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notesSlides/notesSlide4.xml" ContentType="application/vnd.openxmlformats-officedocument.presentationml.notesSlide+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notesSlides/notesSlide5.xml" ContentType="application/vnd.openxmlformats-officedocument.presentationml.notesSlide+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notesSlides/notesSlide6.xml" ContentType="application/vnd.openxmlformats-officedocument.presentationml.notesSlide+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notesSlides/notesSlide7.xml" ContentType="application/vnd.openxmlformats-officedocument.presentationml.notesSlide+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notesSlides/notesSlide9.xml" ContentType="application/vnd.openxmlformats-officedocument.presentationml.notesSlide+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4" r:id="rId1"/>
  </p:sldMasterIdLst>
  <p:notesMasterIdLst>
    <p:notesMasterId r:id="rId33"/>
  </p:notesMasterIdLst>
  <p:sldIdLst>
    <p:sldId id="11092834" r:id="rId2"/>
    <p:sldId id="14998453" r:id="rId3"/>
    <p:sldId id="14998434" r:id="rId4"/>
    <p:sldId id="14998439" r:id="rId5"/>
    <p:sldId id="14998442" r:id="rId6"/>
    <p:sldId id="14998440" r:id="rId7"/>
    <p:sldId id="14998441" r:id="rId8"/>
    <p:sldId id="14998443" r:id="rId9"/>
    <p:sldId id="14998435" r:id="rId10"/>
    <p:sldId id="14998444" r:id="rId11"/>
    <p:sldId id="11092839" r:id="rId12"/>
    <p:sldId id="11092842" r:id="rId13"/>
    <p:sldId id="11092840" r:id="rId14"/>
    <p:sldId id="14998446" r:id="rId15"/>
    <p:sldId id="14998447" r:id="rId16"/>
    <p:sldId id="14998436" r:id="rId17"/>
    <p:sldId id="11092841" r:id="rId18"/>
    <p:sldId id="14998449" r:id="rId19"/>
    <p:sldId id="11092847" r:id="rId20"/>
    <p:sldId id="14998437" r:id="rId21"/>
    <p:sldId id="14998450" r:id="rId22"/>
    <p:sldId id="14998448" r:id="rId23"/>
    <p:sldId id="14998438" r:id="rId24"/>
    <p:sldId id="11092848" r:id="rId25"/>
    <p:sldId id="11092850" r:id="rId26"/>
    <p:sldId id="11092851" r:id="rId27"/>
    <p:sldId id="11092852" r:id="rId28"/>
    <p:sldId id="11092856" r:id="rId29"/>
    <p:sldId id="11092857" r:id="rId30"/>
    <p:sldId id="14998451" r:id="rId31"/>
    <p:sldId id="836" r:id="rId32"/>
  </p:sldIdLst>
  <p:sldSz cx="12192000" cy="6858000"/>
  <p:notesSz cx="6858000" cy="9144000"/>
  <p:embeddedFontLst>
    <p:embeddedFont>
      <p:font typeface="微软雅黑" panose="020B0503020204020204" pitchFamily="34" charset="-122"/>
      <p:regular r:id="rId34"/>
      <p:bold r:id="rId35"/>
    </p:embeddedFont>
    <p:embeddedFont>
      <p:font typeface="微软雅黑 Light" panose="020B0502040204020203" pitchFamily="34" charset="-122"/>
      <p:regular r:id="rId36"/>
    </p:embeddedFont>
  </p:embeddedFontLst>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551" userDrawn="1">
          <p15:clr>
            <a:srgbClr val="A4A3A4"/>
          </p15:clr>
        </p15:guide>
        <p15:guide id="4" pos="7265" userDrawn="1">
          <p15:clr>
            <a:srgbClr val="A4A3A4"/>
          </p15:clr>
        </p15:guide>
        <p15:guide id="5" pos="869" userDrawn="1">
          <p15:clr>
            <a:srgbClr val="A4A3A4"/>
          </p15:clr>
        </p15:guide>
        <p15:guide id="6" pos="6811" userDrawn="1">
          <p15:clr>
            <a:srgbClr val="A4A3A4"/>
          </p15:clr>
        </p15:guide>
        <p15:guide id="7" pos="1164" userDrawn="1">
          <p15:clr>
            <a:srgbClr val="A4A3A4"/>
          </p15:clr>
        </p15:guide>
        <p15:guide id="8" pos="6494" userDrawn="1">
          <p15:clr>
            <a:srgbClr val="A4A3A4"/>
          </p15:clr>
        </p15:guide>
        <p15:guide id="9" orient="horz" pos="1071" userDrawn="1">
          <p15:clr>
            <a:srgbClr val="A4A3A4"/>
          </p15:clr>
        </p15:guide>
        <p15:guide id="10" orient="horz" pos="324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5959"/>
    <a:srgbClr val="FCDD9A"/>
    <a:srgbClr val="FCA734"/>
    <a:srgbClr val="FCEDEA"/>
    <a:srgbClr val="C8151C"/>
    <a:srgbClr val="F0814A"/>
    <a:srgbClr val="FDF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3" autoAdjust="0"/>
    <p:restoredTop sz="94613" autoAdjust="0"/>
  </p:normalViewPr>
  <p:slideViewPr>
    <p:cSldViewPr snapToGrid="0" showGuides="1">
      <p:cViewPr varScale="1">
        <p:scale>
          <a:sx n="70" d="100"/>
          <a:sy n="70" d="100"/>
        </p:scale>
        <p:origin x="60" y="364"/>
      </p:cViewPr>
      <p:guideLst>
        <p:guide orient="horz" pos="2160"/>
        <p:guide pos="3840"/>
        <p:guide pos="551"/>
        <p:guide pos="7265"/>
        <p:guide pos="869"/>
        <p:guide pos="6811"/>
        <p:guide pos="1164"/>
        <p:guide pos="6494"/>
        <p:guide orient="horz" pos="1071"/>
        <p:guide orient="horz" pos="3249"/>
      </p:guideLst>
    </p:cSldViewPr>
  </p:slideViewPr>
  <p:outlineViewPr>
    <p:cViewPr>
      <p:scale>
        <a:sx n="33" d="100"/>
        <a:sy n="33" d="100"/>
      </p:scale>
      <p:origin x="0" y="0"/>
    </p:cViewPr>
  </p:outlineViewPr>
  <p:notesTextViewPr>
    <p:cViewPr>
      <p:scale>
        <a:sx n="3" d="2"/>
        <a:sy n="3" d="2"/>
      </p:scale>
      <p:origin x="0" y="0"/>
    </p:cViewPr>
  </p:notesTextViewPr>
  <p:sorterViewPr>
    <p:cViewPr>
      <p:scale>
        <a:sx n="150" d="100"/>
        <a:sy n="150" d="100"/>
      </p:scale>
      <p:origin x="0" y="-269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1B1D-4861-9EC8-491D7A7E2CFD}"/>
              </c:ext>
            </c:extLst>
          </c:dPt>
          <c:dPt>
            <c:idx val="1"/>
            <c:bubble3D val="0"/>
            <c:spPr>
              <a:solidFill>
                <a:schemeClr val="accent1"/>
              </a:solidFill>
              <a:ln w="19050">
                <a:noFill/>
              </a:ln>
              <a:effectLst/>
            </c:spPr>
            <c:extLst>
              <c:ext xmlns:c16="http://schemas.microsoft.com/office/drawing/2014/chart" uri="{C3380CC4-5D6E-409C-BE32-E72D297353CC}">
                <c16:uniqueId val="{00000003-1B1D-4861-9EC8-491D7A7E2CFD}"/>
              </c:ext>
            </c:extLst>
          </c:dPt>
          <c:dPt>
            <c:idx val="2"/>
            <c:bubble3D val="0"/>
            <c:spPr>
              <a:solidFill>
                <a:schemeClr val="accent4"/>
              </a:solidFill>
              <a:ln w="19050">
                <a:noFill/>
              </a:ln>
              <a:effectLst/>
            </c:spPr>
            <c:extLst>
              <c:ext xmlns:c16="http://schemas.microsoft.com/office/drawing/2014/chart" uri="{C3380CC4-5D6E-409C-BE32-E72D297353CC}">
                <c16:uniqueId val="{00000005-1B1D-4861-9EC8-491D7A7E2CFD}"/>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微软雅黑 Light" panose="020B0502040204020203" pitchFamily="34" charset="-122"/>
                    <a:ea typeface="微软雅黑 Light" panose="020B0502040204020203" pitchFamily="34" charset="-122"/>
                    <a:cs typeface="+mn-cs"/>
                  </a:defRPr>
                </a:pPr>
                <a:endParaRPr lang="zh-CN"/>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一部</c:v>
                </c:pt>
                <c:pt idx="1">
                  <c:v>二部</c:v>
                </c:pt>
                <c:pt idx="2">
                  <c:v>三部</c:v>
                </c:pt>
              </c:strCache>
            </c:strRef>
          </c:cat>
          <c:val>
            <c:numRef>
              <c:f>Sheet1!$B$2:$B$4</c:f>
              <c:numCache>
                <c:formatCode>0.00%</c:formatCode>
                <c:ptCount val="3"/>
                <c:pt idx="0">
                  <c:v>0.48899999999999999</c:v>
                </c:pt>
                <c:pt idx="1">
                  <c:v>0.46899999999999997</c:v>
                </c:pt>
                <c:pt idx="2">
                  <c:v>4.2000000000000003E-2</c:v>
                </c:pt>
              </c:numCache>
            </c:numRef>
          </c:val>
          <c:extLst>
            <c:ext xmlns:c16="http://schemas.microsoft.com/office/drawing/2014/chart" uri="{C3380CC4-5D6E-409C-BE32-E72D297353CC}">
              <c16:uniqueId val="{00000006-1B1D-4861-9EC8-491D7A7E2CFD}"/>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微软雅黑 Light" panose="020B0502040204020203" pitchFamily="34" charset="-122"/>
              <a:ea typeface="微软雅黑 Light" panose="020B0502040204020203" pitchFamily="34" charset="-122"/>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978334461430626E-2"/>
          <c:y val="0.27467769114262469"/>
          <c:w val="0.84120224710478364"/>
          <c:h val="0.64549376530073788"/>
        </c:manualLayout>
      </c:layout>
      <c:lineChart>
        <c:grouping val="standard"/>
        <c:varyColors val="0"/>
        <c:ser>
          <c:idx val="0"/>
          <c:order val="0"/>
          <c:tx>
            <c:strRef>
              <c:f>Sheet1!$B$1</c:f>
              <c:strCache>
                <c:ptCount val="1"/>
                <c:pt idx="0">
                  <c:v>一部</c:v>
                </c:pt>
              </c:strCache>
            </c:strRef>
          </c:tx>
          <c:spPr>
            <a:ln w="28575" cap="rnd">
              <a:solidFill>
                <a:schemeClr val="accent1"/>
              </a:solidFill>
              <a:round/>
            </a:ln>
            <a:effectLst/>
          </c:spPr>
          <c:marker>
            <c:symbol val="none"/>
          </c:marker>
          <c:cat>
            <c:numRef>
              <c:f>Sheet1!$A$2:$A$5</c:f>
              <c:numCache>
                <c:formatCode>General</c:formatCode>
                <c:ptCount val="4"/>
                <c:pt idx="0">
                  <c:v>2004</c:v>
                </c:pt>
                <c:pt idx="1">
                  <c:v>2008</c:v>
                </c:pt>
                <c:pt idx="2">
                  <c:v>2011</c:v>
                </c:pt>
                <c:pt idx="3">
                  <c:v>2015</c:v>
                </c:pt>
              </c:numCache>
            </c:numRef>
          </c:cat>
          <c:val>
            <c:numRef>
              <c:f>Sheet1!$B$2:$B$5</c:f>
              <c:numCache>
                <c:formatCode>General</c:formatCode>
                <c:ptCount val="4"/>
                <c:pt idx="0">
                  <c:v>7330</c:v>
                </c:pt>
                <c:pt idx="1">
                  <c:v>20000</c:v>
                </c:pt>
                <c:pt idx="2">
                  <c:v>26585</c:v>
                </c:pt>
                <c:pt idx="3">
                  <c:v>31284</c:v>
                </c:pt>
              </c:numCache>
            </c:numRef>
          </c:val>
          <c:smooth val="1"/>
          <c:extLst>
            <c:ext xmlns:c16="http://schemas.microsoft.com/office/drawing/2014/chart" uri="{C3380CC4-5D6E-409C-BE32-E72D297353CC}">
              <c16:uniqueId val="{00000000-9A81-4A72-97CB-3A139FA1ED72}"/>
            </c:ext>
          </c:extLst>
        </c:ser>
        <c:ser>
          <c:idx val="1"/>
          <c:order val="1"/>
          <c:tx>
            <c:strRef>
              <c:f>Sheet1!$C$1</c:f>
              <c:strCache>
                <c:ptCount val="1"/>
                <c:pt idx="0">
                  <c:v>二部</c:v>
                </c:pt>
              </c:strCache>
            </c:strRef>
          </c:tx>
          <c:spPr>
            <a:ln w="28575" cap="rnd">
              <a:solidFill>
                <a:schemeClr val="accent1">
                  <a:lumMod val="50000"/>
                </a:schemeClr>
              </a:solidFill>
              <a:round/>
            </a:ln>
            <a:effectLst/>
          </c:spPr>
          <c:marker>
            <c:symbol val="none"/>
          </c:marker>
          <c:cat>
            <c:numRef>
              <c:f>Sheet1!$A$2:$A$5</c:f>
              <c:numCache>
                <c:formatCode>General</c:formatCode>
                <c:ptCount val="4"/>
                <c:pt idx="0">
                  <c:v>2004</c:v>
                </c:pt>
                <c:pt idx="1">
                  <c:v>2008</c:v>
                </c:pt>
                <c:pt idx="2">
                  <c:v>2011</c:v>
                </c:pt>
                <c:pt idx="3">
                  <c:v>2015</c:v>
                </c:pt>
              </c:numCache>
            </c:numRef>
          </c:cat>
          <c:val>
            <c:numRef>
              <c:f>Sheet1!$C$2:$C$5</c:f>
              <c:numCache>
                <c:formatCode>General</c:formatCode>
                <c:ptCount val="4"/>
                <c:pt idx="0">
                  <c:v>2996</c:v>
                </c:pt>
                <c:pt idx="1">
                  <c:v>3100</c:v>
                </c:pt>
                <c:pt idx="2">
                  <c:v>3799</c:v>
                </c:pt>
                <c:pt idx="3">
                  <c:v>3990</c:v>
                </c:pt>
              </c:numCache>
            </c:numRef>
          </c:val>
          <c:smooth val="1"/>
          <c:extLst>
            <c:ext xmlns:c16="http://schemas.microsoft.com/office/drawing/2014/chart" uri="{C3380CC4-5D6E-409C-BE32-E72D297353CC}">
              <c16:uniqueId val="{00000001-9A81-4A72-97CB-3A139FA1ED72}"/>
            </c:ext>
          </c:extLst>
        </c:ser>
        <c:ser>
          <c:idx val="2"/>
          <c:order val="2"/>
          <c:tx>
            <c:strRef>
              <c:f>Sheet1!$D$1</c:f>
              <c:strCache>
                <c:ptCount val="1"/>
                <c:pt idx="0">
                  <c:v>三部</c:v>
                </c:pt>
              </c:strCache>
            </c:strRef>
          </c:tx>
          <c:spPr>
            <a:ln w="28575" cap="rnd">
              <a:solidFill>
                <a:schemeClr val="accent1">
                  <a:lumMod val="60000"/>
                  <a:lumOff val="40000"/>
                </a:schemeClr>
              </a:solidFill>
              <a:round/>
            </a:ln>
            <a:effectLst/>
          </c:spPr>
          <c:marker>
            <c:symbol val="none"/>
          </c:marker>
          <c:cat>
            <c:numRef>
              <c:f>Sheet1!$A$2:$A$5</c:f>
              <c:numCache>
                <c:formatCode>General</c:formatCode>
                <c:ptCount val="4"/>
                <c:pt idx="0">
                  <c:v>2004</c:v>
                </c:pt>
                <c:pt idx="1">
                  <c:v>2008</c:v>
                </c:pt>
                <c:pt idx="2">
                  <c:v>2011</c:v>
                </c:pt>
                <c:pt idx="3">
                  <c:v>2015</c:v>
                </c:pt>
              </c:numCache>
            </c:numRef>
          </c:cat>
          <c:val>
            <c:numRef>
              <c:f>Sheet1!$D$2:$D$5</c:f>
              <c:numCache>
                <c:formatCode>General</c:formatCode>
                <c:ptCount val="4"/>
                <c:pt idx="0">
                  <c:v>1675</c:v>
                </c:pt>
                <c:pt idx="1">
                  <c:v>3000</c:v>
                </c:pt>
                <c:pt idx="2">
                  <c:v>4850</c:v>
                </c:pt>
                <c:pt idx="3">
                  <c:v>13564</c:v>
                </c:pt>
              </c:numCache>
            </c:numRef>
          </c:val>
          <c:smooth val="1"/>
          <c:extLst>
            <c:ext xmlns:c16="http://schemas.microsoft.com/office/drawing/2014/chart" uri="{C3380CC4-5D6E-409C-BE32-E72D297353CC}">
              <c16:uniqueId val="{00000002-9A81-4A72-97CB-3A139FA1ED72}"/>
            </c:ext>
          </c:extLst>
        </c:ser>
        <c:ser>
          <c:idx val="3"/>
          <c:order val="3"/>
          <c:tx>
            <c:strRef>
              <c:f>Sheet1!$E$1</c:f>
              <c:strCache>
                <c:ptCount val="1"/>
                <c:pt idx="0">
                  <c:v>四部</c:v>
                </c:pt>
              </c:strCache>
            </c:strRef>
          </c:tx>
          <c:spPr>
            <a:ln w="28575" cap="rnd">
              <a:solidFill>
                <a:schemeClr val="accent1">
                  <a:lumMod val="75000"/>
                </a:schemeClr>
              </a:solidFill>
              <a:round/>
            </a:ln>
            <a:effectLst/>
          </c:spPr>
          <c:marker>
            <c:symbol val="none"/>
          </c:marker>
          <c:cat>
            <c:numRef>
              <c:f>Sheet1!$A$2:$A$5</c:f>
              <c:numCache>
                <c:formatCode>General</c:formatCode>
                <c:ptCount val="4"/>
                <c:pt idx="0">
                  <c:v>2004</c:v>
                </c:pt>
                <c:pt idx="1">
                  <c:v>2008</c:v>
                </c:pt>
                <c:pt idx="2">
                  <c:v>2011</c:v>
                </c:pt>
                <c:pt idx="3">
                  <c:v>2015</c:v>
                </c:pt>
              </c:numCache>
            </c:numRef>
          </c:cat>
          <c:val>
            <c:numRef>
              <c:f>Sheet1!$E$2:$E$5</c:f>
              <c:numCache>
                <c:formatCode>General</c:formatCode>
                <c:ptCount val="4"/>
                <c:pt idx="0">
                  <c:v>1675</c:v>
                </c:pt>
                <c:pt idx="1">
                  <c:v>2100</c:v>
                </c:pt>
                <c:pt idx="2">
                  <c:v>6427</c:v>
                </c:pt>
                <c:pt idx="3">
                  <c:v>28000</c:v>
                </c:pt>
              </c:numCache>
            </c:numRef>
          </c:val>
          <c:smooth val="1"/>
          <c:extLst>
            <c:ext xmlns:c16="http://schemas.microsoft.com/office/drawing/2014/chart" uri="{C3380CC4-5D6E-409C-BE32-E72D297353CC}">
              <c16:uniqueId val="{00000003-9A81-4A72-97CB-3A139FA1ED72}"/>
            </c:ext>
          </c:extLst>
        </c:ser>
        <c:dLbls>
          <c:showLegendKey val="0"/>
          <c:showVal val="0"/>
          <c:showCatName val="0"/>
          <c:showSerName val="0"/>
          <c:showPercent val="0"/>
          <c:showBubbleSize val="0"/>
        </c:dLbls>
        <c:smooth val="0"/>
        <c:axId val="709334511"/>
        <c:axId val="192296655"/>
      </c:lineChart>
      <c:catAx>
        <c:axId val="709334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92296655"/>
        <c:crosses val="autoZero"/>
        <c:auto val="1"/>
        <c:lblAlgn val="ctr"/>
        <c:lblOffset val="100"/>
        <c:noMultiLvlLbl val="0"/>
      </c:catAx>
      <c:valAx>
        <c:axId val="192296655"/>
        <c:scaling>
          <c:orientation val="minMax"/>
        </c:scaling>
        <c:delete val="0"/>
        <c:axPos val="l"/>
        <c:majorGridlines>
          <c:spPr>
            <a:ln w="9525" cap="flat" cmpd="sng" algn="ctr">
              <a:solidFill>
                <a:schemeClr val="bg1">
                  <a:lumMod val="95000"/>
                  <a:alpha val="76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709334511"/>
        <c:crosses val="autoZero"/>
        <c:crossBetween val="between"/>
      </c:valAx>
      <c:spPr>
        <a:noFill/>
        <a:ln>
          <a:noFill/>
        </a:ln>
        <a:effectLst/>
      </c:spPr>
    </c:plotArea>
    <c:legend>
      <c:legendPos val="b"/>
      <c:layout>
        <c:manualLayout>
          <c:xMode val="edge"/>
          <c:yMode val="edge"/>
          <c:x val="0.41444722570950476"/>
          <c:y val="0.17795593134799398"/>
          <c:w val="0.58304042798422284"/>
          <c:h val="3.938536020387554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effectLst/>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34C-4DB1-B168-58999953E892}"/>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234C-4DB1-B168-58999953E892}"/>
              </c:ext>
            </c:extLst>
          </c:dPt>
          <c:cat>
            <c:strRef>
              <c:f>Sheet1!$A$2:$A$3</c:f>
              <c:strCache>
                <c:ptCount val="2"/>
                <c:pt idx="0">
                  <c:v>木枕</c:v>
                </c:pt>
                <c:pt idx="1">
                  <c:v>其他枕</c:v>
                </c:pt>
              </c:strCache>
            </c:strRef>
          </c:cat>
          <c:val>
            <c:numRef>
              <c:f>Sheet1!$B$2:$B$3</c:f>
              <c:numCache>
                <c:formatCode>0.00%</c:formatCode>
                <c:ptCount val="2"/>
                <c:pt idx="0">
                  <c:v>0.9</c:v>
                </c:pt>
                <c:pt idx="1">
                  <c:v>0.1</c:v>
                </c:pt>
              </c:numCache>
            </c:numRef>
          </c:val>
          <c:extLst>
            <c:ext xmlns:c16="http://schemas.microsoft.com/office/drawing/2014/chart" uri="{C3380CC4-5D6E-409C-BE32-E72D297353CC}">
              <c16:uniqueId val="{00000004-234C-4DB1-B168-58999953E892}"/>
            </c:ext>
          </c:extLst>
        </c:ser>
        <c:dLbls>
          <c:showLegendKey val="0"/>
          <c:showVal val="0"/>
          <c:showCatName val="0"/>
          <c:showSerName val="0"/>
          <c:showPercent val="0"/>
          <c:showBubbleSize val="0"/>
          <c:showLeaderLines val="1"/>
        </c:dLbls>
        <c:firstSliceAng val="0"/>
        <c:holeSize val="76"/>
      </c:doughnut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effectLst/>
          </c:spPr>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CC3-48B5-9055-42F803631284}"/>
              </c:ext>
            </c:extLst>
          </c:dPt>
          <c:dPt>
            <c:idx val="1"/>
            <c:bubble3D val="0"/>
            <c:spPr>
              <a:solidFill>
                <a:schemeClr val="accent1">
                  <a:lumMod val="75000"/>
                </a:schemeClr>
              </a:solidFill>
              <a:ln w="19050">
                <a:solidFill>
                  <a:schemeClr val="lt1"/>
                </a:solidFill>
              </a:ln>
              <a:effectLst/>
            </c:spPr>
            <c:extLst>
              <c:ext xmlns:c16="http://schemas.microsoft.com/office/drawing/2014/chart" uri="{C3380CC4-5D6E-409C-BE32-E72D297353CC}">
                <c16:uniqueId val="{00000003-5CC3-48B5-9055-42F803631284}"/>
              </c:ext>
            </c:extLst>
          </c:dPt>
          <c:dPt>
            <c:idx val="2"/>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5-5CC3-48B5-9055-42F803631284}"/>
              </c:ext>
            </c:extLst>
          </c:dPt>
          <c:cat>
            <c:strRef>
              <c:f>Sheet1!$A$2:$A$4</c:f>
              <c:strCache>
                <c:ptCount val="3"/>
                <c:pt idx="0">
                  <c:v>木枕</c:v>
                </c:pt>
                <c:pt idx="1">
                  <c:v>凝土枕</c:v>
                </c:pt>
                <c:pt idx="2">
                  <c:v>其他枕</c:v>
                </c:pt>
              </c:strCache>
            </c:strRef>
          </c:cat>
          <c:val>
            <c:numRef>
              <c:f>Sheet1!$B$2:$B$4</c:f>
              <c:numCache>
                <c:formatCode>0.00%</c:formatCode>
                <c:ptCount val="3"/>
                <c:pt idx="0">
                  <c:v>0.48899999999999999</c:v>
                </c:pt>
                <c:pt idx="1">
                  <c:v>0.46899999999999997</c:v>
                </c:pt>
                <c:pt idx="2">
                  <c:v>4.2000000000000003E-2</c:v>
                </c:pt>
              </c:numCache>
            </c:numRef>
          </c:val>
          <c:extLst>
            <c:ext xmlns:c16="http://schemas.microsoft.com/office/drawing/2014/chart" uri="{C3380CC4-5D6E-409C-BE32-E72D297353CC}">
              <c16:uniqueId val="{00000006-5CC3-48B5-9055-42F803631284}"/>
            </c:ext>
          </c:extLst>
        </c:ser>
        <c:dLbls>
          <c:showLegendKey val="0"/>
          <c:showVal val="0"/>
          <c:showCatName val="0"/>
          <c:showSerName val="0"/>
          <c:showPercent val="0"/>
          <c:showBubbleSize val="0"/>
          <c:showLeaderLines val="1"/>
        </c:dLbls>
        <c:firstSliceAng val="0"/>
        <c:holeSize val="76"/>
      </c:doughnut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lgn="ctr">
              <a:defRPr sz="1862" b="1" i="0" u="none" strike="noStrike" kern="1200" spc="0" baseline="0">
                <a:solidFill>
                  <a:schemeClr val="tx1">
                    <a:lumMod val="65000"/>
                    <a:lumOff val="35000"/>
                  </a:schemeClr>
                </a:solidFill>
                <a:latin typeface="+mn-lt"/>
                <a:ea typeface="+mn-ea"/>
                <a:cs typeface="+mn-cs"/>
              </a:defRPr>
            </a:pPr>
            <a:r>
              <a:rPr lang="zh-CN" altLang="en-US" b="1">
                <a:latin typeface="微软雅黑" panose="020B0503020204020204" pitchFamily="34" charset="-122"/>
                <a:ea typeface="微软雅黑" panose="020B0503020204020204" pitchFamily="34" charset="-122"/>
              </a:rPr>
              <a:t>人力资源配置管理</a:t>
            </a:r>
          </a:p>
        </c:rich>
      </c:tx>
      <c:overlay val="0"/>
      <c:spPr>
        <a:noFill/>
        <a:ln>
          <a:noFill/>
        </a:ln>
        <a:effectLst/>
      </c:spPr>
      <c:txPr>
        <a:bodyPr rot="0" spcFirstLastPara="1" vertOverflow="ellipsis" vert="horz" wrap="square" anchor="ctr" anchorCtr="0"/>
        <a:lstStyle/>
        <a:p>
          <a:pPr algn="ctr">
            <a:defRPr sz="1862" b="1"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tx>
            <c:strRef>
              <c:f>Sheet1!$B$1</c:f>
              <c:strCache>
                <c:ptCount val="1"/>
                <c:pt idx="0">
                  <c:v>一部</c:v>
                </c:pt>
              </c:strCache>
            </c:strRef>
          </c:tx>
          <c:spPr>
            <a:gradFill flip="none" rotWithShape="1">
              <a:gsLst>
                <a:gs pos="51000">
                  <a:schemeClr val="accent1">
                    <a:lumMod val="60000"/>
                    <a:lumOff val="40000"/>
                  </a:schemeClr>
                </a:gs>
                <a:gs pos="0">
                  <a:schemeClr val="accent1">
                    <a:lumMod val="20000"/>
                    <a:lumOff val="80000"/>
                  </a:schemeClr>
                </a:gs>
                <a:gs pos="100000">
                  <a:schemeClr val="accent1"/>
                </a:gs>
              </a:gsLst>
              <a:lin ang="16200000" scaled="1"/>
              <a:tileRect/>
            </a:gradFill>
            <a:ln>
              <a:noFill/>
            </a:ln>
            <a:effectLst/>
          </c:spPr>
          <c:invertIfNegative val="0"/>
          <c:cat>
            <c:strRef>
              <c:f>Sheet1!$A$2:$A$9</c:f>
              <c:strCache>
                <c:ptCount val="8"/>
                <c:pt idx="0">
                  <c:v>2月</c:v>
                </c:pt>
                <c:pt idx="1">
                  <c:v>3月</c:v>
                </c:pt>
                <c:pt idx="2">
                  <c:v>4月</c:v>
                </c:pt>
                <c:pt idx="3">
                  <c:v>5月</c:v>
                </c:pt>
                <c:pt idx="4">
                  <c:v>6月</c:v>
                </c:pt>
                <c:pt idx="5">
                  <c:v>7月</c:v>
                </c:pt>
                <c:pt idx="6">
                  <c:v>8月</c:v>
                </c:pt>
                <c:pt idx="7">
                  <c:v>9月</c:v>
                </c:pt>
              </c:strCache>
            </c:strRef>
          </c:cat>
          <c:val>
            <c:numRef>
              <c:f>Sheet1!$B$2:$B$9</c:f>
              <c:numCache>
                <c:formatCode>General</c:formatCode>
                <c:ptCount val="8"/>
                <c:pt idx="0">
                  <c:v>0.2</c:v>
                </c:pt>
                <c:pt idx="1">
                  <c:v>0.5</c:v>
                </c:pt>
                <c:pt idx="2">
                  <c:v>1.2</c:v>
                </c:pt>
                <c:pt idx="3">
                  <c:v>2.2999999999999998</c:v>
                </c:pt>
                <c:pt idx="4">
                  <c:v>3.3</c:v>
                </c:pt>
                <c:pt idx="5">
                  <c:v>4.5</c:v>
                </c:pt>
                <c:pt idx="6">
                  <c:v>5.7</c:v>
                </c:pt>
                <c:pt idx="7">
                  <c:v>7.2</c:v>
                </c:pt>
              </c:numCache>
            </c:numRef>
          </c:val>
          <c:extLst>
            <c:ext xmlns:c16="http://schemas.microsoft.com/office/drawing/2014/chart" uri="{C3380CC4-5D6E-409C-BE32-E72D297353CC}">
              <c16:uniqueId val="{00000000-978C-4B1C-BD6A-13CD1FE9C4F8}"/>
            </c:ext>
          </c:extLst>
        </c:ser>
        <c:dLbls>
          <c:showLegendKey val="0"/>
          <c:showVal val="0"/>
          <c:showCatName val="0"/>
          <c:showSerName val="0"/>
          <c:showPercent val="0"/>
          <c:showBubbleSize val="0"/>
        </c:dLbls>
        <c:gapWidth val="240"/>
        <c:overlap val="-48"/>
        <c:axId val="791153272"/>
        <c:axId val="791160488"/>
      </c:barChart>
      <c:lineChart>
        <c:grouping val="standard"/>
        <c:varyColors val="0"/>
        <c:ser>
          <c:idx val="1"/>
          <c:order val="1"/>
          <c:tx>
            <c:strRef>
              <c:f>Sheet1!$C$1</c:f>
              <c:strCache>
                <c:ptCount val="1"/>
                <c:pt idx="0">
                  <c:v>二部</c:v>
                </c:pt>
              </c:strCache>
            </c:strRef>
          </c:tx>
          <c:spPr>
            <a:ln w="28575" cap="rnd">
              <a:solidFill>
                <a:schemeClr val="accent1">
                  <a:lumMod val="40000"/>
                  <a:lumOff val="60000"/>
                </a:schemeClr>
              </a:solidFill>
              <a:round/>
            </a:ln>
            <a:effectLst/>
          </c:spPr>
          <c:marker>
            <c:symbol val="circle"/>
            <c:size val="10"/>
            <c:spPr>
              <a:solidFill>
                <a:schemeClr val="accent1">
                  <a:lumMod val="40000"/>
                  <a:lumOff val="60000"/>
                </a:schemeClr>
              </a:solidFill>
              <a:ln w="9525">
                <a:noFill/>
              </a:ln>
              <a:effectLst/>
            </c:spPr>
          </c:marker>
          <c:cat>
            <c:strRef>
              <c:f>Sheet1!$A$2:$A$9</c:f>
              <c:strCache>
                <c:ptCount val="8"/>
                <c:pt idx="0">
                  <c:v>2月</c:v>
                </c:pt>
                <c:pt idx="1">
                  <c:v>3月</c:v>
                </c:pt>
                <c:pt idx="2">
                  <c:v>4月</c:v>
                </c:pt>
                <c:pt idx="3">
                  <c:v>5月</c:v>
                </c:pt>
                <c:pt idx="4">
                  <c:v>6月</c:v>
                </c:pt>
                <c:pt idx="5">
                  <c:v>7月</c:v>
                </c:pt>
                <c:pt idx="6">
                  <c:v>8月</c:v>
                </c:pt>
                <c:pt idx="7">
                  <c:v>9月</c:v>
                </c:pt>
              </c:strCache>
            </c:strRef>
          </c:cat>
          <c:val>
            <c:numRef>
              <c:f>Sheet1!$C$2:$C$9</c:f>
              <c:numCache>
                <c:formatCode>General</c:formatCode>
                <c:ptCount val="8"/>
                <c:pt idx="0">
                  <c:v>0.104</c:v>
                </c:pt>
                <c:pt idx="1">
                  <c:v>0.13800000000000001</c:v>
                </c:pt>
                <c:pt idx="2">
                  <c:v>0.22800000000000001</c:v>
                </c:pt>
                <c:pt idx="3">
                  <c:v>0.28599999999999998</c:v>
                </c:pt>
                <c:pt idx="4">
                  <c:v>0.35</c:v>
                </c:pt>
                <c:pt idx="5">
                  <c:v>0.40799999999999997</c:v>
                </c:pt>
                <c:pt idx="6">
                  <c:v>0.46800000000000003</c:v>
                </c:pt>
                <c:pt idx="7">
                  <c:v>0.52900000000000003</c:v>
                </c:pt>
              </c:numCache>
            </c:numRef>
          </c:val>
          <c:smooth val="0"/>
          <c:extLst>
            <c:ext xmlns:c16="http://schemas.microsoft.com/office/drawing/2014/chart" uri="{C3380CC4-5D6E-409C-BE32-E72D297353CC}">
              <c16:uniqueId val="{00000001-978C-4B1C-BD6A-13CD1FE9C4F8}"/>
            </c:ext>
          </c:extLst>
        </c:ser>
        <c:ser>
          <c:idx val="2"/>
          <c:order val="2"/>
          <c:tx>
            <c:strRef>
              <c:f>Sheet1!$D$1</c:f>
              <c:strCache>
                <c:ptCount val="1"/>
                <c:pt idx="0">
                  <c:v>三部</c:v>
                </c:pt>
              </c:strCache>
            </c:strRef>
          </c:tx>
          <c:spPr>
            <a:ln w="28575" cap="rnd">
              <a:solidFill>
                <a:schemeClr val="accent1"/>
              </a:solidFill>
              <a:round/>
            </a:ln>
            <a:effectLst>
              <a:glow rad="25400">
                <a:srgbClr val="72DAFA">
                  <a:alpha val="20000"/>
                </a:srgbClr>
              </a:glow>
            </a:effectLst>
          </c:spPr>
          <c:marker>
            <c:symbol val="circle"/>
            <c:size val="10"/>
            <c:spPr>
              <a:solidFill>
                <a:schemeClr val="accent1"/>
              </a:solidFill>
              <a:ln w="9525">
                <a:noFill/>
              </a:ln>
              <a:effectLst>
                <a:glow rad="25400">
                  <a:srgbClr val="72DAFA">
                    <a:alpha val="20000"/>
                  </a:srgbClr>
                </a:glow>
              </a:effectLst>
            </c:spPr>
          </c:marker>
          <c:dPt>
            <c:idx val="6"/>
            <c:marker>
              <c:symbol val="circle"/>
              <c:size val="10"/>
              <c:spPr>
                <a:solidFill>
                  <a:schemeClr val="accent1"/>
                </a:solidFill>
                <a:ln w="9525">
                  <a:noFill/>
                </a:ln>
                <a:effectLst>
                  <a:glow rad="38100">
                    <a:srgbClr val="72DAFA">
                      <a:alpha val="10000"/>
                    </a:srgbClr>
                  </a:glow>
                </a:effectLst>
              </c:spPr>
            </c:marker>
            <c:bubble3D val="0"/>
            <c:spPr>
              <a:ln w="28575" cap="rnd">
                <a:solidFill>
                  <a:schemeClr val="accent1"/>
                </a:solidFill>
                <a:round/>
              </a:ln>
              <a:effectLst>
                <a:glow rad="38100">
                  <a:srgbClr val="72DAFA">
                    <a:alpha val="10000"/>
                  </a:srgbClr>
                </a:glow>
              </a:effectLst>
            </c:spPr>
            <c:extLst>
              <c:ext xmlns:c16="http://schemas.microsoft.com/office/drawing/2014/chart" uri="{C3380CC4-5D6E-409C-BE32-E72D297353CC}">
                <c16:uniqueId val="{00000003-978C-4B1C-BD6A-13CD1FE9C4F8}"/>
              </c:ext>
            </c:extLst>
          </c:dPt>
          <c:cat>
            <c:strRef>
              <c:f>Sheet1!$A$2:$A$9</c:f>
              <c:strCache>
                <c:ptCount val="8"/>
                <c:pt idx="0">
                  <c:v>2月</c:v>
                </c:pt>
                <c:pt idx="1">
                  <c:v>3月</c:v>
                </c:pt>
                <c:pt idx="2">
                  <c:v>4月</c:v>
                </c:pt>
                <c:pt idx="3">
                  <c:v>5月</c:v>
                </c:pt>
                <c:pt idx="4">
                  <c:v>6月</c:v>
                </c:pt>
                <c:pt idx="5">
                  <c:v>7月</c:v>
                </c:pt>
                <c:pt idx="6">
                  <c:v>8月</c:v>
                </c:pt>
                <c:pt idx="7">
                  <c:v>9月</c:v>
                </c:pt>
              </c:strCache>
            </c:strRef>
          </c:cat>
          <c:val>
            <c:numRef>
              <c:f>Sheet1!$D$2:$D$9</c:f>
              <c:numCache>
                <c:formatCode>General</c:formatCode>
                <c:ptCount val="8"/>
                <c:pt idx="0">
                  <c:v>1.2999999999999999E-2</c:v>
                </c:pt>
                <c:pt idx="1">
                  <c:v>3.7999999999999999E-2</c:v>
                </c:pt>
                <c:pt idx="2">
                  <c:v>8.8999999999999996E-2</c:v>
                </c:pt>
                <c:pt idx="3">
                  <c:v>0.17499999999999999</c:v>
                </c:pt>
                <c:pt idx="4">
                  <c:v>0.24299999999999999</c:v>
                </c:pt>
                <c:pt idx="5">
                  <c:v>0.33100000000000002</c:v>
                </c:pt>
                <c:pt idx="6">
                  <c:v>0.42399999999999999</c:v>
                </c:pt>
                <c:pt idx="7">
                  <c:v>0.52700000000000002</c:v>
                </c:pt>
              </c:numCache>
            </c:numRef>
          </c:val>
          <c:smooth val="0"/>
          <c:extLst>
            <c:ext xmlns:c16="http://schemas.microsoft.com/office/drawing/2014/chart" uri="{C3380CC4-5D6E-409C-BE32-E72D297353CC}">
              <c16:uniqueId val="{00000004-978C-4B1C-BD6A-13CD1FE9C4F8}"/>
            </c:ext>
          </c:extLst>
        </c:ser>
        <c:dLbls>
          <c:showLegendKey val="0"/>
          <c:showVal val="0"/>
          <c:showCatName val="0"/>
          <c:showSerName val="0"/>
          <c:showPercent val="0"/>
          <c:showBubbleSize val="0"/>
        </c:dLbls>
        <c:marker val="1"/>
        <c:smooth val="0"/>
        <c:axId val="892896648"/>
        <c:axId val="892897632"/>
      </c:lineChart>
      <c:catAx>
        <c:axId val="791153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791160488"/>
        <c:crosses val="autoZero"/>
        <c:auto val="1"/>
        <c:lblAlgn val="ctr"/>
        <c:lblOffset val="100"/>
        <c:noMultiLvlLbl val="0"/>
      </c:catAx>
      <c:valAx>
        <c:axId val="791160488"/>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791153272"/>
        <c:crosses val="autoZero"/>
        <c:crossBetween val="between"/>
        <c:majorUnit val="2"/>
      </c:valAx>
      <c:valAx>
        <c:axId val="892897632"/>
        <c:scaling>
          <c:orientation val="minMax"/>
          <c:max val="0.60000000000000009"/>
        </c:scaling>
        <c:delete val="0"/>
        <c:axPos val="r"/>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892896648"/>
        <c:crosses val="max"/>
        <c:crossBetween val="between"/>
      </c:valAx>
      <c:catAx>
        <c:axId val="892896648"/>
        <c:scaling>
          <c:orientation val="minMax"/>
        </c:scaling>
        <c:delete val="1"/>
        <c:axPos val="b"/>
        <c:numFmt formatCode="General" sourceLinked="1"/>
        <c:majorTickMark val="out"/>
        <c:minorTickMark val="none"/>
        <c:tickLblPos val="nextTo"/>
        <c:crossAx val="89289763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219076562322302E-2"/>
          <c:y val="6.5785583029046205E-2"/>
          <c:w val="0.92956184687535504"/>
          <c:h val="0.83817998400253502"/>
        </c:manualLayout>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C979-49FD-9C82-BC8604038A63}"/>
            </c:ext>
          </c:extLst>
        </c:ser>
        <c:ser>
          <c:idx val="1"/>
          <c:order val="1"/>
          <c:tx>
            <c:strRef>
              <c:f>Sheet1!$C$1</c:f>
              <c:strCache>
                <c:ptCount val="1"/>
                <c:pt idx="0">
                  <c:v>系列 2</c:v>
                </c:pt>
              </c:strCache>
            </c:strRef>
          </c:tx>
          <c:spPr>
            <a:solidFill>
              <a:schemeClr val="accent2"/>
            </a:solidFill>
            <a:ln>
              <a:noFill/>
            </a:ln>
            <a:effectLst/>
          </c:spPr>
          <c:invertIfNegative val="0"/>
          <c:cat>
            <c:strRef>
              <c:f>Sheet1!$A$2:$A$4</c:f>
              <c:strCache>
                <c:ptCount val="3"/>
                <c:pt idx="0">
                  <c:v>类别 1</c:v>
                </c:pt>
                <c:pt idx="1">
                  <c:v>类别 2</c:v>
                </c:pt>
                <c:pt idx="2">
                  <c:v>类别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C979-49FD-9C82-BC8604038A63}"/>
            </c:ext>
          </c:extLst>
        </c:ser>
        <c:ser>
          <c:idx val="2"/>
          <c:order val="2"/>
          <c:tx>
            <c:strRef>
              <c:f>Sheet1!$D$1</c:f>
              <c:strCache>
                <c:ptCount val="1"/>
                <c:pt idx="0">
                  <c:v>系列 3</c:v>
                </c:pt>
              </c:strCache>
            </c:strRef>
          </c:tx>
          <c:spPr>
            <a:solidFill>
              <a:schemeClr val="accent6"/>
            </a:solidFill>
            <a:ln>
              <a:noFill/>
            </a:ln>
            <a:effectLst/>
          </c:spPr>
          <c:invertIfNegative val="0"/>
          <c:cat>
            <c:strRef>
              <c:f>Sheet1!$A$2:$A$4</c:f>
              <c:strCache>
                <c:ptCount val="3"/>
                <c:pt idx="0">
                  <c:v>类别 1</c:v>
                </c:pt>
                <c:pt idx="1">
                  <c:v>类别 2</c:v>
                </c:pt>
                <c:pt idx="2">
                  <c:v>类别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C979-49FD-9C82-BC8604038A63}"/>
            </c:ext>
          </c:extLst>
        </c:ser>
        <c:dLbls>
          <c:showLegendKey val="0"/>
          <c:showVal val="0"/>
          <c:showCatName val="0"/>
          <c:showSerName val="0"/>
          <c:showPercent val="0"/>
          <c:showBubbleSize val="0"/>
        </c:dLbls>
        <c:gapWidth val="182"/>
        <c:axId val="281047975"/>
        <c:axId val="281051583"/>
      </c:barChart>
      <c:catAx>
        <c:axId val="2810479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crossAx val="281051583"/>
        <c:crosses val="autoZero"/>
        <c:auto val="1"/>
        <c:lblAlgn val="ctr"/>
        <c:lblOffset val="100"/>
        <c:noMultiLvlLbl val="0"/>
      </c:catAx>
      <c:valAx>
        <c:axId val="281051583"/>
        <c:scaling>
          <c:orientation val="minMax"/>
          <c:max val="4"/>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crossAx val="281047975"/>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E77E29AD-9C48-4DE1-91FD-8580359836BF}" type="datetimeFigureOut">
              <a:rPr lang="zh-CN" altLang="en-US" smtClean="0"/>
              <a:pPr/>
              <a:t>2022/8/11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39CE6B69-AAFA-4EAA-88EB-EDE2FC62C374}"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CA20B3B-25ED-4D66-982B-2DE9D266154C}" type="slidenum">
              <a:rPr lang="zh-CN" altLang="en-US" smtClean="0"/>
              <a:t>2</a:t>
            </a:fld>
            <a:endParaRPr lang="zh-CN" altLang="en-US"/>
          </a:p>
        </p:txBody>
      </p:sp>
    </p:spTree>
    <p:extLst>
      <p:ext uri="{BB962C8B-B14F-4D97-AF65-F5344CB8AC3E}">
        <p14:creationId xmlns:p14="http://schemas.microsoft.com/office/powerpoint/2010/main" val="3946604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CA20B3B-25ED-4D66-982B-2DE9D266154C}" type="slidenum">
              <a:rPr lang="zh-CN" altLang="en-US" smtClean="0"/>
              <a:t>3</a:t>
            </a:fld>
            <a:endParaRPr lang="zh-CN" altLang="en-US"/>
          </a:p>
        </p:txBody>
      </p:sp>
    </p:spTree>
    <p:extLst>
      <p:ext uri="{BB962C8B-B14F-4D97-AF65-F5344CB8AC3E}">
        <p14:creationId xmlns:p14="http://schemas.microsoft.com/office/powerpoint/2010/main" val="2947567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CA20B3B-25ED-4D66-982B-2DE9D266154C}" type="slidenum">
              <a:rPr lang="zh-CN" altLang="en-US" smtClean="0"/>
              <a:t>9</a:t>
            </a:fld>
            <a:endParaRPr lang="zh-CN" altLang="en-US"/>
          </a:p>
        </p:txBody>
      </p:sp>
    </p:spTree>
    <p:extLst>
      <p:ext uri="{BB962C8B-B14F-4D97-AF65-F5344CB8AC3E}">
        <p14:creationId xmlns:p14="http://schemas.microsoft.com/office/powerpoint/2010/main" val="4220309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9CE6B69-AAFA-4EAA-88EB-EDE2FC62C374}" type="slidenum">
              <a:rPr lang="zh-CN" altLang="en-US" smtClean="0"/>
              <a:t>11</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8858312-4D88-44B3-B856-AE0BFDCE23C9}" type="slidenum">
              <a:rPr kumimoji="0" lang="zh-CN" altLang="en-US" sz="1200" b="0" i="0" u="none" strike="noStrike" kern="1200" cap="none" spc="0" normalizeH="0" baseline="0" noProof="0" smtClean="0">
                <a:ln>
                  <a:noFill/>
                </a:ln>
                <a:solidFill>
                  <a:prstClr val="black"/>
                </a:solidFill>
                <a:effectLst/>
                <a:uLnTx/>
                <a:uFillTx/>
                <a:cs typeface="+mn-cs"/>
              </a:rPr>
              <a:t>14</a:t>
            </a:fld>
            <a:endParaRPr kumimoji="0" lang="zh-CN" altLang="en-US" sz="1200" b="0" i="0" u="none" strike="noStrike" kern="1200" cap="none" spc="0" normalizeH="0" baseline="0" noProof="0">
              <a:ln>
                <a:noFill/>
              </a:ln>
              <a:solidFill>
                <a:prstClr val="black"/>
              </a:solidFill>
              <a:effectLst/>
              <a:uLnTx/>
              <a:uFillTx/>
              <a:cs typeface="+mn-cs"/>
            </a:endParaRPr>
          </a:p>
        </p:txBody>
      </p:sp>
    </p:spTree>
    <p:extLst>
      <p:ext uri="{BB962C8B-B14F-4D97-AF65-F5344CB8AC3E}">
        <p14:creationId xmlns:p14="http://schemas.microsoft.com/office/powerpoint/2010/main" val="107468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CA20B3B-25ED-4D66-982B-2DE9D266154C}" type="slidenum">
              <a:rPr lang="zh-CN" altLang="en-US" smtClean="0"/>
              <a:t>16</a:t>
            </a:fld>
            <a:endParaRPr lang="zh-CN" altLang="en-US"/>
          </a:p>
        </p:txBody>
      </p:sp>
    </p:spTree>
    <p:extLst>
      <p:ext uri="{BB962C8B-B14F-4D97-AF65-F5344CB8AC3E}">
        <p14:creationId xmlns:p14="http://schemas.microsoft.com/office/powerpoint/2010/main" val="3162612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8858312-4D88-44B3-B856-AE0BFDCE23C9}" type="slidenum">
              <a:rPr kumimoji="0" lang="zh-CN" altLang="en-US" sz="1200" b="0" i="0" u="none" strike="noStrike" kern="1200" cap="none" spc="0" normalizeH="0" baseline="0" noProof="0" smtClean="0">
                <a:ln>
                  <a:noFill/>
                </a:ln>
                <a:solidFill>
                  <a:prstClr val="black"/>
                </a:solidFill>
                <a:effectLst/>
                <a:uLnTx/>
                <a:uFillTx/>
                <a:cs typeface="+mn-cs"/>
              </a:rPr>
              <a:t>17</a:t>
            </a:fld>
            <a:endParaRPr kumimoji="0" lang="zh-CN" altLang="en-US" sz="1200" b="0" i="0" u="none" strike="noStrike" kern="1200" cap="none" spc="0" normalizeH="0" baseline="0" noProof="0">
              <a:ln>
                <a:noFill/>
              </a:ln>
              <a:solidFill>
                <a:prstClr val="black"/>
              </a:solidFill>
              <a:effectLst/>
              <a:uLnTx/>
              <a:uFillTx/>
              <a:cs typeface="+mn-cs"/>
            </a:endParaRPr>
          </a:p>
        </p:txBody>
      </p:sp>
    </p:spTree>
    <p:extLst>
      <p:ext uri="{BB962C8B-B14F-4D97-AF65-F5344CB8AC3E}">
        <p14:creationId xmlns:p14="http://schemas.microsoft.com/office/powerpoint/2010/main" val="4186160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CA20B3B-25ED-4D66-982B-2DE9D266154C}" type="slidenum">
              <a:rPr lang="zh-CN" altLang="en-US" smtClean="0"/>
              <a:t>20</a:t>
            </a:fld>
            <a:endParaRPr lang="zh-CN" altLang="en-US"/>
          </a:p>
        </p:txBody>
      </p:sp>
    </p:spTree>
    <p:extLst>
      <p:ext uri="{BB962C8B-B14F-4D97-AF65-F5344CB8AC3E}">
        <p14:creationId xmlns:p14="http://schemas.microsoft.com/office/powerpoint/2010/main" val="924503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CA20B3B-25ED-4D66-982B-2DE9D266154C}" type="slidenum">
              <a:rPr lang="zh-CN" altLang="en-US" smtClean="0"/>
              <a:t>23</a:t>
            </a:fld>
            <a:endParaRPr lang="zh-CN" altLang="en-US"/>
          </a:p>
        </p:txBody>
      </p:sp>
    </p:spTree>
    <p:extLst>
      <p:ext uri="{BB962C8B-B14F-4D97-AF65-F5344CB8AC3E}">
        <p14:creationId xmlns:p14="http://schemas.microsoft.com/office/powerpoint/2010/main" val="1043485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officeplus.c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bg>
      <p:bgPr>
        <a:solidFill>
          <a:schemeClr val="accent1"/>
        </a:solid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2E37469-5CEB-1AD7-E6BF-396D10A48279}"/>
              </a:ext>
            </a:extLst>
          </p:cNvPr>
          <p:cNvGrpSpPr/>
          <p:nvPr userDrawn="1"/>
        </p:nvGrpSpPr>
        <p:grpSpPr>
          <a:xfrm flipV="1">
            <a:off x="6877050" y="3050385"/>
            <a:ext cx="5314950" cy="3807615"/>
            <a:chOff x="-1238250" y="-712594"/>
            <a:chExt cx="5314950" cy="3807615"/>
          </a:xfrm>
        </p:grpSpPr>
        <p:cxnSp>
          <p:nvCxnSpPr>
            <p:cNvPr id="8" name="直接连接符 7">
              <a:extLst>
                <a:ext uri="{FF2B5EF4-FFF2-40B4-BE49-F238E27FC236}">
                  <a16:creationId xmlns:a16="http://schemas.microsoft.com/office/drawing/2014/main" id="{24526818-2C45-CF0A-D99C-CDE4DDD8F987}"/>
                </a:ext>
              </a:extLst>
            </p:cNvPr>
            <p:cNvCxnSpPr/>
            <p:nvPr/>
          </p:nvCxnSpPr>
          <p:spPr>
            <a:xfrm flipH="1">
              <a:off x="-1238250" y="-712593"/>
              <a:ext cx="5314950" cy="1931793"/>
            </a:xfrm>
            <a:prstGeom prst="line">
              <a:avLst/>
            </a:prstGeom>
            <a:ln w="15875">
              <a:gradFill>
                <a:gsLst>
                  <a:gs pos="0">
                    <a:schemeClr val="bg1">
                      <a:alpha val="10000"/>
                    </a:schemeClr>
                  </a:gs>
                  <a:gs pos="82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878F8E69-99D3-700E-6902-E0BA2861B852}"/>
                </a:ext>
              </a:extLst>
            </p:cNvPr>
            <p:cNvCxnSpPr/>
            <p:nvPr/>
          </p:nvCxnSpPr>
          <p:spPr>
            <a:xfrm flipH="1">
              <a:off x="-1161813" y="-712593"/>
              <a:ext cx="5156200" cy="2025584"/>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0213761B-DDDA-E632-F082-05A6D2A757C2}"/>
                </a:ext>
              </a:extLst>
            </p:cNvPr>
            <p:cNvCxnSpPr/>
            <p:nvPr/>
          </p:nvCxnSpPr>
          <p:spPr>
            <a:xfrm flipH="1">
              <a:off x="-1078649" y="-712593"/>
              <a:ext cx="4997450" cy="2119375"/>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7E0C3BBD-17BC-4CE5-6BCF-D6851E6809E6}"/>
                </a:ext>
              </a:extLst>
            </p:cNvPr>
            <p:cNvCxnSpPr/>
            <p:nvPr/>
          </p:nvCxnSpPr>
          <p:spPr>
            <a:xfrm flipH="1">
              <a:off x="-988862" y="-712593"/>
              <a:ext cx="4838700" cy="2213166"/>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60AB1FB0-2F1D-E625-E345-BB0D1AA99715}"/>
                </a:ext>
              </a:extLst>
            </p:cNvPr>
            <p:cNvCxnSpPr/>
            <p:nvPr/>
          </p:nvCxnSpPr>
          <p:spPr>
            <a:xfrm flipH="1">
              <a:off x="-892559" y="-712593"/>
              <a:ext cx="4679950" cy="2306957"/>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052F296A-3EB7-0F58-2E29-D19118C4EB6E}"/>
                </a:ext>
              </a:extLst>
            </p:cNvPr>
            <p:cNvCxnSpPr/>
            <p:nvPr/>
          </p:nvCxnSpPr>
          <p:spPr>
            <a:xfrm flipH="1">
              <a:off x="-789858" y="-712594"/>
              <a:ext cx="4521200" cy="2400748"/>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1452C5A0-DD0E-CEA2-6A96-F31EBC99620F}"/>
                </a:ext>
              </a:extLst>
            </p:cNvPr>
            <p:cNvCxnSpPr/>
            <p:nvPr/>
          </p:nvCxnSpPr>
          <p:spPr>
            <a:xfrm flipH="1">
              <a:off x="-680890" y="-712593"/>
              <a:ext cx="4362450" cy="2494539"/>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6D251E17-1DAF-4A65-A5A7-C9FA34838C7F}"/>
                </a:ext>
              </a:extLst>
            </p:cNvPr>
            <p:cNvCxnSpPr/>
            <p:nvPr/>
          </p:nvCxnSpPr>
          <p:spPr>
            <a:xfrm flipH="1">
              <a:off x="-565785" y="-712593"/>
              <a:ext cx="4203700" cy="2588330"/>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5B76C057-CD44-D9B1-52E3-3CD7C04B5D9C}"/>
                </a:ext>
              </a:extLst>
            </p:cNvPr>
            <p:cNvCxnSpPr/>
            <p:nvPr/>
          </p:nvCxnSpPr>
          <p:spPr>
            <a:xfrm flipH="1">
              <a:off x="-444692" y="-712593"/>
              <a:ext cx="4044950" cy="2682121"/>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B9DA47D8-C1B3-728A-294C-42FADC6A44E8}"/>
                </a:ext>
              </a:extLst>
            </p:cNvPr>
            <p:cNvCxnSpPr/>
            <p:nvPr/>
          </p:nvCxnSpPr>
          <p:spPr>
            <a:xfrm flipH="1">
              <a:off x="-317755" y="-712593"/>
              <a:ext cx="3886200" cy="2775912"/>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D436FB16-3D49-FBF2-CEAA-8D0FCA2D020A}"/>
                </a:ext>
              </a:extLst>
            </p:cNvPr>
            <p:cNvCxnSpPr/>
            <p:nvPr/>
          </p:nvCxnSpPr>
          <p:spPr>
            <a:xfrm flipH="1">
              <a:off x="-185135" y="-712593"/>
              <a:ext cx="3727450" cy="2869703"/>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E9BCE36E-2035-4475-F252-8E39645B648F}"/>
                </a:ext>
              </a:extLst>
            </p:cNvPr>
            <p:cNvCxnSpPr/>
            <p:nvPr/>
          </p:nvCxnSpPr>
          <p:spPr>
            <a:xfrm flipH="1">
              <a:off x="-46998" y="-712593"/>
              <a:ext cx="3568700" cy="2963494"/>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283C6B8E-5ACA-17DF-722E-490DB5646AB7}"/>
                </a:ext>
              </a:extLst>
            </p:cNvPr>
            <p:cNvCxnSpPr/>
            <p:nvPr/>
          </p:nvCxnSpPr>
          <p:spPr>
            <a:xfrm flipH="1">
              <a:off x="96486" y="-712593"/>
              <a:ext cx="3409950" cy="3057285"/>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12E58789-9BD1-3E44-3CF4-BBA37BA3EF36}"/>
                </a:ext>
              </a:extLst>
            </p:cNvPr>
            <p:cNvCxnSpPr/>
            <p:nvPr/>
          </p:nvCxnSpPr>
          <p:spPr>
            <a:xfrm flipH="1">
              <a:off x="245135" y="-712594"/>
              <a:ext cx="3251200" cy="3151076"/>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35ACC785-8BBF-BDDC-5D11-F7D7E8949F87}"/>
                </a:ext>
              </a:extLst>
            </p:cNvPr>
            <p:cNvCxnSpPr/>
            <p:nvPr/>
          </p:nvCxnSpPr>
          <p:spPr>
            <a:xfrm flipH="1">
              <a:off x="398766" y="-712593"/>
              <a:ext cx="3092450" cy="3244868"/>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5F8B156D-A4F2-5F79-13E1-71016CCA39CD}"/>
                </a:ext>
              </a:extLst>
            </p:cNvPr>
            <p:cNvCxnSpPr/>
            <p:nvPr/>
          </p:nvCxnSpPr>
          <p:spPr>
            <a:xfrm flipH="1">
              <a:off x="557185" y="-712593"/>
              <a:ext cx="2933700" cy="3338659"/>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B88D65A9-D336-C8E6-0945-76CF9BBA15BF}"/>
                </a:ext>
              </a:extLst>
            </p:cNvPr>
            <p:cNvCxnSpPr/>
            <p:nvPr/>
          </p:nvCxnSpPr>
          <p:spPr>
            <a:xfrm flipH="1">
              <a:off x="720193" y="-712594"/>
              <a:ext cx="2774950" cy="3432450"/>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AAE2A540-6907-B33C-94B8-F158986269BC}"/>
                </a:ext>
              </a:extLst>
            </p:cNvPr>
            <p:cNvCxnSpPr/>
            <p:nvPr/>
          </p:nvCxnSpPr>
          <p:spPr>
            <a:xfrm flipH="1">
              <a:off x="887588" y="-712593"/>
              <a:ext cx="2616200" cy="3526241"/>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B562C952-1DD1-F121-25BD-00DFDEFBE078}"/>
                </a:ext>
              </a:extLst>
            </p:cNvPr>
            <p:cNvCxnSpPr/>
            <p:nvPr/>
          </p:nvCxnSpPr>
          <p:spPr>
            <a:xfrm flipH="1">
              <a:off x="1059159" y="-712593"/>
              <a:ext cx="2457450" cy="3620032"/>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91C63AC8-AB87-107A-E5AA-97B8FBF4FBC1}"/>
                </a:ext>
              </a:extLst>
            </p:cNvPr>
            <p:cNvCxnSpPr/>
            <p:nvPr/>
          </p:nvCxnSpPr>
          <p:spPr>
            <a:xfrm flipH="1">
              <a:off x="1234688" y="-712593"/>
              <a:ext cx="2298700" cy="3713823"/>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5B3A8791-FF89-5ABE-D7FB-B088B8E899E1}"/>
                </a:ext>
              </a:extLst>
            </p:cNvPr>
            <p:cNvCxnSpPr/>
            <p:nvPr/>
          </p:nvCxnSpPr>
          <p:spPr>
            <a:xfrm flipH="1">
              <a:off x="1413962" y="-712593"/>
              <a:ext cx="2139950" cy="3807614"/>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grpSp>
      <p:sp>
        <p:nvSpPr>
          <p:cNvPr id="33" name="矩形 32">
            <a:extLst>
              <a:ext uri="{FF2B5EF4-FFF2-40B4-BE49-F238E27FC236}">
                <a16:creationId xmlns:a16="http://schemas.microsoft.com/office/drawing/2014/main" id="{560439F5-3719-3F39-A180-9D744F60F0D3}"/>
              </a:ext>
            </a:extLst>
          </p:cNvPr>
          <p:cNvSpPr/>
          <p:nvPr userDrawn="1"/>
        </p:nvSpPr>
        <p:spPr>
          <a:xfrm>
            <a:off x="1174941" y="1966242"/>
            <a:ext cx="9842118" cy="3088720"/>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华文细黑"/>
              <a:cs typeface="+mn-cs"/>
            </a:endParaRPr>
          </a:p>
        </p:txBody>
      </p:sp>
      <p:sp>
        <p:nvSpPr>
          <p:cNvPr id="35" name="等腰三角形 34">
            <a:extLst>
              <a:ext uri="{FF2B5EF4-FFF2-40B4-BE49-F238E27FC236}">
                <a16:creationId xmlns:a16="http://schemas.microsoft.com/office/drawing/2014/main" id="{F066FA76-B961-AED4-FF92-A042072B4EBB}"/>
              </a:ext>
            </a:extLst>
          </p:cNvPr>
          <p:cNvSpPr/>
          <p:nvPr userDrawn="1"/>
        </p:nvSpPr>
        <p:spPr>
          <a:xfrm rot="19026818">
            <a:off x="902409" y="1883900"/>
            <a:ext cx="918103" cy="455436"/>
          </a:xfrm>
          <a:prstGeom prst="triangle">
            <a:avLst>
              <a:gd name="adj" fmla="val 46305"/>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华文细黑"/>
              <a:cs typeface="+mn-cs"/>
            </a:endParaRPr>
          </a:p>
        </p:txBody>
      </p:sp>
      <p:sp>
        <p:nvSpPr>
          <p:cNvPr id="36" name="等腰三角形 35">
            <a:extLst>
              <a:ext uri="{FF2B5EF4-FFF2-40B4-BE49-F238E27FC236}">
                <a16:creationId xmlns:a16="http://schemas.microsoft.com/office/drawing/2014/main" id="{636A91B5-AE7A-DD00-75C5-BCF4884A2136}"/>
              </a:ext>
            </a:extLst>
          </p:cNvPr>
          <p:cNvSpPr/>
          <p:nvPr userDrawn="1"/>
        </p:nvSpPr>
        <p:spPr>
          <a:xfrm rot="7954056" flipH="1">
            <a:off x="10418438" y="4645895"/>
            <a:ext cx="918103" cy="455436"/>
          </a:xfrm>
          <a:prstGeom prst="triangle">
            <a:avLst>
              <a:gd name="adj" fmla="val 46305"/>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华文细黑"/>
              <a:cs typeface="+mn-cs"/>
            </a:endParaRPr>
          </a:p>
        </p:txBody>
      </p:sp>
      <p:grpSp>
        <p:nvGrpSpPr>
          <p:cNvPr id="94" name="组合 93">
            <a:extLst>
              <a:ext uri="{FF2B5EF4-FFF2-40B4-BE49-F238E27FC236}">
                <a16:creationId xmlns:a16="http://schemas.microsoft.com/office/drawing/2014/main" id="{9ABAA74B-DF1F-30E0-73ED-D3F0154A8252}"/>
              </a:ext>
            </a:extLst>
          </p:cNvPr>
          <p:cNvGrpSpPr/>
          <p:nvPr userDrawn="1"/>
        </p:nvGrpSpPr>
        <p:grpSpPr>
          <a:xfrm>
            <a:off x="-1495965" y="-789275"/>
            <a:ext cx="3807614" cy="5314950"/>
            <a:chOff x="-1495965" y="-789275"/>
            <a:chExt cx="3807614" cy="5314950"/>
          </a:xfrm>
        </p:grpSpPr>
        <p:cxnSp>
          <p:nvCxnSpPr>
            <p:cNvPr id="51" name="直接连接符 50">
              <a:extLst>
                <a:ext uri="{FF2B5EF4-FFF2-40B4-BE49-F238E27FC236}">
                  <a16:creationId xmlns:a16="http://schemas.microsoft.com/office/drawing/2014/main" id="{F8D3ECCB-4441-6185-1B9A-08EADBAC2812}"/>
                </a:ext>
              </a:extLst>
            </p:cNvPr>
            <p:cNvCxnSpPr>
              <a:cxnSpLocks/>
            </p:cNvCxnSpPr>
            <p:nvPr/>
          </p:nvCxnSpPr>
          <p:spPr>
            <a:xfrm rot="16787202" flipH="1" flipV="1">
              <a:off x="-1506352" y="902303"/>
              <a:ext cx="5314950" cy="1931793"/>
            </a:xfrm>
            <a:prstGeom prst="line">
              <a:avLst/>
            </a:prstGeom>
            <a:ln w="15875">
              <a:gradFill>
                <a:gsLst>
                  <a:gs pos="0">
                    <a:schemeClr val="bg1">
                      <a:alpha val="10000"/>
                    </a:schemeClr>
                  </a:gs>
                  <a:gs pos="82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2F096BF7-092E-47B5-2078-08446FBCB2C5}"/>
                </a:ext>
              </a:extLst>
            </p:cNvPr>
            <p:cNvCxnSpPr>
              <a:cxnSpLocks/>
            </p:cNvCxnSpPr>
            <p:nvPr/>
          </p:nvCxnSpPr>
          <p:spPr>
            <a:xfrm rot="16787202" flipH="1" flipV="1">
              <a:off x="-1473688" y="850332"/>
              <a:ext cx="5156200" cy="2025584"/>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C633C030-4617-8A56-0026-FB582C318BD6}"/>
                </a:ext>
              </a:extLst>
            </p:cNvPr>
            <p:cNvCxnSpPr>
              <a:cxnSpLocks/>
            </p:cNvCxnSpPr>
            <p:nvPr/>
          </p:nvCxnSpPr>
          <p:spPr>
            <a:xfrm rot="16787202" flipH="1" flipV="1">
              <a:off x="-1439883" y="791730"/>
              <a:ext cx="4997450" cy="2119375"/>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3FF90C72-3B28-04BA-8275-B4AF85265E76}"/>
                </a:ext>
              </a:extLst>
            </p:cNvPr>
            <p:cNvCxnSpPr>
              <a:cxnSpLocks/>
            </p:cNvCxnSpPr>
            <p:nvPr/>
          </p:nvCxnSpPr>
          <p:spPr>
            <a:xfrm rot="16787202" flipH="1" flipV="1">
              <a:off x="-1404952" y="726603"/>
              <a:ext cx="4838700" cy="2213166"/>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9D83D631-86E5-F145-525C-7767137843EF}"/>
                </a:ext>
              </a:extLst>
            </p:cNvPr>
            <p:cNvCxnSpPr>
              <a:cxnSpLocks/>
            </p:cNvCxnSpPr>
            <p:nvPr/>
          </p:nvCxnSpPr>
          <p:spPr>
            <a:xfrm rot="16787202" flipH="1" flipV="1">
              <a:off x="-1368910" y="655057"/>
              <a:ext cx="4679950" cy="2306957"/>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2694D782-4B79-D7C8-4F70-05BFBA36F2B8}"/>
                </a:ext>
              </a:extLst>
            </p:cNvPr>
            <p:cNvCxnSpPr>
              <a:cxnSpLocks/>
            </p:cNvCxnSpPr>
            <p:nvPr/>
          </p:nvCxnSpPr>
          <p:spPr>
            <a:xfrm rot="16787202" flipH="1" flipV="1">
              <a:off x="-1331783" y="577201"/>
              <a:ext cx="4521200" cy="2400748"/>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26924E01-CC87-5433-43E9-B9CB8EFA8060}"/>
                </a:ext>
              </a:extLst>
            </p:cNvPr>
            <p:cNvCxnSpPr>
              <a:cxnSpLocks/>
            </p:cNvCxnSpPr>
            <p:nvPr/>
          </p:nvCxnSpPr>
          <p:spPr>
            <a:xfrm rot="16787202" flipH="1" flipV="1">
              <a:off x="-1293591" y="493173"/>
              <a:ext cx="4362450" cy="2494539"/>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82B0172C-89BA-B15D-EC31-057FFCCB4C6B}"/>
                </a:ext>
              </a:extLst>
            </p:cNvPr>
            <p:cNvCxnSpPr>
              <a:cxnSpLocks/>
            </p:cNvCxnSpPr>
            <p:nvPr/>
          </p:nvCxnSpPr>
          <p:spPr>
            <a:xfrm rot="16787202" flipH="1" flipV="1">
              <a:off x="-1254355" y="403096"/>
              <a:ext cx="4203700" cy="2588330"/>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CCD5D673-5C22-5471-5E71-528ED81DE67A}"/>
                </a:ext>
              </a:extLst>
            </p:cNvPr>
            <p:cNvCxnSpPr>
              <a:cxnSpLocks/>
            </p:cNvCxnSpPr>
            <p:nvPr/>
          </p:nvCxnSpPr>
          <p:spPr>
            <a:xfrm rot="16787202" flipH="1" flipV="1">
              <a:off x="-1214104" y="307118"/>
              <a:ext cx="4044950" cy="2682121"/>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a16="http://schemas.microsoft.com/office/drawing/2014/main" id="{86384682-F52B-6997-DC6C-4EF6DCB3BDC7}"/>
                </a:ext>
              </a:extLst>
            </p:cNvPr>
            <p:cNvCxnSpPr/>
            <p:nvPr/>
          </p:nvCxnSpPr>
          <p:spPr>
            <a:xfrm rot="16787202" flipH="1" flipV="1">
              <a:off x="-1172856" y="205382"/>
              <a:ext cx="3886200" cy="2775912"/>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a16="http://schemas.microsoft.com/office/drawing/2014/main" id="{59084736-B784-CB69-AFD3-4431D8C1678C}"/>
                </a:ext>
              </a:extLst>
            </p:cNvPr>
            <p:cNvCxnSpPr>
              <a:cxnSpLocks/>
            </p:cNvCxnSpPr>
            <p:nvPr/>
          </p:nvCxnSpPr>
          <p:spPr>
            <a:xfrm rot="16787202" flipH="1" flipV="1">
              <a:off x="-1130643" y="98045"/>
              <a:ext cx="3727450" cy="2869703"/>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88631125-D8E2-A806-5BFF-4ACD7AA702FC}"/>
                </a:ext>
              </a:extLst>
            </p:cNvPr>
            <p:cNvCxnSpPr/>
            <p:nvPr/>
          </p:nvCxnSpPr>
          <p:spPr>
            <a:xfrm rot="16787202" flipH="1" flipV="1">
              <a:off x="-1087493" y="-14729"/>
              <a:ext cx="3568700" cy="2963494"/>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A2B0F37E-9F81-1773-C4E2-E2A6F862442A}"/>
                </a:ext>
              </a:extLst>
            </p:cNvPr>
            <p:cNvCxnSpPr/>
            <p:nvPr/>
          </p:nvCxnSpPr>
          <p:spPr>
            <a:xfrm rot="16787202" flipH="1" flipV="1">
              <a:off x="-1043434" y="-132773"/>
              <a:ext cx="3409950" cy="3057285"/>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D9A28F8F-6654-33E7-D057-CFC8C62BA3B0}"/>
                </a:ext>
              </a:extLst>
            </p:cNvPr>
            <p:cNvCxnSpPr/>
            <p:nvPr/>
          </p:nvCxnSpPr>
          <p:spPr>
            <a:xfrm rot="16787202" flipH="1" flipV="1">
              <a:off x="-998495" y="-255906"/>
              <a:ext cx="3251200" cy="3151076"/>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F8FBC432-F7CF-1F62-3676-525CC6ED03B0}"/>
                </a:ext>
              </a:extLst>
            </p:cNvPr>
            <p:cNvCxnSpPr/>
            <p:nvPr/>
          </p:nvCxnSpPr>
          <p:spPr>
            <a:xfrm rot="16787202" flipH="1" flipV="1">
              <a:off x="-952714" y="-383948"/>
              <a:ext cx="3092450" cy="3244868"/>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a16="http://schemas.microsoft.com/office/drawing/2014/main" id="{CFDC377A-431D-D7A3-51FF-058241157C99}"/>
                </a:ext>
              </a:extLst>
            </p:cNvPr>
            <p:cNvCxnSpPr/>
            <p:nvPr/>
          </p:nvCxnSpPr>
          <p:spPr>
            <a:xfrm rot="16787202" flipH="1" flipV="1">
              <a:off x="-906117" y="-516709"/>
              <a:ext cx="2933700" cy="3338659"/>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F1CACCB0-526F-8128-E312-2457708AF82C}"/>
                </a:ext>
              </a:extLst>
            </p:cNvPr>
            <p:cNvCxnSpPr/>
            <p:nvPr/>
          </p:nvCxnSpPr>
          <p:spPr>
            <a:xfrm rot="16787202" flipH="1" flipV="1">
              <a:off x="-858738" y="-653991"/>
              <a:ext cx="2774950" cy="3432450"/>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358C493C-A3E6-D903-7823-47AFBF6481C4}"/>
                </a:ext>
              </a:extLst>
            </p:cNvPr>
            <p:cNvCxnSpPr/>
            <p:nvPr/>
          </p:nvCxnSpPr>
          <p:spPr>
            <a:xfrm rot="16787202" flipH="1" flipV="1">
              <a:off x="-810614" y="-795598"/>
              <a:ext cx="2616200" cy="3526241"/>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9F06785E-AF4D-EDFE-C9BB-50CB541165FF}"/>
                </a:ext>
              </a:extLst>
            </p:cNvPr>
            <p:cNvCxnSpPr/>
            <p:nvPr/>
          </p:nvCxnSpPr>
          <p:spPr>
            <a:xfrm rot="16787202" flipH="1" flipV="1">
              <a:off x="-761782" y="-941319"/>
              <a:ext cx="2457450" cy="3620032"/>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a16="http://schemas.microsoft.com/office/drawing/2014/main" id="{F2DB0473-44AB-F21E-3613-ABBD08ACAB40}"/>
                </a:ext>
              </a:extLst>
            </p:cNvPr>
            <p:cNvCxnSpPr/>
            <p:nvPr/>
          </p:nvCxnSpPr>
          <p:spPr>
            <a:xfrm rot="16787202" flipH="1" flipV="1">
              <a:off x="-712275" y="-1090940"/>
              <a:ext cx="2298700" cy="3713823"/>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1F069FCF-DE00-4470-C250-92187D765791}"/>
                </a:ext>
              </a:extLst>
            </p:cNvPr>
            <p:cNvCxnSpPr>
              <a:cxnSpLocks/>
            </p:cNvCxnSpPr>
            <p:nvPr/>
          </p:nvCxnSpPr>
          <p:spPr>
            <a:xfrm rot="16787202" flipH="1" flipV="1">
              <a:off x="-662133" y="-1244252"/>
              <a:ext cx="2139950" cy="3807614"/>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84" name="矩形: 圆角 83">
            <a:extLst>
              <a:ext uri="{FF2B5EF4-FFF2-40B4-BE49-F238E27FC236}">
                <a16:creationId xmlns:a16="http://schemas.microsoft.com/office/drawing/2014/main" id="{D3E63D70-BF01-DB13-9647-0D021C049658}"/>
              </a:ext>
            </a:extLst>
          </p:cNvPr>
          <p:cNvSpPr/>
          <p:nvPr userDrawn="1"/>
        </p:nvSpPr>
        <p:spPr>
          <a:xfrm>
            <a:off x="0" y="0"/>
            <a:ext cx="3679760" cy="6858000"/>
          </a:xfrm>
          <a:prstGeom prst="roundRect">
            <a:avLst>
              <a:gd name="adj" fmla="val 0"/>
            </a:avLst>
          </a:prstGeom>
          <a:gradFill flip="none" rotWithShape="1">
            <a:gsLst>
              <a:gs pos="100000">
                <a:schemeClr val="accent1">
                  <a:lumMod val="20000"/>
                  <a:lumOff val="80000"/>
                </a:schemeClr>
              </a:gs>
              <a:gs pos="30000">
                <a:schemeClr val="accent1">
                  <a:lumMod val="95000"/>
                  <a:lumOff val="5000"/>
                </a:schemeClr>
              </a:gs>
              <a:gs pos="0">
                <a:schemeClr val="accent1">
                  <a:lumMod val="95000"/>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grpSp>
        <p:nvGrpSpPr>
          <p:cNvPr id="24" name="组合 23">
            <a:extLst>
              <a:ext uri="{FF2B5EF4-FFF2-40B4-BE49-F238E27FC236}">
                <a16:creationId xmlns:a16="http://schemas.microsoft.com/office/drawing/2014/main" id="{33A0FFC6-F511-6ABE-DC1C-A3D669EAD154}"/>
              </a:ext>
            </a:extLst>
          </p:cNvPr>
          <p:cNvGrpSpPr/>
          <p:nvPr userDrawn="1"/>
        </p:nvGrpSpPr>
        <p:grpSpPr>
          <a:xfrm>
            <a:off x="-1495965" y="-789275"/>
            <a:ext cx="3807614" cy="5314950"/>
            <a:chOff x="-1495965" y="-789275"/>
            <a:chExt cx="3807614" cy="5314950"/>
          </a:xfrm>
        </p:grpSpPr>
        <p:cxnSp>
          <p:nvCxnSpPr>
            <p:cNvPr id="25" name="直接连接符 24">
              <a:extLst>
                <a:ext uri="{FF2B5EF4-FFF2-40B4-BE49-F238E27FC236}">
                  <a16:creationId xmlns:a16="http://schemas.microsoft.com/office/drawing/2014/main" id="{C8A7D778-44F3-CF57-AF1E-5ACD6FF576BE}"/>
                </a:ext>
              </a:extLst>
            </p:cNvPr>
            <p:cNvCxnSpPr>
              <a:cxnSpLocks/>
            </p:cNvCxnSpPr>
            <p:nvPr/>
          </p:nvCxnSpPr>
          <p:spPr>
            <a:xfrm rot="16787202" flipH="1" flipV="1">
              <a:off x="-1506352" y="902303"/>
              <a:ext cx="5314950" cy="1931793"/>
            </a:xfrm>
            <a:prstGeom prst="line">
              <a:avLst/>
            </a:prstGeom>
            <a:ln w="15875">
              <a:gradFill>
                <a:gsLst>
                  <a:gs pos="0">
                    <a:schemeClr val="bg1">
                      <a:alpha val="10000"/>
                    </a:schemeClr>
                  </a:gs>
                  <a:gs pos="82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465EF5DD-9E71-FFCE-87F6-EDD960FD4E0F}"/>
                </a:ext>
              </a:extLst>
            </p:cNvPr>
            <p:cNvCxnSpPr>
              <a:cxnSpLocks/>
            </p:cNvCxnSpPr>
            <p:nvPr/>
          </p:nvCxnSpPr>
          <p:spPr>
            <a:xfrm rot="16787202" flipH="1" flipV="1">
              <a:off x="-1473688" y="850332"/>
              <a:ext cx="5156200" cy="2025584"/>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CBFC98A3-2D7D-4570-566B-18B19FA0CFA7}"/>
                </a:ext>
              </a:extLst>
            </p:cNvPr>
            <p:cNvCxnSpPr>
              <a:cxnSpLocks/>
            </p:cNvCxnSpPr>
            <p:nvPr/>
          </p:nvCxnSpPr>
          <p:spPr>
            <a:xfrm rot="16787202" flipH="1" flipV="1">
              <a:off x="-1439883" y="791730"/>
              <a:ext cx="4997450" cy="2119375"/>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FF98D3A2-D537-8A11-805D-9D89C3B9CB6F}"/>
                </a:ext>
              </a:extLst>
            </p:cNvPr>
            <p:cNvCxnSpPr>
              <a:cxnSpLocks/>
            </p:cNvCxnSpPr>
            <p:nvPr/>
          </p:nvCxnSpPr>
          <p:spPr>
            <a:xfrm rot="16787202" flipH="1" flipV="1">
              <a:off x="-1404952" y="726603"/>
              <a:ext cx="4838700" cy="2213166"/>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D7DAC19A-A722-ED59-14E4-DFCE7C2F8B71}"/>
                </a:ext>
              </a:extLst>
            </p:cNvPr>
            <p:cNvCxnSpPr>
              <a:cxnSpLocks/>
            </p:cNvCxnSpPr>
            <p:nvPr/>
          </p:nvCxnSpPr>
          <p:spPr>
            <a:xfrm rot="16787202" flipH="1" flipV="1">
              <a:off x="-1368910" y="655057"/>
              <a:ext cx="4679950" cy="2306957"/>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5DCC1F39-CD94-0F54-2496-7DED89B2C4FB}"/>
                </a:ext>
              </a:extLst>
            </p:cNvPr>
            <p:cNvCxnSpPr>
              <a:cxnSpLocks/>
            </p:cNvCxnSpPr>
            <p:nvPr/>
          </p:nvCxnSpPr>
          <p:spPr>
            <a:xfrm rot="16787202" flipH="1" flipV="1">
              <a:off x="-1331783" y="577201"/>
              <a:ext cx="4521200" cy="2400748"/>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7B647239-5ACD-857E-BB78-674067B61CA6}"/>
                </a:ext>
              </a:extLst>
            </p:cNvPr>
            <p:cNvCxnSpPr>
              <a:cxnSpLocks/>
            </p:cNvCxnSpPr>
            <p:nvPr/>
          </p:nvCxnSpPr>
          <p:spPr>
            <a:xfrm rot="16787202" flipH="1" flipV="1">
              <a:off x="-1293591" y="493173"/>
              <a:ext cx="4362450" cy="2494539"/>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CACF5B5C-F558-349B-03CF-939A8C87A913}"/>
                </a:ext>
              </a:extLst>
            </p:cNvPr>
            <p:cNvCxnSpPr>
              <a:cxnSpLocks/>
            </p:cNvCxnSpPr>
            <p:nvPr/>
          </p:nvCxnSpPr>
          <p:spPr>
            <a:xfrm rot="16787202" flipH="1" flipV="1">
              <a:off x="-1254355" y="403096"/>
              <a:ext cx="4203700" cy="2588330"/>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324EE62D-FBFA-A29B-CC94-DEF2D7CE4713}"/>
                </a:ext>
              </a:extLst>
            </p:cNvPr>
            <p:cNvCxnSpPr>
              <a:cxnSpLocks/>
            </p:cNvCxnSpPr>
            <p:nvPr/>
          </p:nvCxnSpPr>
          <p:spPr>
            <a:xfrm rot="16787202" flipH="1" flipV="1">
              <a:off x="-1214104" y="307118"/>
              <a:ext cx="4044950" cy="2682121"/>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3FBEAECC-C8B6-068E-F14B-0048A64954DC}"/>
                </a:ext>
              </a:extLst>
            </p:cNvPr>
            <p:cNvCxnSpPr/>
            <p:nvPr/>
          </p:nvCxnSpPr>
          <p:spPr>
            <a:xfrm rot="16787202" flipH="1" flipV="1">
              <a:off x="-1172856" y="205382"/>
              <a:ext cx="3886200" cy="2775912"/>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0E3D3668-8633-42FD-0C8F-C07DF5BC7C42}"/>
                </a:ext>
              </a:extLst>
            </p:cNvPr>
            <p:cNvCxnSpPr>
              <a:cxnSpLocks/>
            </p:cNvCxnSpPr>
            <p:nvPr/>
          </p:nvCxnSpPr>
          <p:spPr>
            <a:xfrm rot="16787202" flipH="1" flipV="1">
              <a:off x="-1130643" y="98045"/>
              <a:ext cx="3727450" cy="2869703"/>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72E53FE5-0873-2FBC-0B12-2C614FD95FCF}"/>
                </a:ext>
              </a:extLst>
            </p:cNvPr>
            <p:cNvCxnSpPr/>
            <p:nvPr/>
          </p:nvCxnSpPr>
          <p:spPr>
            <a:xfrm rot="16787202" flipH="1" flipV="1">
              <a:off x="-1087493" y="-14729"/>
              <a:ext cx="3568700" cy="2963494"/>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D996ABDA-9C29-8B03-5972-750DA9D54837}"/>
                </a:ext>
              </a:extLst>
            </p:cNvPr>
            <p:cNvCxnSpPr/>
            <p:nvPr/>
          </p:nvCxnSpPr>
          <p:spPr>
            <a:xfrm rot="16787202" flipH="1" flipV="1">
              <a:off x="-1043434" y="-132773"/>
              <a:ext cx="3409950" cy="3057285"/>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A06A2075-EF61-63ED-8D68-3740D46DA5A0}"/>
                </a:ext>
              </a:extLst>
            </p:cNvPr>
            <p:cNvCxnSpPr/>
            <p:nvPr/>
          </p:nvCxnSpPr>
          <p:spPr>
            <a:xfrm rot="16787202" flipH="1" flipV="1">
              <a:off x="-998495" y="-255906"/>
              <a:ext cx="3251200" cy="3151076"/>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C7D351BF-12EC-90C8-363F-31AE18849F45}"/>
                </a:ext>
              </a:extLst>
            </p:cNvPr>
            <p:cNvCxnSpPr/>
            <p:nvPr/>
          </p:nvCxnSpPr>
          <p:spPr>
            <a:xfrm rot="16787202" flipH="1" flipV="1">
              <a:off x="-952714" y="-383948"/>
              <a:ext cx="3092450" cy="3244868"/>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7662511A-0070-BED7-2D3D-C1D77593E3F9}"/>
                </a:ext>
              </a:extLst>
            </p:cNvPr>
            <p:cNvCxnSpPr/>
            <p:nvPr/>
          </p:nvCxnSpPr>
          <p:spPr>
            <a:xfrm rot="16787202" flipH="1" flipV="1">
              <a:off x="-906117" y="-516709"/>
              <a:ext cx="2933700" cy="3338659"/>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3BC6D13C-EE3C-2A62-1812-7F96B881AE3D}"/>
                </a:ext>
              </a:extLst>
            </p:cNvPr>
            <p:cNvCxnSpPr/>
            <p:nvPr/>
          </p:nvCxnSpPr>
          <p:spPr>
            <a:xfrm rot="16787202" flipH="1" flipV="1">
              <a:off x="-858738" y="-653991"/>
              <a:ext cx="2774950" cy="3432450"/>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A8EE22CB-6A56-B008-8774-EBD7B11CE168}"/>
                </a:ext>
              </a:extLst>
            </p:cNvPr>
            <p:cNvCxnSpPr/>
            <p:nvPr/>
          </p:nvCxnSpPr>
          <p:spPr>
            <a:xfrm rot="16787202" flipH="1" flipV="1">
              <a:off x="-810614" y="-795598"/>
              <a:ext cx="2616200" cy="3526241"/>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79BC0E30-7B14-C5A1-4509-35FEAF80CF81}"/>
                </a:ext>
              </a:extLst>
            </p:cNvPr>
            <p:cNvCxnSpPr/>
            <p:nvPr/>
          </p:nvCxnSpPr>
          <p:spPr>
            <a:xfrm rot="16787202" flipH="1" flipV="1">
              <a:off x="-761782" y="-941319"/>
              <a:ext cx="2457450" cy="3620032"/>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FA0595D4-F1C5-B8C2-65B3-44D6B657B043}"/>
                </a:ext>
              </a:extLst>
            </p:cNvPr>
            <p:cNvCxnSpPr/>
            <p:nvPr/>
          </p:nvCxnSpPr>
          <p:spPr>
            <a:xfrm rot="16787202" flipH="1" flipV="1">
              <a:off x="-712275" y="-1090940"/>
              <a:ext cx="2298700" cy="3713823"/>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9C70F02F-5F15-F122-A79D-D6B630D24D4B}"/>
                </a:ext>
              </a:extLst>
            </p:cNvPr>
            <p:cNvCxnSpPr>
              <a:cxnSpLocks/>
            </p:cNvCxnSpPr>
            <p:nvPr/>
          </p:nvCxnSpPr>
          <p:spPr>
            <a:xfrm rot="16787202" flipH="1" flipV="1">
              <a:off x="-662133" y="-1244252"/>
              <a:ext cx="2139950" cy="3807614"/>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grpSp>
      <p:sp>
        <p:nvSpPr>
          <p:cNvPr id="83" name="矩形: 圆角 82">
            <a:extLst>
              <a:ext uri="{FF2B5EF4-FFF2-40B4-BE49-F238E27FC236}">
                <a16:creationId xmlns:a16="http://schemas.microsoft.com/office/drawing/2014/main" id="{B511C5C9-AC11-918C-D5DA-CA4602818949}"/>
              </a:ext>
            </a:extLst>
          </p:cNvPr>
          <p:cNvSpPr/>
          <p:nvPr userDrawn="1"/>
        </p:nvSpPr>
        <p:spPr>
          <a:xfrm flipH="1">
            <a:off x="0" y="0"/>
            <a:ext cx="12192000" cy="6858000"/>
          </a:xfrm>
          <a:prstGeom prst="roundRect">
            <a:avLst>
              <a:gd name="adj" fmla="val 0"/>
            </a:avLst>
          </a:prstGeom>
          <a:gradFill flip="none" rotWithShape="1">
            <a:gsLst>
              <a:gs pos="70000">
                <a:schemeClr val="accent1">
                  <a:alpha val="14000"/>
                </a:schemeClr>
              </a:gs>
              <a:gs pos="0">
                <a:schemeClr val="accent1">
                  <a:alpha val="0"/>
                </a:schemeClr>
              </a:gs>
              <a:gs pos="37000">
                <a:schemeClr val="accent1">
                  <a:alpha val="10000"/>
                </a:schemeClr>
              </a:gs>
            </a:gsLst>
            <a:path path="circle">
              <a:fillToRect l="100000" b="100000"/>
            </a:path>
            <a:tileRect t="-100000" r="-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86" name="圆: 空心 85">
            <a:extLst>
              <a:ext uri="{FF2B5EF4-FFF2-40B4-BE49-F238E27FC236}">
                <a16:creationId xmlns:a16="http://schemas.microsoft.com/office/drawing/2014/main" id="{4A1A7B70-D225-D89D-1E53-1C3C141C8BA7}"/>
              </a:ext>
            </a:extLst>
          </p:cNvPr>
          <p:cNvSpPr/>
          <p:nvPr userDrawn="1"/>
        </p:nvSpPr>
        <p:spPr>
          <a:xfrm>
            <a:off x="1980498" y="4487169"/>
            <a:ext cx="1338662" cy="1338662"/>
          </a:xfrm>
          <a:prstGeom prst="donut">
            <a:avLst/>
          </a:prstGeom>
          <a:gradFill flip="none" rotWithShape="1">
            <a:gsLst>
              <a:gs pos="0">
                <a:schemeClr val="accent1">
                  <a:alpha val="0"/>
                </a:schemeClr>
              </a:gs>
              <a:gs pos="100000">
                <a:schemeClr val="accent1">
                  <a:alpha val="1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cxnSp>
        <p:nvCxnSpPr>
          <p:cNvPr id="87" name="直接连接符 86">
            <a:extLst>
              <a:ext uri="{FF2B5EF4-FFF2-40B4-BE49-F238E27FC236}">
                <a16:creationId xmlns:a16="http://schemas.microsoft.com/office/drawing/2014/main" id="{7BBE331E-E84A-D8DF-C23D-8AFA1D6276A5}"/>
              </a:ext>
            </a:extLst>
          </p:cNvPr>
          <p:cNvCxnSpPr/>
          <p:nvPr userDrawn="1"/>
        </p:nvCxnSpPr>
        <p:spPr>
          <a:xfrm flipH="1" flipV="1">
            <a:off x="6178550" y="4944234"/>
            <a:ext cx="5314950" cy="1931793"/>
          </a:xfrm>
          <a:prstGeom prst="line">
            <a:avLst/>
          </a:prstGeom>
          <a:ln w="15875">
            <a:gradFill>
              <a:gsLst>
                <a:gs pos="0">
                  <a:schemeClr val="accent1">
                    <a:alpha val="10000"/>
                  </a:schemeClr>
                </a:gs>
                <a:gs pos="82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88" name="直接连接符 87">
            <a:extLst>
              <a:ext uri="{FF2B5EF4-FFF2-40B4-BE49-F238E27FC236}">
                <a16:creationId xmlns:a16="http://schemas.microsoft.com/office/drawing/2014/main" id="{D6A5F059-8C2F-0254-65E5-D469CF6EF856}"/>
              </a:ext>
            </a:extLst>
          </p:cNvPr>
          <p:cNvCxnSpPr/>
          <p:nvPr userDrawn="1"/>
        </p:nvCxnSpPr>
        <p:spPr>
          <a:xfrm flipH="1" flipV="1">
            <a:off x="6254987" y="4850443"/>
            <a:ext cx="5156200" cy="2025584"/>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a16="http://schemas.microsoft.com/office/drawing/2014/main" id="{95D1AC95-764F-D39B-5A05-1EC4EA63DF09}"/>
              </a:ext>
            </a:extLst>
          </p:cNvPr>
          <p:cNvCxnSpPr/>
          <p:nvPr userDrawn="1"/>
        </p:nvCxnSpPr>
        <p:spPr>
          <a:xfrm flipH="1" flipV="1">
            <a:off x="6338151" y="4756652"/>
            <a:ext cx="4997450" cy="2119375"/>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90" name="直接连接符 89">
            <a:extLst>
              <a:ext uri="{FF2B5EF4-FFF2-40B4-BE49-F238E27FC236}">
                <a16:creationId xmlns:a16="http://schemas.microsoft.com/office/drawing/2014/main" id="{629EFB85-A6E4-9DB9-5FF2-3E9746026A2B}"/>
              </a:ext>
            </a:extLst>
          </p:cNvPr>
          <p:cNvCxnSpPr/>
          <p:nvPr userDrawn="1"/>
        </p:nvCxnSpPr>
        <p:spPr>
          <a:xfrm flipH="1" flipV="1">
            <a:off x="6427938" y="4662861"/>
            <a:ext cx="4838700" cy="2213166"/>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91" name="直接连接符 90">
            <a:extLst>
              <a:ext uri="{FF2B5EF4-FFF2-40B4-BE49-F238E27FC236}">
                <a16:creationId xmlns:a16="http://schemas.microsoft.com/office/drawing/2014/main" id="{9038593C-AD84-3A0A-989F-2B02C88BEDA5}"/>
              </a:ext>
            </a:extLst>
          </p:cNvPr>
          <p:cNvCxnSpPr/>
          <p:nvPr userDrawn="1"/>
        </p:nvCxnSpPr>
        <p:spPr>
          <a:xfrm flipH="1" flipV="1">
            <a:off x="6524241" y="4569070"/>
            <a:ext cx="4679950" cy="2306957"/>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92" name="直接连接符 91">
            <a:extLst>
              <a:ext uri="{FF2B5EF4-FFF2-40B4-BE49-F238E27FC236}">
                <a16:creationId xmlns:a16="http://schemas.microsoft.com/office/drawing/2014/main" id="{B2101039-D15A-1979-811A-AEFF01C3C758}"/>
              </a:ext>
            </a:extLst>
          </p:cNvPr>
          <p:cNvCxnSpPr/>
          <p:nvPr userDrawn="1"/>
        </p:nvCxnSpPr>
        <p:spPr>
          <a:xfrm flipH="1" flipV="1">
            <a:off x="6626942" y="4475280"/>
            <a:ext cx="4521200" cy="2400748"/>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93" name="直接连接符 92">
            <a:extLst>
              <a:ext uri="{FF2B5EF4-FFF2-40B4-BE49-F238E27FC236}">
                <a16:creationId xmlns:a16="http://schemas.microsoft.com/office/drawing/2014/main" id="{027E000F-B514-4370-B195-DCB60785EDAB}"/>
              </a:ext>
            </a:extLst>
          </p:cNvPr>
          <p:cNvCxnSpPr/>
          <p:nvPr userDrawn="1"/>
        </p:nvCxnSpPr>
        <p:spPr>
          <a:xfrm flipH="1" flipV="1">
            <a:off x="6735910" y="4381488"/>
            <a:ext cx="4362450" cy="2494539"/>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94" name="直接连接符 93">
            <a:extLst>
              <a:ext uri="{FF2B5EF4-FFF2-40B4-BE49-F238E27FC236}">
                <a16:creationId xmlns:a16="http://schemas.microsoft.com/office/drawing/2014/main" id="{7F7FBC25-5705-788C-9DA9-3E5E795EF122}"/>
              </a:ext>
            </a:extLst>
          </p:cNvPr>
          <p:cNvCxnSpPr/>
          <p:nvPr userDrawn="1"/>
        </p:nvCxnSpPr>
        <p:spPr>
          <a:xfrm flipH="1" flipV="1">
            <a:off x="6851015" y="4287697"/>
            <a:ext cx="4203700" cy="2588330"/>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95" name="直接连接符 94">
            <a:extLst>
              <a:ext uri="{FF2B5EF4-FFF2-40B4-BE49-F238E27FC236}">
                <a16:creationId xmlns:a16="http://schemas.microsoft.com/office/drawing/2014/main" id="{31D5FE2D-F016-20EA-4C16-3359F6B51446}"/>
              </a:ext>
            </a:extLst>
          </p:cNvPr>
          <p:cNvCxnSpPr/>
          <p:nvPr userDrawn="1"/>
        </p:nvCxnSpPr>
        <p:spPr>
          <a:xfrm flipH="1" flipV="1">
            <a:off x="6972108" y="4193906"/>
            <a:ext cx="4044950" cy="2682121"/>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96" name="直接连接符 95">
            <a:extLst>
              <a:ext uri="{FF2B5EF4-FFF2-40B4-BE49-F238E27FC236}">
                <a16:creationId xmlns:a16="http://schemas.microsoft.com/office/drawing/2014/main" id="{0D753C48-2499-63CF-A5D5-08A778E8945D}"/>
              </a:ext>
            </a:extLst>
          </p:cNvPr>
          <p:cNvCxnSpPr/>
          <p:nvPr userDrawn="1"/>
        </p:nvCxnSpPr>
        <p:spPr>
          <a:xfrm flipH="1" flipV="1">
            <a:off x="7099045" y="4100115"/>
            <a:ext cx="3886200" cy="2775912"/>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97" name="直接连接符 96">
            <a:extLst>
              <a:ext uri="{FF2B5EF4-FFF2-40B4-BE49-F238E27FC236}">
                <a16:creationId xmlns:a16="http://schemas.microsoft.com/office/drawing/2014/main" id="{63D6E4FE-6768-AA6C-0CF2-13D9DBAA123F}"/>
              </a:ext>
            </a:extLst>
          </p:cNvPr>
          <p:cNvCxnSpPr/>
          <p:nvPr userDrawn="1"/>
        </p:nvCxnSpPr>
        <p:spPr>
          <a:xfrm flipH="1" flipV="1">
            <a:off x="7231665" y="4006324"/>
            <a:ext cx="3727450" cy="2869703"/>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98" name="直接连接符 97">
            <a:extLst>
              <a:ext uri="{FF2B5EF4-FFF2-40B4-BE49-F238E27FC236}">
                <a16:creationId xmlns:a16="http://schemas.microsoft.com/office/drawing/2014/main" id="{41B651BC-6E74-F2A2-0999-E3D6557AF532}"/>
              </a:ext>
            </a:extLst>
          </p:cNvPr>
          <p:cNvCxnSpPr/>
          <p:nvPr userDrawn="1"/>
        </p:nvCxnSpPr>
        <p:spPr>
          <a:xfrm flipH="1" flipV="1">
            <a:off x="7369802" y="3912533"/>
            <a:ext cx="3568700" cy="2963494"/>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99" name="直接连接符 98">
            <a:extLst>
              <a:ext uri="{FF2B5EF4-FFF2-40B4-BE49-F238E27FC236}">
                <a16:creationId xmlns:a16="http://schemas.microsoft.com/office/drawing/2014/main" id="{8F2CAA0A-D1EF-F721-4ACC-3C1C562BCBC7}"/>
              </a:ext>
            </a:extLst>
          </p:cNvPr>
          <p:cNvCxnSpPr/>
          <p:nvPr userDrawn="1"/>
        </p:nvCxnSpPr>
        <p:spPr>
          <a:xfrm flipH="1" flipV="1">
            <a:off x="7513286" y="3818742"/>
            <a:ext cx="3409950" cy="3057285"/>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101" name="直接连接符 100">
            <a:extLst>
              <a:ext uri="{FF2B5EF4-FFF2-40B4-BE49-F238E27FC236}">
                <a16:creationId xmlns:a16="http://schemas.microsoft.com/office/drawing/2014/main" id="{F4311F7C-7812-DF4F-8603-96E8891CBF84}"/>
              </a:ext>
            </a:extLst>
          </p:cNvPr>
          <p:cNvCxnSpPr/>
          <p:nvPr userDrawn="1"/>
        </p:nvCxnSpPr>
        <p:spPr>
          <a:xfrm flipH="1" flipV="1">
            <a:off x="7661935" y="3724952"/>
            <a:ext cx="3251200" cy="3151076"/>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102" name="直接连接符 101">
            <a:extLst>
              <a:ext uri="{FF2B5EF4-FFF2-40B4-BE49-F238E27FC236}">
                <a16:creationId xmlns:a16="http://schemas.microsoft.com/office/drawing/2014/main" id="{11096FDF-D130-0FFF-3D4E-207F644DB074}"/>
              </a:ext>
            </a:extLst>
          </p:cNvPr>
          <p:cNvCxnSpPr/>
          <p:nvPr userDrawn="1"/>
        </p:nvCxnSpPr>
        <p:spPr>
          <a:xfrm flipH="1" flipV="1">
            <a:off x="7815566" y="3631159"/>
            <a:ext cx="3092450" cy="3244868"/>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103" name="直接连接符 102">
            <a:extLst>
              <a:ext uri="{FF2B5EF4-FFF2-40B4-BE49-F238E27FC236}">
                <a16:creationId xmlns:a16="http://schemas.microsoft.com/office/drawing/2014/main" id="{1B810180-46C8-8971-5C1A-79972E5BC818}"/>
              </a:ext>
            </a:extLst>
          </p:cNvPr>
          <p:cNvCxnSpPr/>
          <p:nvPr userDrawn="1"/>
        </p:nvCxnSpPr>
        <p:spPr>
          <a:xfrm flipH="1" flipV="1">
            <a:off x="7973985" y="3537368"/>
            <a:ext cx="2933700" cy="3338659"/>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104" name="直接连接符 103">
            <a:extLst>
              <a:ext uri="{FF2B5EF4-FFF2-40B4-BE49-F238E27FC236}">
                <a16:creationId xmlns:a16="http://schemas.microsoft.com/office/drawing/2014/main" id="{D8812BE7-EAAF-5D0F-D164-8D7B546DA761}"/>
              </a:ext>
            </a:extLst>
          </p:cNvPr>
          <p:cNvCxnSpPr/>
          <p:nvPr userDrawn="1"/>
        </p:nvCxnSpPr>
        <p:spPr>
          <a:xfrm flipH="1" flipV="1">
            <a:off x="8136993" y="3443578"/>
            <a:ext cx="2774950" cy="3432450"/>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105" name="直接连接符 104">
            <a:extLst>
              <a:ext uri="{FF2B5EF4-FFF2-40B4-BE49-F238E27FC236}">
                <a16:creationId xmlns:a16="http://schemas.microsoft.com/office/drawing/2014/main" id="{D3D0020E-9985-661D-F6AA-681AF66A4653}"/>
              </a:ext>
            </a:extLst>
          </p:cNvPr>
          <p:cNvCxnSpPr/>
          <p:nvPr userDrawn="1"/>
        </p:nvCxnSpPr>
        <p:spPr>
          <a:xfrm flipH="1" flipV="1">
            <a:off x="8304388" y="3349786"/>
            <a:ext cx="2616200" cy="3526241"/>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106" name="直接连接符 105">
            <a:extLst>
              <a:ext uri="{FF2B5EF4-FFF2-40B4-BE49-F238E27FC236}">
                <a16:creationId xmlns:a16="http://schemas.microsoft.com/office/drawing/2014/main" id="{D7F2D27B-4AD5-85D0-261D-B7AA3E156029}"/>
              </a:ext>
            </a:extLst>
          </p:cNvPr>
          <p:cNvCxnSpPr/>
          <p:nvPr userDrawn="1"/>
        </p:nvCxnSpPr>
        <p:spPr>
          <a:xfrm flipH="1" flipV="1">
            <a:off x="8475959" y="3255995"/>
            <a:ext cx="2457450" cy="3620032"/>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107" name="直接连接符 106">
            <a:extLst>
              <a:ext uri="{FF2B5EF4-FFF2-40B4-BE49-F238E27FC236}">
                <a16:creationId xmlns:a16="http://schemas.microsoft.com/office/drawing/2014/main" id="{8D263E0A-909B-AA64-5385-32C8A0F0A85A}"/>
              </a:ext>
            </a:extLst>
          </p:cNvPr>
          <p:cNvCxnSpPr/>
          <p:nvPr userDrawn="1"/>
        </p:nvCxnSpPr>
        <p:spPr>
          <a:xfrm flipH="1" flipV="1">
            <a:off x="8651488" y="3162204"/>
            <a:ext cx="2298700" cy="3713823"/>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108" name="直接连接符 107">
            <a:extLst>
              <a:ext uri="{FF2B5EF4-FFF2-40B4-BE49-F238E27FC236}">
                <a16:creationId xmlns:a16="http://schemas.microsoft.com/office/drawing/2014/main" id="{65E310E4-E1B5-92B8-82B0-C64F4E63F39A}"/>
              </a:ext>
            </a:extLst>
          </p:cNvPr>
          <p:cNvCxnSpPr/>
          <p:nvPr userDrawn="1"/>
        </p:nvCxnSpPr>
        <p:spPr>
          <a:xfrm flipH="1" flipV="1">
            <a:off x="8830762" y="3068413"/>
            <a:ext cx="2139950" cy="3807614"/>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sp>
        <p:nvSpPr>
          <p:cNvPr id="109" name="矩形: 圆角 108">
            <a:extLst>
              <a:ext uri="{FF2B5EF4-FFF2-40B4-BE49-F238E27FC236}">
                <a16:creationId xmlns:a16="http://schemas.microsoft.com/office/drawing/2014/main" id="{FDD8D35B-D8C1-67AA-57DB-501715116555}"/>
              </a:ext>
            </a:extLst>
          </p:cNvPr>
          <p:cNvSpPr/>
          <p:nvPr userDrawn="1"/>
        </p:nvSpPr>
        <p:spPr>
          <a:xfrm>
            <a:off x="780813" y="1115142"/>
            <a:ext cx="10715861" cy="4922091"/>
          </a:xfrm>
          <a:prstGeom prst="roundRect">
            <a:avLst>
              <a:gd name="adj" fmla="val 2894"/>
            </a:avLst>
          </a:prstGeom>
          <a:solidFill>
            <a:schemeClr val="bg1"/>
          </a:solidFill>
          <a:ln w="12700" cap="flat" cmpd="sng" algn="ctr">
            <a:noFill/>
            <a:prstDash val="solid"/>
            <a:miter lim="800000"/>
          </a:ln>
          <a:effectLst>
            <a:outerShdw blurRad="317500" dist="101600" dir="2700000" algn="tl" rotWithShape="0">
              <a:schemeClr val="accent1">
                <a:lumMod val="50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110" name="矩形: 圆角 37">
            <a:extLst>
              <a:ext uri="{FF2B5EF4-FFF2-40B4-BE49-F238E27FC236}">
                <a16:creationId xmlns:a16="http://schemas.microsoft.com/office/drawing/2014/main" id="{44735598-D403-6937-DD5A-86F61DA254CE}"/>
              </a:ext>
            </a:extLst>
          </p:cNvPr>
          <p:cNvSpPr/>
          <p:nvPr userDrawn="1"/>
        </p:nvSpPr>
        <p:spPr>
          <a:xfrm>
            <a:off x="9564041" y="1115142"/>
            <a:ext cx="1932634" cy="1939709"/>
          </a:xfrm>
          <a:custGeom>
            <a:avLst/>
            <a:gdLst>
              <a:gd name="adj" fmla="val 2894"/>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044" h="3055">
                <a:moveTo>
                  <a:pt x="0" y="0"/>
                </a:moveTo>
                <a:lnTo>
                  <a:pt x="1522" y="0"/>
                </a:lnTo>
                <a:lnTo>
                  <a:pt x="1522" y="11"/>
                </a:lnTo>
                <a:cubicBezTo>
                  <a:pt x="1522" y="852"/>
                  <a:pt x="2203" y="1533"/>
                  <a:pt x="3044" y="1533"/>
                </a:cubicBezTo>
                <a:lnTo>
                  <a:pt x="3044" y="1533"/>
                </a:lnTo>
                <a:lnTo>
                  <a:pt x="3044" y="3055"/>
                </a:lnTo>
                <a:lnTo>
                  <a:pt x="3044" y="3055"/>
                </a:lnTo>
                <a:cubicBezTo>
                  <a:pt x="1363" y="3055"/>
                  <a:pt x="0" y="1692"/>
                  <a:pt x="0" y="11"/>
                </a:cubicBezTo>
                <a:lnTo>
                  <a:pt x="0" y="0"/>
                </a:lnTo>
                <a:close/>
              </a:path>
            </a:pathLst>
          </a:custGeom>
          <a:gradFill flip="none" rotWithShape="1">
            <a:gsLst>
              <a:gs pos="0">
                <a:schemeClr val="accent1">
                  <a:alpha val="0"/>
                </a:schemeClr>
              </a:gs>
              <a:gs pos="100000">
                <a:schemeClr val="accent1">
                  <a:alpha val="2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tx1"/>
              </a:solidFill>
              <a:latin typeface="微软雅黑" panose="020B0503020204020204" pitchFamily="34" charset="-122"/>
              <a:ea typeface="微软雅黑" panose="020B0503020204020204" pitchFamily="34" charset="-122"/>
              <a:sym typeface="+mn-ea"/>
            </a:endParaRPr>
          </a:p>
        </p:txBody>
      </p:sp>
      <p:sp>
        <p:nvSpPr>
          <p:cNvPr id="111" name="矩形: 圆角 37">
            <a:extLst>
              <a:ext uri="{FF2B5EF4-FFF2-40B4-BE49-F238E27FC236}">
                <a16:creationId xmlns:a16="http://schemas.microsoft.com/office/drawing/2014/main" id="{8978ED40-EC72-0C4B-2B73-8D4EB1FD0F71}"/>
              </a:ext>
            </a:extLst>
          </p:cNvPr>
          <p:cNvSpPr/>
          <p:nvPr userDrawn="1"/>
        </p:nvSpPr>
        <p:spPr>
          <a:xfrm flipH="1" flipV="1">
            <a:off x="780813" y="4097524"/>
            <a:ext cx="1932634" cy="1939709"/>
          </a:xfrm>
          <a:custGeom>
            <a:avLst/>
            <a:gdLst>
              <a:gd name="adj" fmla="val 2894"/>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044" h="3055">
                <a:moveTo>
                  <a:pt x="0" y="0"/>
                </a:moveTo>
                <a:lnTo>
                  <a:pt x="1522" y="0"/>
                </a:lnTo>
                <a:lnTo>
                  <a:pt x="1522" y="11"/>
                </a:lnTo>
                <a:cubicBezTo>
                  <a:pt x="1522" y="852"/>
                  <a:pt x="2203" y="1533"/>
                  <a:pt x="3044" y="1533"/>
                </a:cubicBezTo>
                <a:lnTo>
                  <a:pt x="3044" y="1533"/>
                </a:lnTo>
                <a:lnTo>
                  <a:pt x="3044" y="3055"/>
                </a:lnTo>
                <a:lnTo>
                  <a:pt x="3044" y="3055"/>
                </a:lnTo>
                <a:cubicBezTo>
                  <a:pt x="1363" y="3055"/>
                  <a:pt x="0" y="1692"/>
                  <a:pt x="0" y="11"/>
                </a:cubicBezTo>
                <a:lnTo>
                  <a:pt x="0" y="0"/>
                </a:lnTo>
                <a:close/>
              </a:path>
            </a:pathLst>
          </a:custGeom>
          <a:gradFill flip="none" rotWithShape="1">
            <a:gsLst>
              <a:gs pos="0">
                <a:schemeClr val="accent1">
                  <a:alpha val="0"/>
                </a:schemeClr>
              </a:gs>
              <a:gs pos="100000">
                <a:schemeClr val="accent1">
                  <a:alpha val="2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tx1"/>
              </a:solidFill>
              <a:latin typeface="微软雅黑" panose="020B0503020204020204" pitchFamily="34" charset="-122"/>
              <a:ea typeface="微软雅黑" panose="020B0503020204020204" pitchFamily="34" charset="-122"/>
              <a:sym typeface="+mn-ea"/>
            </a:endParaRPr>
          </a:p>
        </p:txBody>
      </p:sp>
      <p:sp>
        <p:nvSpPr>
          <p:cNvPr id="115" name="椭圆 114">
            <a:extLst>
              <a:ext uri="{FF2B5EF4-FFF2-40B4-BE49-F238E27FC236}">
                <a16:creationId xmlns:a16="http://schemas.microsoft.com/office/drawing/2014/main" id="{9174A72B-D14C-9851-1D73-B6E1FCDE206F}"/>
              </a:ext>
            </a:extLst>
          </p:cNvPr>
          <p:cNvSpPr/>
          <p:nvPr userDrawn="1"/>
        </p:nvSpPr>
        <p:spPr>
          <a:xfrm>
            <a:off x="1512129" y="3039589"/>
            <a:ext cx="1075022" cy="1075021"/>
          </a:xfrm>
          <a:prstGeom prst="ellipse">
            <a:avLst/>
          </a:prstGeom>
          <a:gradFill flip="none" rotWithShape="1">
            <a:gsLst>
              <a:gs pos="100000">
                <a:schemeClr val="accent1">
                  <a:lumMod val="20000"/>
                  <a:lumOff val="80000"/>
                  <a:alpha val="0"/>
                </a:schemeClr>
              </a:gs>
              <a:gs pos="0">
                <a:schemeClr val="accent1">
                  <a:lumMod val="60000"/>
                  <a:lumOff val="40000"/>
                  <a:alpha val="7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grpSp>
        <p:nvGrpSpPr>
          <p:cNvPr id="116" name="组合 115">
            <a:extLst>
              <a:ext uri="{FF2B5EF4-FFF2-40B4-BE49-F238E27FC236}">
                <a16:creationId xmlns:a16="http://schemas.microsoft.com/office/drawing/2014/main" id="{6D2D3C41-9F86-7227-6803-3893CBC285C1}"/>
              </a:ext>
            </a:extLst>
          </p:cNvPr>
          <p:cNvGrpSpPr>
            <a:grpSpLocks/>
          </p:cNvGrpSpPr>
          <p:nvPr userDrawn="1"/>
        </p:nvGrpSpPr>
        <p:grpSpPr>
          <a:xfrm>
            <a:off x="1715077" y="2990678"/>
            <a:ext cx="669126" cy="669419"/>
            <a:chOff x="6730342" y="2126108"/>
            <a:chExt cx="1090452" cy="1090932"/>
          </a:xfrm>
        </p:grpSpPr>
        <p:sp>
          <p:nvSpPr>
            <p:cNvPr id="117" name="椭圆 116">
              <a:extLst>
                <a:ext uri="{FF2B5EF4-FFF2-40B4-BE49-F238E27FC236}">
                  <a16:creationId xmlns:a16="http://schemas.microsoft.com/office/drawing/2014/main" id="{A23D7BF3-43A1-9DE3-F5EA-A356667500DA}"/>
                </a:ext>
              </a:extLst>
            </p:cNvPr>
            <p:cNvSpPr>
              <a:spLocks/>
            </p:cNvSpPr>
            <p:nvPr/>
          </p:nvSpPr>
          <p:spPr>
            <a:xfrm>
              <a:off x="6730342" y="2126108"/>
              <a:ext cx="1090452" cy="1090932"/>
            </a:xfrm>
            <a:prstGeom prst="ellipse">
              <a:avLst/>
            </a:prstGeom>
            <a:gradFill flip="none" rotWithShape="1">
              <a:gsLst>
                <a:gs pos="21000">
                  <a:schemeClr val="accent1">
                    <a:alpha val="0"/>
                    <a:lumMod val="100000"/>
                  </a:schemeClr>
                </a:gs>
                <a:gs pos="100000">
                  <a:schemeClr val="accent1">
                    <a:alpha val="23000"/>
                    <a:lumMod val="0"/>
                    <a:lumOff val="100000"/>
                  </a:schemeClr>
                </a:gs>
              </a:gsLst>
              <a:lin ang="2700000" scaled="1"/>
              <a:tileRect/>
            </a:gradFill>
            <a:ln w="3810">
              <a:gradFill flip="none" rotWithShape="1">
                <a:gsLst>
                  <a:gs pos="50000">
                    <a:schemeClr val="accent1">
                      <a:alpha val="0"/>
                    </a:schemeClr>
                  </a:gs>
                  <a:gs pos="0">
                    <a:schemeClr val="accent1"/>
                  </a:gs>
                  <a:gs pos="100000">
                    <a:schemeClr val="bg1">
                      <a:alpha val="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微软雅黑" panose="020B0503020204020204" pitchFamily="34" charset="-122"/>
                <a:ea typeface="微软雅黑" panose="020B0503020204020204" pitchFamily="34" charset="-122"/>
              </a:endParaRPr>
            </a:p>
          </p:txBody>
        </p:sp>
        <p:sp>
          <p:nvSpPr>
            <p:cNvPr id="118" name="椭圆 117">
              <a:extLst>
                <a:ext uri="{FF2B5EF4-FFF2-40B4-BE49-F238E27FC236}">
                  <a16:creationId xmlns:a16="http://schemas.microsoft.com/office/drawing/2014/main" id="{47C40F9B-705A-1FE1-55A4-A0945C0659AA}"/>
                </a:ext>
              </a:extLst>
            </p:cNvPr>
            <p:cNvSpPr>
              <a:spLocks/>
            </p:cNvSpPr>
            <p:nvPr/>
          </p:nvSpPr>
          <p:spPr>
            <a:xfrm>
              <a:off x="6804617" y="2200416"/>
              <a:ext cx="941902" cy="942316"/>
            </a:xfrm>
            <a:prstGeom prst="ellipse">
              <a:avLst/>
            </a:prstGeom>
            <a:gradFill flip="none" rotWithShape="1">
              <a:gsLst>
                <a:gs pos="36000">
                  <a:schemeClr val="accent1">
                    <a:lumMod val="90000"/>
                    <a:lumOff val="10000"/>
                  </a:schemeClr>
                </a:gs>
                <a:gs pos="100000">
                  <a:schemeClr val="accent1">
                    <a:lumMod val="10000"/>
                    <a:lumOff val="90000"/>
                  </a:schemeClr>
                </a:gs>
              </a:gsLst>
              <a:path path="circle">
                <a:fillToRect r="100000" b="100000"/>
              </a:path>
              <a:tileRect l="-100000" t="-100000"/>
            </a:gradFill>
            <a:ln w="3810">
              <a:gradFill flip="none" rotWithShape="1">
                <a:gsLst>
                  <a:gs pos="33000">
                    <a:schemeClr val="accent1"/>
                  </a:gs>
                  <a:gs pos="100000">
                    <a:schemeClr val="bg1">
                      <a:alpha val="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微软雅黑" panose="020B0503020204020204" pitchFamily="34" charset="-122"/>
                <a:ea typeface="微软雅黑" panose="020B0503020204020204" pitchFamily="34" charset="-122"/>
              </a:endParaRPr>
            </a:p>
          </p:txBody>
        </p:sp>
      </p:grpSp>
      <p:sp>
        <p:nvSpPr>
          <p:cNvPr id="121" name="椭圆 120">
            <a:extLst>
              <a:ext uri="{FF2B5EF4-FFF2-40B4-BE49-F238E27FC236}">
                <a16:creationId xmlns:a16="http://schemas.microsoft.com/office/drawing/2014/main" id="{9283D76A-9663-745F-997D-9B58146A6E25}"/>
              </a:ext>
            </a:extLst>
          </p:cNvPr>
          <p:cNvSpPr/>
          <p:nvPr userDrawn="1"/>
        </p:nvSpPr>
        <p:spPr>
          <a:xfrm>
            <a:off x="6826503" y="3053166"/>
            <a:ext cx="1075022" cy="1075021"/>
          </a:xfrm>
          <a:prstGeom prst="ellipse">
            <a:avLst/>
          </a:prstGeom>
          <a:gradFill flip="none" rotWithShape="1">
            <a:gsLst>
              <a:gs pos="100000">
                <a:schemeClr val="accent1">
                  <a:lumMod val="20000"/>
                  <a:lumOff val="80000"/>
                  <a:alpha val="0"/>
                </a:schemeClr>
              </a:gs>
              <a:gs pos="0">
                <a:schemeClr val="accent1">
                  <a:lumMod val="60000"/>
                  <a:lumOff val="40000"/>
                  <a:alpha val="7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grpSp>
        <p:nvGrpSpPr>
          <p:cNvPr id="122" name="组合 121">
            <a:extLst>
              <a:ext uri="{FF2B5EF4-FFF2-40B4-BE49-F238E27FC236}">
                <a16:creationId xmlns:a16="http://schemas.microsoft.com/office/drawing/2014/main" id="{D98A2359-0954-C587-208C-AB3D1F63AC7F}"/>
              </a:ext>
            </a:extLst>
          </p:cNvPr>
          <p:cNvGrpSpPr>
            <a:grpSpLocks/>
          </p:cNvGrpSpPr>
          <p:nvPr userDrawn="1"/>
        </p:nvGrpSpPr>
        <p:grpSpPr>
          <a:xfrm>
            <a:off x="7029451" y="3004255"/>
            <a:ext cx="669126" cy="669419"/>
            <a:chOff x="6730342" y="2126108"/>
            <a:chExt cx="1090452" cy="1090932"/>
          </a:xfrm>
        </p:grpSpPr>
        <p:sp>
          <p:nvSpPr>
            <p:cNvPr id="123" name="椭圆 122">
              <a:extLst>
                <a:ext uri="{FF2B5EF4-FFF2-40B4-BE49-F238E27FC236}">
                  <a16:creationId xmlns:a16="http://schemas.microsoft.com/office/drawing/2014/main" id="{F04FF4E7-CED4-C80E-F7A0-988434F9267D}"/>
                </a:ext>
              </a:extLst>
            </p:cNvPr>
            <p:cNvSpPr>
              <a:spLocks/>
            </p:cNvSpPr>
            <p:nvPr/>
          </p:nvSpPr>
          <p:spPr>
            <a:xfrm>
              <a:off x="6730342" y="2126108"/>
              <a:ext cx="1090452" cy="1090932"/>
            </a:xfrm>
            <a:prstGeom prst="ellipse">
              <a:avLst/>
            </a:prstGeom>
            <a:gradFill flip="none" rotWithShape="1">
              <a:gsLst>
                <a:gs pos="21000">
                  <a:schemeClr val="accent1">
                    <a:alpha val="0"/>
                    <a:lumMod val="100000"/>
                  </a:schemeClr>
                </a:gs>
                <a:gs pos="100000">
                  <a:schemeClr val="accent1">
                    <a:alpha val="23000"/>
                    <a:lumMod val="0"/>
                    <a:lumOff val="100000"/>
                  </a:schemeClr>
                </a:gs>
              </a:gsLst>
              <a:lin ang="2700000" scaled="1"/>
              <a:tileRect/>
            </a:gradFill>
            <a:ln w="3810">
              <a:gradFill flip="none" rotWithShape="1">
                <a:gsLst>
                  <a:gs pos="50000">
                    <a:schemeClr val="accent1">
                      <a:alpha val="0"/>
                    </a:schemeClr>
                  </a:gs>
                  <a:gs pos="0">
                    <a:schemeClr val="accent1"/>
                  </a:gs>
                  <a:gs pos="100000">
                    <a:schemeClr val="bg1">
                      <a:alpha val="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微软雅黑" panose="020B0503020204020204" pitchFamily="34" charset="-122"/>
                <a:ea typeface="微软雅黑" panose="020B0503020204020204" pitchFamily="34" charset="-122"/>
              </a:endParaRPr>
            </a:p>
          </p:txBody>
        </p:sp>
        <p:sp>
          <p:nvSpPr>
            <p:cNvPr id="124" name="椭圆 123">
              <a:extLst>
                <a:ext uri="{FF2B5EF4-FFF2-40B4-BE49-F238E27FC236}">
                  <a16:creationId xmlns:a16="http://schemas.microsoft.com/office/drawing/2014/main" id="{FD8550D5-3AFF-0EBE-9B99-E4FDB1518B7A}"/>
                </a:ext>
              </a:extLst>
            </p:cNvPr>
            <p:cNvSpPr>
              <a:spLocks/>
            </p:cNvSpPr>
            <p:nvPr/>
          </p:nvSpPr>
          <p:spPr>
            <a:xfrm>
              <a:off x="6804617" y="2200416"/>
              <a:ext cx="941902" cy="942316"/>
            </a:xfrm>
            <a:prstGeom prst="ellipse">
              <a:avLst/>
            </a:prstGeom>
            <a:gradFill flip="none" rotWithShape="1">
              <a:gsLst>
                <a:gs pos="36000">
                  <a:schemeClr val="accent1">
                    <a:lumMod val="90000"/>
                    <a:lumOff val="10000"/>
                  </a:schemeClr>
                </a:gs>
                <a:gs pos="100000">
                  <a:schemeClr val="accent1">
                    <a:lumMod val="10000"/>
                    <a:lumOff val="90000"/>
                  </a:schemeClr>
                </a:gs>
              </a:gsLst>
              <a:path path="circle">
                <a:fillToRect r="100000" b="100000"/>
              </a:path>
              <a:tileRect l="-100000" t="-100000"/>
            </a:gradFill>
            <a:ln w="3810">
              <a:gradFill flip="none" rotWithShape="1">
                <a:gsLst>
                  <a:gs pos="33000">
                    <a:schemeClr val="accent1"/>
                  </a:gs>
                  <a:gs pos="100000">
                    <a:schemeClr val="bg1">
                      <a:alpha val="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微软雅黑" panose="020B0503020204020204" pitchFamily="34" charset="-122"/>
                <a:ea typeface="微软雅黑" panose="020B0503020204020204" pitchFamily="34" charset="-122"/>
              </a:endParaRPr>
            </a:p>
          </p:txBody>
        </p:sp>
      </p:grpSp>
      <p:sp>
        <p:nvSpPr>
          <p:cNvPr id="127" name="椭圆 126">
            <a:extLst>
              <a:ext uri="{FF2B5EF4-FFF2-40B4-BE49-F238E27FC236}">
                <a16:creationId xmlns:a16="http://schemas.microsoft.com/office/drawing/2014/main" id="{797CAD7E-3160-C28B-810A-7EDAF0C7DF67}"/>
              </a:ext>
            </a:extLst>
          </p:cNvPr>
          <p:cNvSpPr/>
          <p:nvPr userDrawn="1"/>
        </p:nvSpPr>
        <p:spPr>
          <a:xfrm>
            <a:off x="1006419" y="4465664"/>
            <a:ext cx="1075022" cy="1075021"/>
          </a:xfrm>
          <a:prstGeom prst="ellipse">
            <a:avLst/>
          </a:prstGeom>
          <a:gradFill flip="none" rotWithShape="1">
            <a:gsLst>
              <a:gs pos="100000">
                <a:schemeClr val="accent1">
                  <a:lumMod val="20000"/>
                  <a:lumOff val="80000"/>
                  <a:alpha val="0"/>
                </a:schemeClr>
              </a:gs>
              <a:gs pos="0">
                <a:schemeClr val="accent1">
                  <a:lumMod val="60000"/>
                  <a:lumOff val="40000"/>
                  <a:alpha val="7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grpSp>
        <p:nvGrpSpPr>
          <p:cNvPr id="128" name="组合 127">
            <a:extLst>
              <a:ext uri="{FF2B5EF4-FFF2-40B4-BE49-F238E27FC236}">
                <a16:creationId xmlns:a16="http://schemas.microsoft.com/office/drawing/2014/main" id="{13FF19A6-977E-74E8-9D9D-2D9B2D9BB6D1}"/>
              </a:ext>
            </a:extLst>
          </p:cNvPr>
          <p:cNvGrpSpPr>
            <a:grpSpLocks/>
          </p:cNvGrpSpPr>
          <p:nvPr userDrawn="1"/>
        </p:nvGrpSpPr>
        <p:grpSpPr>
          <a:xfrm>
            <a:off x="1209367" y="4416753"/>
            <a:ext cx="669126" cy="669419"/>
            <a:chOff x="6730342" y="2126108"/>
            <a:chExt cx="1090452" cy="1090932"/>
          </a:xfrm>
        </p:grpSpPr>
        <p:sp>
          <p:nvSpPr>
            <p:cNvPr id="129" name="椭圆 128">
              <a:extLst>
                <a:ext uri="{FF2B5EF4-FFF2-40B4-BE49-F238E27FC236}">
                  <a16:creationId xmlns:a16="http://schemas.microsoft.com/office/drawing/2014/main" id="{2C6F4DB9-9AB3-3A6C-5EA8-D8006B699B1E}"/>
                </a:ext>
              </a:extLst>
            </p:cNvPr>
            <p:cNvSpPr>
              <a:spLocks/>
            </p:cNvSpPr>
            <p:nvPr/>
          </p:nvSpPr>
          <p:spPr>
            <a:xfrm>
              <a:off x="6730342" y="2126108"/>
              <a:ext cx="1090452" cy="1090932"/>
            </a:xfrm>
            <a:prstGeom prst="ellipse">
              <a:avLst/>
            </a:prstGeom>
            <a:gradFill flip="none" rotWithShape="1">
              <a:gsLst>
                <a:gs pos="21000">
                  <a:schemeClr val="accent1">
                    <a:alpha val="0"/>
                    <a:lumMod val="100000"/>
                  </a:schemeClr>
                </a:gs>
                <a:gs pos="100000">
                  <a:schemeClr val="accent1">
                    <a:alpha val="23000"/>
                    <a:lumMod val="0"/>
                    <a:lumOff val="100000"/>
                  </a:schemeClr>
                </a:gs>
              </a:gsLst>
              <a:lin ang="2700000" scaled="1"/>
              <a:tileRect/>
            </a:gradFill>
            <a:ln w="3810">
              <a:gradFill flip="none" rotWithShape="1">
                <a:gsLst>
                  <a:gs pos="50000">
                    <a:schemeClr val="accent1">
                      <a:alpha val="0"/>
                    </a:schemeClr>
                  </a:gs>
                  <a:gs pos="0">
                    <a:schemeClr val="accent1"/>
                  </a:gs>
                  <a:gs pos="100000">
                    <a:schemeClr val="bg1">
                      <a:alpha val="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微软雅黑" panose="020B0503020204020204" pitchFamily="34" charset="-122"/>
                <a:ea typeface="微软雅黑" panose="020B0503020204020204" pitchFamily="34" charset="-122"/>
              </a:endParaRPr>
            </a:p>
          </p:txBody>
        </p:sp>
        <p:sp>
          <p:nvSpPr>
            <p:cNvPr id="130" name="椭圆 129">
              <a:extLst>
                <a:ext uri="{FF2B5EF4-FFF2-40B4-BE49-F238E27FC236}">
                  <a16:creationId xmlns:a16="http://schemas.microsoft.com/office/drawing/2014/main" id="{D2F0507C-DBD4-C5CA-6AF2-7F6A6AE9B776}"/>
                </a:ext>
              </a:extLst>
            </p:cNvPr>
            <p:cNvSpPr>
              <a:spLocks/>
            </p:cNvSpPr>
            <p:nvPr/>
          </p:nvSpPr>
          <p:spPr>
            <a:xfrm>
              <a:off x="6804617" y="2200416"/>
              <a:ext cx="941902" cy="942316"/>
            </a:xfrm>
            <a:prstGeom prst="ellipse">
              <a:avLst/>
            </a:prstGeom>
            <a:gradFill flip="none" rotWithShape="1">
              <a:gsLst>
                <a:gs pos="36000">
                  <a:schemeClr val="accent1">
                    <a:lumMod val="90000"/>
                    <a:lumOff val="10000"/>
                  </a:schemeClr>
                </a:gs>
                <a:gs pos="100000">
                  <a:schemeClr val="accent1">
                    <a:lumMod val="10000"/>
                    <a:lumOff val="90000"/>
                  </a:schemeClr>
                </a:gs>
              </a:gsLst>
              <a:path path="circle">
                <a:fillToRect r="100000" b="100000"/>
              </a:path>
              <a:tileRect l="-100000" t="-100000"/>
            </a:gradFill>
            <a:ln w="3810">
              <a:gradFill flip="none" rotWithShape="1">
                <a:gsLst>
                  <a:gs pos="33000">
                    <a:schemeClr val="accent1"/>
                  </a:gs>
                  <a:gs pos="100000">
                    <a:schemeClr val="bg1">
                      <a:alpha val="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微软雅黑" panose="020B0503020204020204" pitchFamily="34" charset="-122"/>
                <a:ea typeface="微软雅黑" panose="020B0503020204020204" pitchFamily="34" charset="-122"/>
              </a:endParaRPr>
            </a:p>
          </p:txBody>
        </p:sp>
      </p:grpSp>
      <p:sp>
        <p:nvSpPr>
          <p:cNvPr id="133" name="椭圆 132">
            <a:extLst>
              <a:ext uri="{FF2B5EF4-FFF2-40B4-BE49-F238E27FC236}">
                <a16:creationId xmlns:a16="http://schemas.microsoft.com/office/drawing/2014/main" id="{E10E5439-160C-52F7-1680-8778C96FD9EA}"/>
              </a:ext>
            </a:extLst>
          </p:cNvPr>
          <p:cNvSpPr/>
          <p:nvPr userDrawn="1"/>
        </p:nvSpPr>
        <p:spPr>
          <a:xfrm>
            <a:off x="4378533" y="4459191"/>
            <a:ext cx="1075022" cy="1075021"/>
          </a:xfrm>
          <a:prstGeom prst="ellipse">
            <a:avLst/>
          </a:prstGeom>
          <a:gradFill flip="none" rotWithShape="1">
            <a:gsLst>
              <a:gs pos="100000">
                <a:schemeClr val="accent1">
                  <a:lumMod val="20000"/>
                  <a:lumOff val="80000"/>
                  <a:alpha val="0"/>
                </a:schemeClr>
              </a:gs>
              <a:gs pos="0">
                <a:schemeClr val="accent1">
                  <a:lumMod val="60000"/>
                  <a:lumOff val="40000"/>
                  <a:alpha val="7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grpSp>
        <p:nvGrpSpPr>
          <p:cNvPr id="134" name="组合 133">
            <a:extLst>
              <a:ext uri="{FF2B5EF4-FFF2-40B4-BE49-F238E27FC236}">
                <a16:creationId xmlns:a16="http://schemas.microsoft.com/office/drawing/2014/main" id="{9766855E-CD6D-758E-82FB-1C200D252C72}"/>
              </a:ext>
            </a:extLst>
          </p:cNvPr>
          <p:cNvGrpSpPr>
            <a:grpSpLocks/>
          </p:cNvGrpSpPr>
          <p:nvPr userDrawn="1"/>
        </p:nvGrpSpPr>
        <p:grpSpPr>
          <a:xfrm>
            <a:off x="4581481" y="4410280"/>
            <a:ext cx="669126" cy="669419"/>
            <a:chOff x="6730342" y="2126108"/>
            <a:chExt cx="1090452" cy="1090932"/>
          </a:xfrm>
        </p:grpSpPr>
        <p:sp>
          <p:nvSpPr>
            <p:cNvPr id="135" name="椭圆 134">
              <a:extLst>
                <a:ext uri="{FF2B5EF4-FFF2-40B4-BE49-F238E27FC236}">
                  <a16:creationId xmlns:a16="http://schemas.microsoft.com/office/drawing/2014/main" id="{5E853008-3413-D3A4-67E6-16712C006BD1}"/>
                </a:ext>
              </a:extLst>
            </p:cNvPr>
            <p:cNvSpPr>
              <a:spLocks/>
            </p:cNvSpPr>
            <p:nvPr/>
          </p:nvSpPr>
          <p:spPr>
            <a:xfrm>
              <a:off x="6730342" y="2126108"/>
              <a:ext cx="1090452" cy="1090932"/>
            </a:xfrm>
            <a:prstGeom prst="ellipse">
              <a:avLst/>
            </a:prstGeom>
            <a:gradFill flip="none" rotWithShape="1">
              <a:gsLst>
                <a:gs pos="21000">
                  <a:schemeClr val="accent1">
                    <a:alpha val="0"/>
                    <a:lumMod val="100000"/>
                  </a:schemeClr>
                </a:gs>
                <a:gs pos="100000">
                  <a:schemeClr val="accent1">
                    <a:alpha val="23000"/>
                    <a:lumMod val="0"/>
                    <a:lumOff val="100000"/>
                  </a:schemeClr>
                </a:gs>
              </a:gsLst>
              <a:lin ang="2700000" scaled="1"/>
              <a:tileRect/>
            </a:gradFill>
            <a:ln w="3810">
              <a:gradFill flip="none" rotWithShape="1">
                <a:gsLst>
                  <a:gs pos="50000">
                    <a:schemeClr val="accent1">
                      <a:alpha val="0"/>
                    </a:schemeClr>
                  </a:gs>
                  <a:gs pos="0">
                    <a:schemeClr val="accent1"/>
                  </a:gs>
                  <a:gs pos="100000">
                    <a:schemeClr val="bg1">
                      <a:alpha val="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微软雅黑" panose="020B0503020204020204" pitchFamily="34" charset="-122"/>
                <a:ea typeface="微软雅黑" panose="020B0503020204020204" pitchFamily="34" charset="-122"/>
              </a:endParaRPr>
            </a:p>
          </p:txBody>
        </p:sp>
        <p:sp>
          <p:nvSpPr>
            <p:cNvPr id="136" name="椭圆 135">
              <a:extLst>
                <a:ext uri="{FF2B5EF4-FFF2-40B4-BE49-F238E27FC236}">
                  <a16:creationId xmlns:a16="http://schemas.microsoft.com/office/drawing/2014/main" id="{94AE1295-0DBC-63DE-44D4-0DCB98858034}"/>
                </a:ext>
              </a:extLst>
            </p:cNvPr>
            <p:cNvSpPr>
              <a:spLocks/>
            </p:cNvSpPr>
            <p:nvPr/>
          </p:nvSpPr>
          <p:spPr>
            <a:xfrm>
              <a:off x="6804617" y="2200416"/>
              <a:ext cx="941902" cy="942316"/>
            </a:xfrm>
            <a:prstGeom prst="ellipse">
              <a:avLst/>
            </a:prstGeom>
            <a:gradFill flip="none" rotWithShape="1">
              <a:gsLst>
                <a:gs pos="36000">
                  <a:schemeClr val="accent1">
                    <a:lumMod val="90000"/>
                    <a:lumOff val="10000"/>
                  </a:schemeClr>
                </a:gs>
                <a:gs pos="100000">
                  <a:schemeClr val="accent1">
                    <a:lumMod val="10000"/>
                    <a:lumOff val="90000"/>
                  </a:schemeClr>
                </a:gs>
              </a:gsLst>
              <a:path path="circle">
                <a:fillToRect r="100000" b="100000"/>
              </a:path>
              <a:tileRect l="-100000" t="-100000"/>
            </a:gradFill>
            <a:ln w="3810">
              <a:gradFill flip="none" rotWithShape="1">
                <a:gsLst>
                  <a:gs pos="33000">
                    <a:schemeClr val="accent1"/>
                  </a:gs>
                  <a:gs pos="100000">
                    <a:schemeClr val="bg1">
                      <a:alpha val="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微软雅黑" panose="020B0503020204020204" pitchFamily="34" charset="-122"/>
                <a:ea typeface="微软雅黑" panose="020B0503020204020204" pitchFamily="34" charset="-122"/>
              </a:endParaRPr>
            </a:p>
          </p:txBody>
        </p:sp>
      </p:grpSp>
      <p:sp>
        <p:nvSpPr>
          <p:cNvPr id="139" name="椭圆 138">
            <a:extLst>
              <a:ext uri="{FF2B5EF4-FFF2-40B4-BE49-F238E27FC236}">
                <a16:creationId xmlns:a16="http://schemas.microsoft.com/office/drawing/2014/main" id="{ABC162E5-0E2E-DBDE-D121-287D94F3E009}"/>
              </a:ext>
            </a:extLst>
          </p:cNvPr>
          <p:cNvSpPr/>
          <p:nvPr userDrawn="1"/>
        </p:nvSpPr>
        <p:spPr>
          <a:xfrm>
            <a:off x="7750647" y="4456182"/>
            <a:ext cx="1075022" cy="1075021"/>
          </a:xfrm>
          <a:prstGeom prst="ellipse">
            <a:avLst/>
          </a:prstGeom>
          <a:gradFill flip="none" rotWithShape="1">
            <a:gsLst>
              <a:gs pos="100000">
                <a:schemeClr val="accent1">
                  <a:lumMod val="20000"/>
                  <a:lumOff val="80000"/>
                  <a:alpha val="0"/>
                </a:schemeClr>
              </a:gs>
              <a:gs pos="0">
                <a:schemeClr val="accent1">
                  <a:lumMod val="60000"/>
                  <a:lumOff val="40000"/>
                  <a:alpha val="74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grpSp>
        <p:nvGrpSpPr>
          <p:cNvPr id="140" name="组合 139">
            <a:extLst>
              <a:ext uri="{FF2B5EF4-FFF2-40B4-BE49-F238E27FC236}">
                <a16:creationId xmlns:a16="http://schemas.microsoft.com/office/drawing/2014/main" id="{2BA8B306-8079-3B52-CB9E-BB281A7D5BFC}"/>
              </a:ext>
            </a:extLst>
          </p:cNvPr>
          <p:cNvGrpSpPr>
            <a:grpSpLocks/>
          </p:cNvGrpSpPr>
          <p:nvPr userDrawn="1"/>
        </p:nvGrpSpPr>
        <p:grpSpPr>
          <a:xfrm>
            <a:off x="7953595" y="4407271"/>
            <a:ext cx="669126" cy="669419"/>
            <a:chOff x="6730342" y="2126108"/>
            <a:chExt cx="1090452" cy="1090932"/>
          </a:xfrm>
        </p:grpSpPr>
        <p:sp>
          <p:nvSpPr>
            <p:cNvPr id="141" name="椭圆 140">
              <a:extLst>
                <a:ext uri="{FF2B5EF4-FFF2-40B4-BE49-F238E27FC236}">
                  <a16:creationId xmlns:a16="http://schemas.microsoft.com/office/drawing/2014/main" id="{E8A2FC25-5DD4-04CB-AFE0-7259399EF076}"/>
                </a:ext>
              </a:extLst>
            </p:cNvPr>
            <p:cNvSpPr>
              <a:spLocks/>
            </p:cNvSpPr>
            <p:nvPr/>
          </p:nvSpPr>
          <p:spPr>
            <a:xfrm>
              <a:off x="6730342" y="2126108"/>
              <a:ext cx="1090452" cy="1090932"/>
            </a:xfrm>
            <a:prstGeom prst="ellipse">
              <a:avLst/>
            </a:prstGeom>
            <a:gradFill flip="none" rotWithShape="1">
              <a:gsLst>
                <a:gs pos="21000">
                  <a:schemeClr val="accent1">
                    <a:alpha val="0"/>
                    <a:lumMod val="100000"/>
                  </a:schemeClr>
                </a:gs>
                <a:gs pos="100000">
                  <a:schemeClr val="accent1">
                    <a:alpha val="23000"/>
                    <a:lumMod val="0"/>
                    <a:lumOff val="100000"/>
                  </a:schemeClr>
                </a:gs>
              </a:gsLst>
              <a:lin ang="2700000" scaled="1"/>
              <a:tileRect/>
            </a:gradFill>
            <a:ln w="3810">
              <a:gradFill flip="none" rotWithShape="1">
                <a:gsLst>
                  <a:gs pos="50000">
                    <a:schemeClr val="accent1">
                      <a:alpha val="0"/>
                    </a:schemeClr>
                  </a:gs>
                  <a:gs pos="0">
                    <a:schemeClr val="accent1"/>
                  </a:gs>
                  <a:gs pos="100000">
                    <a:schemeClr val="bg1">
                      <a:alpha val="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微软雅黑" panose="020B0503020204020204" pitchFamily="34" charset="-122"/>
                <a:ea typeface="微软雅黑" panose="020B0503020204020204" pitchFamily="34" charset="-122"/>
              </a:endParaRPr>
            </a:p>
          </p:txBody>
        </p:sp>
        <p:sp>
          <p:nvSpPr>
            <p:cNvPr id="142" name="椭圆 141">
              <a:extLst>
                <a:ext uri="{FF2B5EF4-FFF2-40B4-BE49-F238E27FC236}">
                  <a16:creationId xmlns:a16="http://schemas.microsoft.com/office/drawing/2014/main" id="{CB505C83-42D8-3CD9-4403-0E0FF53EF781}"/>
                </a:ext>
              </a:extLst>
            </p:cNvPr>
            <p:cNvSpPr>
              <a:spLocks/>
            </p:cNvSpPr>
            <p:nvPr/>
          </p:nvSpPr>
          <p:spPr>
            <a:xfrm>
              <a:off x="6804617" y="2200416"/>
              <a:ext cx="941902" cy="942316"/>
            </a:xfrm>
            <a:prstGeom prst="ellipse">
              <a:avLst/>
            </a:prstGeom>
            <a:gradFill flip="none" rotWithShape="1">
              <a:gsLst>
                <a:gs pos="36000">
                  <a:schemeClr val="accent1">
                    <a:lumMod val="90000"/>
                    <a:lumOff val="10000"/>
                  </a:schemeClr>
                </a:gs>
                <a:gs pos="100000">
                  <a:schemeClr val="accent1">
                    <a:lumMod val="10000"/>
                    <a:lumOff val="90000"/>
                  </a:schemeClr>
                </a:gs>
              </a:gsLst>
              <a:path path="circle">
                <a:fillToRect r="100000" b="100000"/>
              </a:path>
              <a:tileRect l="-100000" t="-100000"/>
            </a:gradFill>
            <a:ln w="3810">
              <a:gradFill flip="none" rotWithShape="1">
                <a:gsLst>
                  <a:gs pos="33000">
                    <a:schemeClr val="accent1"/>
                  </a:gs>
                  <a:gs pos="100000">
                    <a:schemeClr val="bg1">
                      <a:alpha val="0"/>
                    </a:schemeClr>
                  </a:gs>
                </a:gsLst>
                <a:lin ang="135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982195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标题页">
    <p:spTree>
      <p:nvGrpSpPr>
        <p:cNvPr id="1" name=""/>
        <p:cNvGrpSpPr/>
        <p:nvPr/>
      </p:nvGrpSpPr>
      <p:grpSpPr>
        <a:xfrm>
          <a:off x="0" y="0"/>
          <a:ext cx="0" cy="0"/>
          <a:chOff x="0" y="0"/>
          <a:chExt cx="0" cy="0"/>
        </a:xfrm>
      </p:grpSpPr>
      <p:sp>
        <p:nvSpPr>
          <p:cNvPr id="46" name="矩形: 圆角 45">
            <a:extLst>
              <a:ext uri="{FF2B5EF4-FFF2-40B4-BE49-F238E27FC236}">
                <a16:creationId xmlns:a16="http://schemas.microsoft.com/office/drawing/2014/main" id="{106AB5E7-BFF1-D13C-EF8C-67E68F23CE18}"/>
              </a:ext>
            </a:extLst>
          </p:cNvPr>
          <p:cNvSpPr/>
          <p:nvPr userDrawn="1"/>
        </p:nvSpPr>
        <p:spPr>
          <a:xfrm>
            <a:off x="0" y="0"/>
            <a:ext cx="3679760" cy="6858000"/>
          </a:xfrm>
          <a:prstGeom prst="roundRect">
            <a:avLst>
              <a:gd name="adj" fmla="val 0"/>
            </a:avLst>
          </a:prstGeom>
          <a:gradFill flip="none" rotWithShape="1">
            <a:gsLst>
              <a:gs pos="100000">
                <a:schemeClr val="accent1">
                  <a:lumMod val="20000"/>
                  <a:lumOff val="80000"/>
                </a:schemeClr>
              </a:gs>
              <a:gs pos="30000">
                <a:schemeClr val="accent1">
                  <a:lumMod val="95000"/>
                  <a:lumOff val="5000"/>
                </a:schemeClr>
              </a:gs>
              <a:gs pos="0">
                <a:schemeClr val="accent1">
                  <a:lumMod val="95000"/>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grpSp>
        <p:nvGrpSpPr>
          <p:cNvPr id="53" name="组合 52">
            <a:extLst>
              <a:ext uri="{FF2B5EF4-FFF2-40B4-BE49-F238E27FC236}">
                <a16:creationId xmlns:a16="http://schemas.microsoft.com/office/drawing/2014/main" id="{C4B13B19-39C1-EDD6-A4B6-815D3B9F6E22}"/>
              </a:ext>
            </a:extLst>
          </p:cNvPr>
          <p:cNvGrpSpPr/>
          <p:nvPr userDrawn="1"/>
        </p:nvGrpSpPr>
        <p:grpSpPr>
          <a:xfrm>
            <a:off x="-1495965" y="-789275"/>
            <a:ext cx="3807614" cy="5314950"/>
            <a:chOff x="-1495965" y="-789275"/>
            <a:chExt cx="3807614" cy="5314950"/>
          </a:xfrm>
        </p:grpSpPr>
        <p:cxnSp>
          <p:nvCxnSpPr>
            <p:cNvPr id="54" name="直接连接符 53">
              <a:extLst>
                <a:ext uri="{FF2B5EF4-FFF2-40B4-BE49-F238E27FC236}">
                  <a16:creationId xmlns:a16="http://schemas.microsoft.com/office/drawing/2014/main" id="{C7CA9867-F275-A940-2E87-47A75DE09FEF}"/>
                </a:ext>
              </a:extLst>
            </p:cNvPr>
            <p:cNvCxnSpPr>
              <a:cxnSpLocks/>
            </p:cNvCxnSpPr>
            <p:nvPr/>
          </p:nvCxnSpPr>
          <p:spPr>
            <a:xfrm rot="16787202" flipH="1" flipV="1">
              <a:off x="-1506352" y="902303"/>
              <a:ext cx="5314950" cy="1931793"/>
            </a:xfrm>
            <a:prstGeom prst="line">
              <a:avLst/>
            </a:prstGeom>
            <a:ln w="15875">
              <a:gradFill>
                <a:gsLst>
                  <a:gs pos="0">
                    <a:schemeClr val="bg1">
                      <a:alpha val="10000"/>
                    </a:schemeClr>
                  </a:gs>
                  <a:gs pos="82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B291CA2F-87C6-1EE0-7E77-C6297F97B94B}"/>
                </a:ext>
              </a:extLst>
            </p:cNvPr>
            <p:cNvCxnSpPr>
              <a:cxnSpLocks/>
            </p:cNvCxnSpPr>
            <p:nvPr/>
          </p:nvCxnSpPr>
          <p:spPr>
            <a:xfrm rot="16787202" flipH="1" flipV="1">
              <a:off x="-1473688" y="850332"/>
              <a:ext cx="5156200" cy="2025584"/>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F852191C-B56D-A5DA-19E5-96C07B3DF347}"/>
                </a:ext>
              </a:extLst>
            </p:cNvPr>
            <p:cNvCxnSpPr>
              <a:cxnSpLocks/>
            </p:cNvCxnSpPr>
            <p:nvPr/>
          </p:nvCxnSpPr>
          <p:spPr>
            <a:xfrm rot="16787202" flipH="1" flipV="1">
              <a:off x="-1439883" y="791730"/>
              <a:ext cx="4997450" cy="2119375"/>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36EEE57A-3B0C-978F-1A08-A3633C4AF707}"/>
                </a:ext>
              </a:extLst>
            </p:cNvPr>
            <p:cNvCxnSpPr>
              <a:cxnSpLocks/>
            </p:cNvCxnSpPr>
            <p:nvPr/>
          </p:nvCxnSpPr>
          <p:spPr>
            <a:xfrm rot="16787202" flipH="1" flipV="1">
              <a:off x="-1404952" y="726603"/>
              <a:ext cx="4838700" cy="2213166"/>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684BF813-1E71-CF5F-5F77-689C36595629}"/>
                </a:ext>
              </a:extLst>
            </p:cNvPr>
            <p:cNvCxnSpPr>
              <a:cxnSpLocks/>
            </p:cNvCxnSpPr>
            <p:nvPr/>
          </p:nvCxnSpPr>
          <p:spPr>
            <a:xfrm rot="16787202" flipH="1" flipV="1">
              <a:off x="-1368910" y="655057"/>
              <a:ext cx="4679950" cy="2306957"/>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98495AD6-D86E-5320-6190-52B0017AC04E}"/>
                </a:ext>
              </a:extLst>
            </p:cNvPr>
            <p:cNvCxnSpPr>
              <a:cxnSpLocks/>
            </p:cNvCxnSpPr>
            <p:nvPr/>
          </p:nvCxnSpPr>
          <p:spPr>
            <a:xfrm rot="16787202" flipH="1" flipV="1">
              <a:off x="-1331783" y="577201"/>
              <a:ext cx="4521200" cy="2400748"/>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a16="http://schemas.microsoft.com/office/drawing/2014/main" id="{9FAD85E2-AF98-AAED-984C-97EFDA7226A3}"/>
                </a:ext>
              </a:extLst>
            </p:cNvPr>
            <p:cNvCxnSpPr>
              <a:cxnSpLocks/>
            </p:cNvCxnSpPr>
            <p:nvPr/>
          </p:nvCxnSpPr>
          <p:spPr>
            <a:xfrm rot="16787202" flipH="1" flipV="1">
              <a:off x="-1293591" y="493173"/>
              <a:ext cx="4362450" cy="2494539"/>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a16="http://schemas.microsoft.com/office/drawing/2014/main" id="{4F3F5107-8891-3930-8880-30A57969B022}"/>
                </a:ext>
              </a:extLst>
            </p:cNvPr>
            <p:cNvCxnSpPr>
              <a:cxnSpLocks/>
            </p:cNvCxnSpPr>
            <p:nvPr/>
          </p:nvCxnSpPr>
          <p:spPr>
            <a:xfrm rot="16787202" flipH="1" flipV="1">
              <a:off x="-1254355" y="403096"/>
              <a:ext cx="4203700" cy="2588330"/>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04C0B187-063F-4737-C42C-F1595835724C}"/>
                </a:ext>
              </a:extLst>
            </p:cNvPr>
            <p:cNvCxnSpPr>
              <a:cxnSpLocks/>
            </p:cNvCxnSpPr>
            <p:nvPr/>
          </p:nvCxnSpPr>
          <p:spPr>
            <a:xfrm rot="16787202" flipH="1" flipV="1">
              <a:off x="-1214104" y="307118"/>
              <a:ext cx="4044950" cy="2682121"/>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7373C585-9A3C-447D-843E-8DF7C348B282}"/>
                </a:ext>
              </a:extLst>
            </p:cNvPr>
            <p:cNvCxnSpPr/>
            <p:nvPr/>
          </p:nvCxnSpPr>
          <p:spPr>
            <a:xfrm rot="16787202" flipH="1" flipV="1">
              <a:off x="-1172856" y="205382"/>
              <a:ext cx="3886200" cy="2775912"/>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8B605B81-D8DC-5C96-3FA2-8CECE0C22836}"/>
                </a:ext>
              </a:extLst>
            </p:cNvPr>
            <p:cNvCxnSpPr>
              <a:cxnSpLocks/>
            </p:cNvCxnSpPr>
            <p:nvPr/>
          </p:nvCxnSpPr>
          <p:spPr>
            <a:xfrm rot="16787202" flipH="1" flipV="1">
              <a:off x="-1130643" y="98045"/>
              <a:ext cx="3727450" cy="2869703"/>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B15D5ABE-F969-50A6-B35E-EAD66C960A78}"/>
                </a:ext>
              </a:extLst>
            </p:cNvPr>
            <p:cNvCxnSpPr/>
            <p:nvPr/>
          </p:nvCxnSpPr>
          <p:spPr>
            <a:xfrm rot="16787202" flipH="1" flipV="1">
              <a:off x="-1087493" y="-14729"/>
              <a:ext cx="3568700" cy="2963494"/>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a16="http://schemas.microsoft.com/office/drawing/2014/main" id="{C8692319-ACA6-DA15-CB45-987D634D04E3}"/>
                </a:ext>
              </a:extLst>
            </p:cNvPr>
            <p:cNvCxnSpPr/>
            <p:nvPr/>
          </p:nvCxnSpPr>
          <p:spPr>
            <a:xfrm rot="16787202" flipH="1" flipV="1">
              <a:off x="-1043434" y="-132773"/>
              <a:ext cx="3409950" cy="3057285"/>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610CABA8-5B1D-A218-2CD6-0489323845FE}"/>
                </a:ext>
              </a:extLst>
            </p:cNvPr>
            <p:cNvCxnSpPr/>
            <p:nvPr/>
          </p:nvCxnSpPr>
          <p:spPr>
            <a:xfrm rot="16787202" flipH="1" flipV="1">
              <a:off x="-998495" y="-255906"/>
              <a:ext cx="3251200" cy="3151076"/>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73C81567-9CC9-7149-780E-40A88A6A28FF}"/>
                </a:ext>
              </a:extLst>
            </p:cNvPr>
            <p:cNvCxnSpPr/>
            <p:nvPr/>
          </p:nvCxnSpPr>
          <p:spPr>
            <a:xfrm rot="16787202" flipH="1" flipV="1">
              <a:off x="-952714" y="-383948"/>
              <a:ext cx="3092450" cy="3244868"/>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A817DD10-8627-77E8-4280-EA79F549795E}"/>
                </a:ext>
              </a:extLst>
            </p:cNvPr>
            <p:cNvCxnSpPr/>
            <p:nvPr/>
          </p:nvCxnSpPr>
          <p:spPr>
            <a:xfrm rot="16787202" flipH="1" flipV="1">
              <a:off x="-906117" y="-516709"/>
              <a:ext cx="2933700" cy="3338659"/>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a16="http://schemas.microsoft.com/office/drawing/2014/main" id="{2FB0C59A-BEA7-F43F-CA7D-74A6179B75D4}"/>
                </a:ext>
              </a:extLst>
            </p:cNvPr>
            <p:cNvCxnSpPr/>
            <p:nvPr/>
          </p:nvCxnSpPr>
          <p:spPr>
            <a:xfrm rot="16787202" flipH="1" flipV="1">
              <a:off x="-858738" y="-653991"/>
              <a:ext cx="2774950" cy="3432450"/>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3EB2C40E-A245-E4AD-0977-22C5E7FA293C}"/>
                </a:ext>
              </a:extLst>
            </p:cNvPr>
            <p:cNvCxnSpPr/>
            <p:nvPr/>
          </p:nvCxnSpPr>
          <p:spPr>
            <a:xfrm rot="16787202" flipH="1" flipV="1">
              <a:off x="-810614" y="-795598"/>
              <a:ext cx="2616200" cy="3526241"/>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3F503D37-EFC0-1025-A6A8-34EE8BAD2F20}"/>
                </a:ext>
              </a:extLst>
            </p:cNvPr>
            <p:cNvCxnSpPr/>
            <p:nvPr/>
          </p:nvCxnSpPr>
          <p:spPr>
            <a:xfrm rot="16787202" flipH="1" flipV="1">
              <a:off x="-761782" y="-941319"/>
              <a:ext cx="2457450" cy="3620032"/>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A8D103E7-D891-7A40-2894-59D8B06C26E7}"/>
                </a:ext>
              </a:extLst>
            </p:cNvPr>
            <p:cNvCxnSpPr/>
            <p:nvPr/>
          </p:nvCxnSpPr>
          <p:spPr>
            <a:xfrm rot="16787202" flipH="1" flipV="1">
              <a:off x="-712275" y="-1090940"/>
              <a:ext cx="2298700" cy="3713823"/>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id="{B2C942B3-0BAD-4082-2B39-A2F2E603430D}"/>
                </a:ext>
              </a:extLst>
            </p:cNvPr>
            <p:cNvCxnSpPr>
              <a:cxnSpLocks/>
            </p:cNvCxnSpPr>
            <p:nvPr/>
          </p:nvCxnSpPr>
          <p:spPr>
            <a:xfrm rot="16787202" flipH="1" flipV="1">
              <a:off x="-662133" y="-1244252"/>
              <a:ext cx="2139950" cy="3807614"/>
            </a:xfrm>
            <a:prstGeom prst="line">
              <a:avLst/>
            </a:prstGeom>
            <a:ln w="15875">
              <a:gradFill>
                <a:gsLst>
                  <a:gs pos="0">
                    <a:schemeClr val="bg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grpSp>
      <p:sp>
        <p:nvSpPr>
          <p:cNvPr id="5" name="矩形: 圆角 4">
            <a:extLst>
              <a:ext uri="{FF2B5EF4-FFF2-40B4-BE49-F238E27FC236}">
                <a16:creationId xmlns:a16="http://schemas.microsoft.com/office/drawing/2014/main" id="{44330EEB-D0FB-F40A-6746-EA10B8D953A5}"/>
              </a:ext>
            </a:extLst>
          </p:cNvPr>
          <p:cNvSpPr/>
          <p:nvPr userDrawn="1"/>
        </p:nvSpPr>
        <p:spPr>
          <a:xfrm flipH="1">
            <a:off x="0" y="0"/>
            <a:ext cx="12192000" cy="6858000"/>
          </a:xfrm>
          <a:prstGeom prst="roundRect">
            <a:avLst>
              <a:gd name="adj" fmla="val 0"/>
            </a:avLst>
          </a:prstGeom>
          <a:gradFill flip="none" rotWithShape="1">
            <a:gsLst>
              <a:gs pos="70000">
                <a:schemeClr val="accent1">
                  <a:alpha val="14000"/>
                </a:schemeClr>
              </a:gs>
              <a:gs pos="0">
                <a:schemeClr val="accent1">
                  <a:alpha val="0"/>
                </a:schemeClr>
              </a:gs>
              <a:gs pos="37000">
                <a:schemeClr val="accent1">
                  <a:alpha val="10000"/>
                </a:schemeClr>
              </a:gs>
            </a:gsLst>
            <a:path path="circle">
              <a:fillToRect l="100000" b="100000"/>
            </a:path>
            <a:tileRect t="-100000" r="-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8" name="圆: 空心 7">
            <a:extLst>
              <a:ext uri="{FF2B5EF4-FFF2-40B4-BE49-F238E27FC236}">
                <a16:creationId xmlns:a16="http://schemas.microsoft.com/office/drawing/2014/main" id="{898CCC0C-1D1C-F1E7-C934-84ECDCA7B248}"/>
              </a:ext>
            </a:extLst>
          </p:cNvPr>
          <p:cNvSpPr/>
          <p:nvPr userDrawn="1"/>
        </p:nvSpPr>
        <p:spPr>
          <a:xfrm>
            <a:off x="1980498" y="4487169"/>
            <a:ext cx="1338662" cy="1338662"/>
          </a:xfrm>
          <a:prstGeom prst="donut">
            <a:avLst/>
          </a:prstGeom>
          <a:gradFill flip="none" rotWithShape="1">
            <a:gsLst>
              <a:gs pos="0">
                <a:schemeClr val="accent1">
                  <a:alpha val="0"/>
                </a:schemeClr>
              </a:gs>
              <a:gs pos="100000">
                <a:schemeClr val="accent1">
                  <a:alpha val="1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nvGrpSpPr>
          <p:cNvPr id="10" name="组合 9">
            <a:extLst>
              <a:ext uri="{FF2B5EF4-FFF2-40B4-BE49-F238E27FC236}">
                <a16:creationId xmlns:a16="http://schemas.microsoft.com/office/drawing/2014/main" id="{339B07DC-C5E6-1E10-9D7D-65EAE7066A5C}"/>
              </a:ext>
            </a:extLst>
          </p:cNvPr>
          <p:cNvGrpSpPr/>
          <p:nvPr userDrawn="1"/>
        </p:nvGrpSpPr>
        <p:grpSpPr>
          <a:xfrm flipV="1">
            <a:off x="6178550" y="3068413"/>
            <a:ext cx="5314950" cy="3807615"/>
            <a:chOff x="-1238250" y="-712594"/>
            <a:chExt cx="5314950" cy="3807615"/>
          </a:xfrm>
        </p:grpSpPr>
        <p:cxnSp>
          <p:nvCxnSpPr>
            <p:cNvPr id="11" name="直接连接符 10">
              <a:extLst>
                <a:ext uri="{FF2B5EF4-FFF2-40B4-BE49-F238E27FC236}">
                  <a16:creationId xmlns:a16="http://schemas.microsoft.com/office/drawing/2014/main" id="{F4981BC9-C09B-C101-27E4-52ADCCAE627D}"/>
                </a:ext>
              </a:extLst>
            </p:cNvPr>
            <p:cNvCxnSpPr/>
            <p:nvPr/>
          </p:nvCxnSpPr>
          <p:spPr>
            <a:xfrm flipH="1">
              <a:off x="-1238250" y="-712593"/>
              <a:ext cx="5314950" cy="1931793"/>
            </a:xfrm>
            <a:prstGeom prst="line">
              <a:avLst/>
            </a:prstGeom>
            <a:ln w="15875">
              <a:gradFill>
                <a:gsLst>
                  <a:gs pos="0">
                    <a:schemeClr val="accent1">
                      <a:alpha val="10000"/>
                    </a:schemeClr>
                  </a:gs>
                  <a:gs pos="82000">
                    <a:schemeClr val="accent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464E137A-EC05-EEDA-D690-555A50A856C9}"/>
                </a:ext>
              </a:extLst>
            </p:cNvPr>
            <p:cNvCxnSpPr/>
            <p:nvPr/>
          </p:nvCxnSpPr>
          <p:spPr>
            <a:xfrm flipH="1">
              <a:off x="-1161813" y="-712593"/>
              <a:ext cx="5156200" cy="2025584"/>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3229DBEB-C194-0A1C-E5FD-B9B7C5DE7F3D}"/>
                </a:ext>
              </a:extLst>
            </p:cNvPr>
            <p:cNvCxnSpPr/>
            <p:nvPr/>
          </p:nvCxnSpPr>
          <p:spPr>
            <a:xfrm flipH="1">
              <a:off x="-1078649" y="-712593"/>
              <a:ext cx="4997450" cy="2119375"/>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42733B80-5A99-D24D-FC8C-11C6C3E55954}"/>
                </a:ext>
              </a:extLst>
            </p:cNvPr>
            <p:cNvCxnSpPr/>
            <p:nvPr/>
          </p:nvCxnSpPr>
          <p:spPr>
            <a:xfrm flipH="1">
              <a:off x="-988862" y="-712593"/>
              <a:ext cx="4838700" cy="2213166"/>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D2B56D20-DA0B-10EA-204B-5246797A5205}"/>
                </a:ext>
              </a:extLst>
            </p:cNvPr>
            <p:cNvCxnSpPr/>
            <p:nvPr/>
          </p:nvCxnSpPr>
          <p:spPr>
            <a:xfrm flipH="1">
              <a:off x="-892559" y="-712593"/>
              <a:ext cx="4679950" cy="2306957"/>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3EBDBB22-032A-AAB1-885D-1FECEBB7447C}"/>
                </a:ext>
              </a:extLst>
            </p:cNvPr>
            <p:cNvCxnSpPr/>
            <p:nvPr/>
          </p:nvCxnSpPr>
          <p:spPr>
            <a:xfrm flipH="1">
              <a:off x="-789858" y="-712594"/>
              <a:ext cx="4521200" cy="2400748"/>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79069AF9-EEEC-E56E-505D-18E760787663}"/>
                </a:ext>
              </a:extLst>
            </p:cNvPr>
            <p:cNvCxnSpPr/>
            <p:nvPr/>
          </p:nvCxnSpPr>
          <p:spPr>
            <a:xfrm flipH="1">
              <a:off x="-680890" y="-712593"/>
              <a:ext cx="4362450" cy="2494539"/>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AD400C24-83D2-C399-B83F-79E587D089F6}"/>
                </a:ext>
              </a:extLst>
            </p:cNvPr>
            <p:cNvCxnSpPr/>
            <p:nvPr/>
          </p:nvCxnSpPr>
          <p:spPr>
            <a:xfrm flipH="1">
              <a:off x="-565785" y="-712593"/>
              <a:ext cx="4203700" cy="2588330"/>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31987607-795F-34CC-DAC0-C1A03B7BEC98}"/>
                </a:ext>
              </a:extLst>
            </p:cNvPr>
            <p:cNvCxnSpPr/>
            <p:nvPr/>
          </p:nvCxnSpPr>
          <p:spPr>
            <a:xfrm flipH="1">
              <a:off x="-444692" y="-712593"/>
              <a:ext cx="4044950" cy="2682121"/>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296F3D9A-5A43-BC34-CF43-846219BE68D5}"/>
                </a:ext>
              </a:extLst>
            </p:cNvPr>
            <p:cNvCxnSpPr/>
            <p:nvPr/>
          </p:nvCxnSpPr>
          <p:spPr>
            <a:xfrm flipH="1">
              <a:off x="-317755" y="-712593"/>
              <a:ext cx="3886200" cy="2775912"/>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3F9E7635-7E16-00A5-16F6-6837B87A1F31}"/>
                </a:ext>
              </a:extLst>
            </p:cNvPr>
            <p:cNvCxnSpPr/>
            <p:nvPr/>
          </p:nvCxnSpPr>
          <p:spPr>
            <a:xfrm flipH="1">
              <a:off x="-185135" y="-712593"/>
              <a:ext cx="3727450" cy="2869703"/>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69CAF6F5-55DD-7BE7-E4FD-69A1071D1C13}"/>
                </a:ext>
              </a:extLst>
            </p:cNvPr>
            <p:cNvCxnSpPr/>
            <p:nvPr/>
          </p:nvCxnSpPr>
          <p:spPr>
            <a:xfrm flipH="1">
              <a:off x="-46998" y="-712593"/>
              <a:ext cx="3568700" cy="2963494"/>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BD416F74-28D0-7866-7F70-6CE99E9CBCCD}"/>
                </a:ext>
              </a:extLst>
            </p:cNvPr>
            <p:cNvCxnSpPr/>
            <p:nvPr/>
          </p:nvCxnSpPr>
          <p:spPr>
            <a:xfrm flipH="1">
              <a:off x="96486" y="-712593"/>
              <a:ext cx="3409950" cy="3057285"/>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307E82E7-CFD2-C0B4-E300-A6EF82F7BFEB}"/>
                </a:ext>
              </a:extLst>
            </p:cNvPr>
            <p:cNvCxnSpPr/>
            <p:nvPr/>
          </p:nvCxnSpPr>
          <p:spPr>
            <a:xfrm flipH="1">
              <a:off x="245135" y="-712594"/>
              <a:ext cx="3251200" cy="3151076"/>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A616299A-B776-0794-90EC-1A9FC8840D74}"/>
                </a:ext>
              </a:extLst>
            </p:cNvPr>
            <p:cNvCxnSpPr/>
            <p:nvPr/>
          </p:nvCxnSpPr>
          <p:spPr>
            <a:xfrm flipH="1">
              <a:off x="398766" y="-712593"/>
              <a:ext cx="3092450" cy="3244868"/>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9F0F24BB-F15C-7E91-4894-33150E6CCECE}"/>
                </a:ext>
              </a:extLst>
            </p:cNvPr>
            <p:cNvCxnSpPr/>
            <p:nvPr/>
          </p:nvCxnSpPr>
          <p:spPr>
            <a:xfrm flipH="1">
              <a:off x="557185" y="-712593"/>
              <a:ext cx="2933700" cy="3338659"/>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781A1C47-9C3B-8743-D261-B69F6A83ADFA}"/>
                </a:ext>
              </a:extLst>
            </p:cNvPr>
            <p:cNvCxnSpPr/>
            <p:nvPr/>
          </p:nvCxnSpPr>
          <p:spPr>
            <a:xfrm flipH="1">
              <a:off x="720193" y="-712594"/>
              <a:ext cx="2774950" cy="3432450"/>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C295261B-C68E-99D8-A5B6-D428D8853E70}"/>
                </a:ext>
              </a:extLst>
            </p:cNvPr>
            <p:cNvCxnSpPr/>
            <p:nvPr/>
          </p:nvCxnSpPr>
          <p:spPr>
            <a:xfrm flipH="1">
              <a:off x="887588" y="-712593"/>
              <a:ext cx="2616200" cy="3526241"/>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575C090F-E369-2BB9-9AA3-CF84C9E167FB}"/>
                </a:ext>
              </a:extLst>
            </p:cNvPr>
            <p:cNvCxnSpPr/>
            <p:nvPr/>
          </p:nvCxnSpPr>
          <p:spPr>
            <a:xfrm flipH="1">
              <a:off x="1059159" y="-712593"/>
              <a:ext cx="2457450" cy="3620032"/>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7BA1F7AE-0B37-44AC-B44E-BA32E8F201DE}"/>
                </a:ext>
              </a:extLst>
            </p:cNvPr>
            <p:cNvCxnSpPr/>
            <p:nvPr/>
          </p:nvCxnSpPr>
          <p:spPr>
            <a:xfrm flipH="1">
              <a:off x="1234688" y="-712593"/>
              <a:ext cx="2298700" cy="3713823"/>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CEB3594F-30D1-8230-493F-9909847354EF}"/>
                </a:ext>
              </a:extLst>
            </p:cNvPr>
            <p:cNvCxnSpPr/>
            <p:nvPr/>
          </p:nvCxnSpPr>
          <p:spPr>
            <a:xfrm flipH="1">
              <a:off x="1413962" y="-712593"/>
              <a:ext cx="2139950" cy="3807614"/>
            </a:xfrm>
            <a:prstGeom prst="line">
              <a:avLst/>
            </a:prstGeom>
            <a:ln w="15875">
              <a:gradFill>
                <a:gsLst>
                  <a:gs pos="0">
                    <a:schemeClr val="accent1">
                      <a:alpha val="10000"/>
                    </a:schemeClr>
                  </a:gs>
                  <a:gs pos="82000">
                    <a:schemeClr val="accent1">
                      <a:alpha val="0"/>
                    </a:schemeClr>
                  </a:gs>
                </a:gsLst>
                <a:lin ang="0" scaled="0"/>
              </a:gradFill>
            </a:ln>
            <a:effectLst/>
          </p:spPr>
          <p:style>
            <a:lnRef idx="1">
              <a:schemeClr val="accent1"/>
            </a:lnRef>
            <a:fillRef idx="0">
              <a:schemeClr val="accent1"/>
            </a:fillRef>
            <a:effectRef idx="0">
              <a:schemeClr val="accent1"/>
            </a:effectRef>
            <a:fontRef idx="minor">
              <a:schemeClr val="tx1"/>
            </a:fontRef>
          </p:style>
        </p:cxnSp>
      </p:grpSp>
      <p:sp>
        <p:nvSpPr>
          <p:cNvPr id="32" name="矩形: 圆角 31">
            <a:extLst>
              <a:ext uri="{FF2B5EF4-FFF2-40B4-BE49-F238E27FC236}">
                <a16:creationId xmlns:a16="http://schemas.microsoft.com/office/drawing/2014/main" id="{955DF255-26CE-DB55-B8FF-17A7181797FC}"/>
              </a:ext>
            </a:extLst>
          </p:cNvPr>
          <p:cNvSpPr/>
          <p:nvPr userDrawn="1"/>
        </p:nvSpPr>
        <p:spPr>
          <a:xfrm>
            <a:off x="780813" y="1115142"/>
            <a:ext cx="10715861" cy="4922091"/>
          </a:xfrm>
          <a:prstGeom prst="roundRect">
            <a:avLst>
              <a:gd name="adj" fmla="val 2894"/>
            </a:avLst>
          </a:prstGeom>
          <a:solidFill>
            <a:schemeClr val="bg1"/>
          </a:solidFill>
          <a:ln w="12700" cap="flat" cmpd="sng" algn="ctr">
            <a:noFill/>
            <a:prstDash val="solid"/>
            <a:miter lim="800000"/>
          </a:ln>
          <a:effectLst>
            <a:outerShdw blurRad="317500" dist="101600" dir="2700000" algn="tl" rotWithShape="0">
              <a:schemeClr val="accent1">
                <a:lumMod val="50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33" name="矩形: 圆角 37">
            <a:extLst>
              <a:ext uri="{FF2B5EF4-FFF2-40B4-BE49-F238E27FC236}">
                <a16:creationId xmlns:a16="http://schemas.microsoft.com/office/drawing/2014/main" id="{6BD27972-8FBE-857F-D062-2937CF9DC370}"/>
              </a:ext>
            </a:extLst>
          </p:cNvPr>
          <p:cNvSpPr/>
          <p:nvPr userDrawn="1"/>
        </p:nvSpPr>
        <p:spPr>
          <a:xfrm>
            <a:off x="9564041" y="1115142"/>
            <a:ext cx="1932634" cy="1939709"/>
          </a:xfrm>
          <a:custGeom>
            <a:avLst/>
            <a:gdLst>
              <a:gd name="adj" fmla="val 2894"/>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044" h="3055">
                <a:moveTo>
                  <a:pt x="0" y="0"/>
                </a:moveTo>
                <a:lnTo>
                  <a:pt x="1522" y="0"/>
                </a:lnTo>
                <a:lnTo>
                  <a:pt x="1522" y="11"/>
                </a:lnTo>
                <a:cubicBezTo>
                  <a:pt x="1522" y="852"/>
                  <a:pt x="2203" y="1533"/>
                  <a:pt x="3044" y="1533"/>
                </a:cubicBezTo>
                <a:lnTo>
                  <a:pt x="3044" y="1533"/>
                </a:lnTo>
                <a:lnTo>
                  <a:pt x="3044" y="3055"/>
                </a:lnTo>
                <a:lnTo>
                  <a:pt x="3044" y="3055"/>
                </a:lnTo>
                <a:cubicBezTo>
                  <a:pt x="1363" y="3055"/>
                  <a:pt x="0" y="1692"/>
                  <a:pt x="0" y="11"/>
                </a:cubicBezTo>
                <a:lnTo>
                  <a:pt x="0" y="0"/>
                </a:lnTo>
                <a:close/>
              </a:path>
            </a:pathLst>
          </a:custGeom>
          <a:gradFill flip="none" rotWithShape="1">
            <a:gsLst>
              <a:gs pos="0">
                <a:schemeClr val="accent1">
                  <a:alpha val="0"/>
                </a:schemeClr>
              </a:gs>
              <a:gs pos="100000">
                <a:schemeClr val="accent1">
                  <a:alpha val="2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tx1"/>
              </a:solidFill>
              <a:latin typeface="微软雅黑" panose="020B0503020204020204" pitchFamily="34" charset="-122"/>
              <a:ea typeface="微软雅黑" panose="020B0503020204020204" pitchFamily="34" charset="-122"/>
              <a:sym typeface="+mn-ea"/>
            </a:endParaRPr>
          </a:p>
        </p:txBody>
      </p:sp>
      <p:sp>
        <p:nvSpPr>
          <p:cNvPr id="34" name="矩形: 圆角 37">
            <a:extLst>
              <a:ext uri="{FF2B5EF4-FFF2-40B4-BE49-F238E27FC236}">
                <a16:creationId xmlns:a16="http://schemas.microsoft.com/office/drawing/2014/main" id="{1585E237-30E5-72ED-E319-5945A10A2AA9}"/>
              </a:ext>
            </a:extLst>
          </p:cNvPr>
          <p:cNvSpPr/>
          <p:nvPr userDrawn="1"/>
        </p:nvSpPr>
        <p:spPr>
          <a:xfrm flipH="1" flipV="1">
            <a:off x="780813" y="4097524"/>
            <a:ext cx="1932634" cy="1939709"/>
          </a:xfrm>
          <a:custGeom>
            <a:avLst/>
            <a:gdLst>
              <a:gd name="adj" fmla="val 2894"/>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044" h="3055">
                <a:moveTo>
                  <a:pt x="0" y="0"/>
                </a:moveTo>
                <a:lnTo>
                  <a:pt x="1522" y="0"/>
                </a:lnTo>
                <a:lnTo>
                  <a:pt x="1522" y="11"/>
                </a:lnTo>
                <a:cubicBezTo>
                  <a:pt x="1522" y="852"/>
                  <a:pt x="2203" y="1533"/>
                  <a:pt x="3044" y="1533"/>
                </a:cubicBezTo>
                <a:lnTo>
                  <a:pt x="3044" y="1533"/>
                </a:lnTo>
                <a:lnTo>
                  <a:pt x="3044" y="3055"/>
                </a:lnTo>
                <a:lnTo>
                  <a:pt x="3044" y="3055"/>
                </a:lnTo>
                <a:cubicBezTo>
                  <a:pt x="1363" y="3055"/>
                  <a:pt x="0" y="1692"/>
                  <a:pt x="0" y="11"/>
                </a:cubicBezTo>
                <a:lnTo>
                  <a:pt x="0" y="0"/>
                </a:lnTo>
                <a:close/>
              </a:path>
            </a:pathLst>
          </a:custGeom>
          <a:gradFill flip="none" rotWithShape="1">
            <a:gsLst>
              <a:gs pos="0">
                <a:schemeClr val="accent1">
                  <a:alpha val="0"/>
                </a:schemeClr>
              </a:gs>
              <a:gs pos="100000">
                <a:schemeClr val="accent1">
                  <a:alpha val="2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3" name="平行四边形 2">
            <a:extLst>
              <a:ext uri="{FF2B5EF4-FFF2-40B4-BE49-F238E27FC236}">
                <a16:creationId xmlns:a16="http://schemas.microsoft.com/office/drawing/2014/main" id="{245B4778-3BE8-A614-5001-52B3B1549E06}"/>
              </a:ext>
            </a:extLst>
          </p:cNvPr>
          <p:cNvSpPr/>
          <p:nvPr userDrawn="1"/>
        </p:nvSpPr>
        <p:spPr>
          <a:xfrm>
            <a:off x="861894" y="454790"/>
            <a:ext cx="2696541" cy="472298"/>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23854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7" name="平行四边形 6">
            <a:extLst>
              <a:ext uri="{FF2B5EF4-FFF2-40B4-BE49-F238E27FC236}">
                <a16:creationId xmlns:a16="http://schemas.microsoft.com/office/drawing/2014/main" id="{EE639040-9CF8-D355-329E-07676810D1D6}"/>
              </a:ext>
            </a:extLst>
          </p:cNvPr>
          <p:cNvSpPr/>
          <p:nvPr/>
        </p:nvSpPr>
        <p:spPr>
          <a:xfrm>
            <a:off x="861894" y="454790"/>
            <a:ext cx="2696541" cy="472298"/>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id="{AC913A1D-EADD-E8F1-FDC9-8DC451827A1A}"/>
              </a:ext>
            </a:extLst>
          </p:cNvPr>
          <p:cNvGrpSpPr/>
          <p:nvPr userDrawn="1"/>
        </p:nvGrpSpPr>
        <p:grpSpPr>
          <a:xfrm>
            <a:off x="3611408" y="614615"/>
            <a:ext cx="7907492" cy="152649"/>
            <a:chOff x="3611408" y="614615"/>
            <a:chExt cx="7907492" cy="152649"/>
          </a:xfrm>
        </p:grpSpPr>
        <p:pic>
          <p:nvPicPr>
            <p:cNvPr id="4" name="图片 3">
              <a:hlinkClick r:id="rId2"/>
              <a:extLst>
                <a:ext uri="{FF2B5EF4-FFF2-40B4-BE49-F238E27FC236}">
                  <a16:creationId xmlns:a16="http://schemas.microsoft.com/office/drawing/2014/main" id="{F4950DDE-33CF-90AE-EBB5-AE8E110AAE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2469" y="614615"/>
              <a:ext cx="1156431" cy="152649"/>
            </a:xfrm>
            <a:prstGeom prst="rect">
              <a:avLst/>
            </a:prstGeom>
          </p:spPr>
        </p:pic>
        <p:cxnSp>
          <p:nvCxnSpPr>
            <p:cNvPr id="9" name="直接连接符 8">
              <a:extLst>
                <a:ext uri="{FF2B5EF4-FFF2-40B4-BE49-F238E27FC236}">
                  <a16:creationId xmlns:a16="http://schemas.microsoft.com/office/drawing/2014/main" id="{BFE2C9C7-E104-9F2D-C3D4-A7B4BFF80537}"/>
                </a:ext>
              </a:extLst>
            </p:cNvPr>
            <p:cNvCxnSpPr>
              <a:cxnSpLocks/>
            </p:cNvCxnSpPr>
            <p:nvPr/>
          </p:nvCxnSpPr>
          <p:spPr>
            <a:xfrm>
              <a:off x="3611408" y="690939"/>
              <a:ext cx="6582459" cy="0"/>
            </a:xfrm>
            <a:prstGeom prst="line">
              <a:avLst/>
            </a:prstGeom>
            <a:ln>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27141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489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注页">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p:cNvSpPr>
            <a:spLocks noGrp="1"/>
          </p:cNvSpPr>
          <p:nvPr>
            <p:ph type="body" sz="quarter" idx="11" hasCustomPrompt="1"/>
          </p:nvPr>
        </p:nvSpPr>
        <p:spPr>
          <a:xfrm>
            <a:off x="440603" y="182445"/>
            <a:ext cx="1657139" cy="287259"/>
          </a:xfrm>
          <a:prstGeom prst="rect">
            <a:avLst/>
          </a:prstGeom>
        </p:spPr>
        <p:txBody>
          <a:bodyPr/>
          <a:lstStyle>
            <a:lvl1pPr marL="0" indent="0">
              <a:lnSpc>
                <a:spcPct val="100000"/>
              </a:lnSpc>
              <a:buNone/>
              <a:defRPr sz="1100" b="0" i="0" baseline="0">
                <a:solidFill>
                  <a:schemeClr val="bg1"/>
                </a:solidFill>
                <a:latin typeface="微软雅黑 Light" panose="020B0502040204020203" pitchFamily="34" charset="-122"/>
                <a:ea typeface="微软雅黑 Light" panose="020B0502040204020203" pitchFamily="34" charset="-122"/>
                <a:cs typeface="Segoe UI Light" panose="020B0502040204020203" charset="0"/>
              </a:defRPr>
            </a:lvl1pPr>
          </a:lstStyle>
          <a:p>
            <a:pPr lvl="0"/>
            <a:r>
              <a:rPr kumimoji="1" lang="en-US" altLang="zh-CN" err="1"/>
              <a:t>OfficePLUS</a:t>
            </a:r>
            <a:endParaRPr kumimoji="1" lang="zh-CN" altLang="en-US"/>
          </a:p>
        </p:txBody>
      </p:sp>
      <p:sp>
        <p:nvSpPr>
          <p:cNvPr id="9" name="文本占位符 2"/>
          <p:cNvSpPr>
            <a:spLocks noGrp="1"/>
          </p:cNvSpPr>
          <p:nvPr>
            <p:ph type="body" sz="quarter" idx="13" hasCustomPrompt="1"/>
          </p:nvPr>
        </p:nvSpPr>
        <p:spPr>
          <a:xfrm>
            <a:off x="4153013" y="759876"/>
            <a:ext cx="7074345" cy="5399189"/>
          </a:xfrm>
          <a:prstGeom prst="rect">
            <a:avLst/>
          </a:prstGeom>
        </p:spPr>
        <p:txBody>
          <a:bodyPr/>
          <a:lstStyle>
            <a:lvl1pPr marL="0" indent="0">
              <a:lnSpc>
                <a:spcPct val="150000"/>
              </a:lnSpc>
              <a:buNone/>
              <a:defRPr sz="1200" b="0" i="0" baseline="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stStyle>
          <a:p>
            <a:pPr lvl="0"/>
            <a:r>
              <a:rPr kumimoji="1" lang="en-US" altLang="zh-CN" err="1"/>
              <a:t>OfficePLUS</a:t>
            </a:r>
            <a:endParaRPr kumimoji="1" lang="zh-CN" altLang="en-US"/>
          </a:p>
        </p:txBody>
      </p:sp>
      <p:sp>
        <p:nvSpPr>
          <p:cNvPr id="10" name="文本占位符 2"/>
          <p:cNvSpPr>
            <a:spLocks noGrp="1"/>
          </p:cNvSpPr>
          <p:nvPr>
            <p:ph type="body" sz="quarter" idx="14" hasCustomPrompt="1"/>
          </p:nvPr>
        </p:nvSpPr>
        <p:spPr>
          <a:xfrm>
            <a:off x="4153014" y="182445"/>
            <a:ext cx="2259871" cy="287259"/>
          </a:xfrm>
          <a:prstGeom prst="rect">
            <a:avLst/>
          </a:prstGeom>
        </p:spPr>
        <p:txBody>
          <a:bodyPr/>
          <a:lstStyle>
            <a:lvl1pPr marL="0" indent="0">
              <a:lnSpc>
                <a:spcPct val="100000"/>
              </a:lnSpc>
              <a:buNone/>
              <a:defRPr sz="1100" b="0" i="0" baseline="0">
                <a:solidFill>
                  <a:schemeClr val="bg1"/>
                </a:solidFill>
                <a:latin typeface="微软雅黑 Light" panose="020B0502040204020203" pitchFamily="34" charset="-122"/>
                <a:ea typeface="微软雅黑 Light" panose="020B0502040204020203" pitchFamily="34" charset="-122"/>
                <a:cs typeface="Segoe UI Light" panose="020B0502040204020203" charset="0"/>
              </a:defRPr>
            </a:lvl1pPr>
          </a:lstStyle>
          <a:p>
            <a:pPr lvl="0"/>
            <a:r>
              <a:rPr kumimoji="1" lang="en-US" altLang="zh-CN" err="1"/>
              <a:t>OfficePLUS</a:t>
            </a:r>
            <a:endParaRPr kumimoji="1" lang="zh-CN" altLang="en-US"/>
          </a:p>
        </p:txBody>
      </p:sp>
      <p:sp>
        <p:nvSpPr>
          <p:cNvPr id="11" name="文本占位符 2"/>
          <p:cNvSpPr>
            <a:spLocks noGrp="1"/>
          </p:cNvSpPr>
          <p:nvPr>
            <p:ph type="body" sz="quarter" idx="10" hasCustomPrompt="1"/>
          </p:nvPr>
        </p:nvSpPr>
        <p:spPr>
          <a:xfrm>
            <a:off x="440603" y="759873"/>
            <a:ext cx="1657139" cy="44026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sz="1865" b="0" i="0">
                <a:solidFill>
                  <a:schemeClr val="bg1"/>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1" lang="en-US" altLang="zh-CN" err="1"/>
              <a:t>OfficePLUS</a:t>
            </a:r>
            <a:endParaRPr kumimoji="1" lang="zh-CN" altLang="en-US"/>
          </a:p>
        </p:txBody>
      </p:sp>
      <p:sp>
        <p:nvSpPr>
          <p:cNvPr id="6" name="文本占位符 2"/>
          <p:cNvSpPr>
            <a:spLocks noGrp="1"/>
          </p:cNvSpPr>
          <p:nvPr>
            <p:ph type="body" sz="quarter" idx="15" hasCustomPrompt="1"/>
          </p:nvPr>
        </p:nvSpPr>
        <p:spPr>
          <a:xfrm>
            <a:off x="440603" y="1490309"/>
            <a:ext cx="1657139" cy="4607819"/>
          </a:xfrm>
          <a:prstGeom prst="rect">
            <a:avLst/>
          </a:prstGeom>
        </p:spPr>
        <p:txBody>
          <a:bodyPr/>
          <a:lstStyle>
            <a:lvl1pPr marL="0" indent="0">
              <a:lnSpc>
                <a:spcPct val="150000"/>
              </a:lnSpc>
              <a:buNone/>
              <a:defRPr sz="1100" b="0" i="0" baseline="0">
                <a:solidFill>
                  <a:schemeClr val="bg1"/>
                </a:solidFill>
                <a:latin typeface="微软雅黑 Light" panose="020B0502040204020203" pitchFamily="34" charset="-122"/>
                <a:ea typeface="微软雅黑 Light" panose="020B0502040204020203" pitchFamily="34" charset="-122"/>
                <a:cs typeface="Segoe UI Light" panose="020B0502040204020203" charset="0"/>
              </a:defRPr>
            </a:lvl1pPr>
          </a:lstStyle>
          <a:p>
            <a:pPr lvl="0"/>
            <a:r>
              <a:rPr kumimoji="1" lang="en-US" altLang="zh-CN" err="1"/>
              <a:t>OfficePLUS</a:t>
            </a:r>
            <a:endParaRPr kumimoji="1" lang="zh-CN" altLang="en-US"/>
          </a:p>
        </p:txBody>
      </p:sp>
      <p:sp>
        <p:nvSpPr>
          <p:cNvPr id="8" name="文本占位符 2"/>
          <p:cNvSpPr>
            <a:spLocks noGrp="1"/>
          </p:cNvSpPr>
          <p:nvPr>
            <p:ph type="body" sz="quarter" idx="16" hasCustomPrompt="1"/>
          </p:nvPr>
        </p:nvSpPr>
        <p:spPr>
          <a:xfrm>
            <a:off x="2377999" y="182445"/>
            <a:ext cx="1494755" cy="287259"/>
          </a:xfrm>
          <a:prstGeom prst="rect">
            <a:avLst/>
          </a:prstGeom>
        </p:spPr>
        <p:txBody>
          <a:bodyPr/>
          <a:lstStyle>
            <a:lvl1pPr marL="0" indent="0">
              <a:lnSpc>
                <a:spcPct val="100000"/>
              </a:lnSpc>
              <a:buNone/>
              <a:defRPr sz="1100" b="0" i="0" baseline="0">
                <a:solidFill>
                  <a:schemeClr val="bg1"/>
                </a:solidFill>
                <a:latin typeface="微软雅黑 Light" panose="020B0502040204020203" pitchFamily="34" charset="-122"/>
                <a:ea typeface="微软雅黑 Light" panose="020B0502040204020203" pitchFamily="34" charset="-122"/>
                <a:cs typeface="Segoe UI Light" panose="020B0502040204020203" charset="0"/>
              </a:defRPr>
            </a:lvl1pPr>
          </a:lstStyle>
          <a:p>
            <a:pPr lvl="0"/>
            <a:r>
              <a:rPr kumimoji="1" lang="en-US" altLang="zh-CN" err="1"/>
              <a:t>OfficePLUS</a:t>
            </a:r>
            <a:endParaRPr kumimoji="1" lang="zh-CN" altLang="en-US"/>
          </a:p>
        </p:txBody>
      </p:sp>
      <p:sp>
        <p:nvSpPr>
          <p:cNvPr id="14" name="文本占位符 2"/>
          <p:cNvSpPr>
            <a:spLocks noGrp="1"/>
          </p:cNvSpPr>
          <p:nvPr>
            <p:ph type="body" sz="quarter" idx="17" hasCustomPrompt="1"/>
          </p:nvPr>
        </p:nvSpPr>
        <p:spPr>
          <a:xfrm>
            <a:off x="2378000" y="759876"/>
            <a:ext cx="1494755" cy="5399189"/>
          </a:xfrm>
          <a:prstGeom prst="rect">
            <a:avLst/>
          </a:prstGeom>
        </p:spPr>
        <p:txBody>
          <a:bodyPr/>
          <a:lstStyle>
            <a:lvl1pPr marL="0" indent="0">
              <a:lnSpc>
                <a:spcPct val="150000"/>
              </a:lnSpc>
              <a:buNone/>
              <a:defRPr sz="1200" b="0" i="0" baseline="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stStyle>
          <a:p>
            <a:pPr lvl="0"/>
            <a:r>
              <a:rPr kumimoji="1" lang="en-US" altLang="zh-CN" err="1"/>
              <a:t>OfficePLUS</a:t>
            </a:r>
            <a:endParaRPr kumimoji="1" lang="zh-CN" altLang="en-US"/>
          </a:p>
        </p:txBody>
      </p:sp>
    </p:spTree>
    <p:extLst>
      <p:ext uri="{BB962C8B-B14F-4D97-AF65-F5344CB8AC3E}">
        <p14:creationId xmlns:p14="http://schemas.microsoft.com/office/powerpoint/2010/main" val="3957974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6" r:id="rId1"/>
    <p:sldLayoutId id="2147484002" r:id="rId2"/>
    <p:sldLayoutId id="2147483681" r:id="rId3"/>
    <p:sldLayoutId id="2147484003" r:id="rId4"/>
    <p:sldLayoutId id="2147484004" r:id="rId5"/>
    <p:sldLayoutId id="2147484005" r:id="rId6"/>
    <p:sldLayoutId id="214748400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17" Type="http://schemas.openxmlformats.org/officeDocument/2006/relationships/tags" Target="../tags/tag118.xml"/><Relationship Id="rId299" Type="http://schemas.openxmlformats.org/officeDocument/2006/relationships/tags" Target="../tags/tag300.xml"/><Relationship Id="rId21" Type="http://schemas.openxmlformats.org/officeDocument/2006/relationships/tags" Target="../tags/tag22.xml"/><Relationship Id="rId63" Type="http://schemas.openxmlformats.org/officeDocument/2006/relationships/tags" Target="../tags/tag64.xml"/><Relationship Id="rId159" Type="http://schemas.openxmlformats.org/officeDocument/2006/relationships/tags" Target="../tags/tag160.xml"/><Relationship Id="rId324" Type="http://schemas.openxmlformats.org/officeDocument/2006/relationships/tags" Target="../tags/tag325.xml"/><Relationship Id="rId170" Type="http://schemas.openxmlformats.org/officeDocument/2006/relationships/tags" Target="../tags/tag171.xml"/><Relationship Id="rId226" Type="http://schemas.openxmlformats.org/officeDocument/2006/relationships/tags" Target="../tags/tag227.xml"/><Relationship Id="rId268" Type="http://schemas.openxmlformats.org/officeDocument/2006/relationships/tags" Target="../tags/tag269.xml"/><Relationship Id="rId32" Type="http://schemas.openxmlformats.org/officeDocument/2006/relationships/tags" Target="../tags/tag33.xml"/><Relationship Id="rId74" Type="http://schemas.openxmlformats.org/officeDocument/2006/relationships/tags" Target="../tags/tag75.xml"/><Relationship Id="rId128" Type="http://schemas.openxmlformats.org/officeDocument/2006/relationships/tags" Target="../tags/tag129.xml"/><Relationship Id="rId335" Type="http://schemas.openxmlformats.org/officeDocument/2006/relationships/tags" Target="../tags/tag336.xml"/><Relationship Id="rId5" Type="http://schemas.openxmlformats.org/officeDocument/2006/relationships/tags" Target="../tags/tag6.xml"/><Relationship Id="rId181" Type="http://schemas.openxmlformats.org/officeDocument/2006/relationships/tags" Target="../tags/tag182.xml"/><Relationship Id="rId237" Type="http://schemas.openxmlformats.org/officeDocument/2006/relationships/tags" Target="../tags/tag238.xml"/><Relationship Id="rId279" Type="http://schemas.openxmlformats.org/officeDocument/2006/relationships/tags" Target="../tags/tag280.xml"/><Relationship Id="rId43" Type="http://schemas.openxmlformats.org/officeDocument/2006/relationships/tags" Target="../tags/tag44.xml"/><Relationship Id="rId139" Type="http://schemas.openxmlformats.org/officeDocument/2006/relationships/tags" Target="../tags/tag140.xml"/><Relationship Id="rId290" Type="http://schemas.openxmlformats.org/officeDocument/2006/relationships/tags" Target="../tags/tag291.xml"/><Relationship Id="rId304" Type="http://schemas.openxmlformats.org/officeDocument/2006/relationships/tags" Target="../tags/tag305.xml"/><Relationship Id="rId346" Type="http://schemas.openxmlformats.org/officeDocument/2006/relationships/tags" Target="../tags/tag347.xml"/><Relationship Id="rId85" Type="http://schemas.openxmlformats.org/officeDocument/2006/relationships/tags" Target="../tags/tag86.xml"/><Relationship Id="rId150" Type="http://schemas.openxmlformats.org/officeDocument/2006/relationships/tags" Target="../tags/tag151.xml"/><Relationship Id="rId192" Type="http://schemas.openxmlformats.org/officeDocument/2006/relationships/tags" Target="../tags/tag193.xml"/><Relationship Id="rId206" Type="http://schemas.openxmlformats.org/officeDocument/2006/relationships/tags" Target="../tags/tag207.xml"/><Relationship Id="rId248" Type="http://schemas.openxmlformats.org/officeDocument/2006/relationships/tags" Target="../tags/tag249.xml"/><Relationship Id="rId12" Type="http://schemas.openxmlformats.org/officeDocument/2006/relationships/tags" Target="../tags/tag13.xml"/><Relationship Id="rId108" Type="http://schemas.openxmlformats.org/officeDocument/2006/relationships/tags" Target="../tags/tag109.xml"/><Relationship Id="rId315" Type="http://schemas.openxmlformats.org/officeDocument/2006/relationships/tags" Target="../tags/tag316.xml"/><Relationship Id="rId54" Type="http://schemas.openxmlformats.org/officeDocument/2006/relationships/tags" Target="../tags/tag55.xml"/><Relationship Id="rId96" Type="http://schemas.openxmlformats.org/officeDocument/2006/relationships/tags" Target="../tags/tag97.xml"/><Relationship Id="rId161" Type="http://schemas.openxmlformats.org/officeDocument/2006/relationships/tags" Target="../tags/tag162.xml"/><Relationship Id="rId217" Type="http://schemas.openxmlformats.org/officeDocument/2006/relationships/tags" Target="../tags/tag218.xml"/><Relationship Id="rId259" Type="http://schemas.openxmlformats.org/officeDocument/2006/relationships/tags" Target="../tags/tag260.xml"/><Relationship Id="rId23" Type="http://schemas.openxmlformats.org/officeDocument/2006/relationships/tags" Target="../tags/tag24.xml"/><Relationship Id="rId119" Type="http://schemas.openxmlformats.org/officeDocument/2006/relationships/tags" Target="../tags/tag120.xml"/><Relationship Id="rId270" Type="http://schemas.openxmlformats.org/officeDocument/2006/relationships/tags" Target="../tags/tag271.xml"/><Relationship Id="rId326" Type="http://schemas.openxmlformats.org/officeDocument/2006/relationships/tags" Target="../tags/tag327.xml"/><Relationship Id="rId65" Type="http://schemas.openxmlformats.org/officeDocument/2006/relationships/tags" Target="../tags/tag66.xml"/><Relationship Id="rId130" Type="http://schemas.openxmlformats.org/officeDocument/2006/relationships/tags" Target="../tags/tag131.xml"/><Relationship Id="rId172" Type="http://schemas.openxmlformats.org/officeDocument/2006/relationships/tags" Target="../tags/tag173.xml"/><Relationship Id="rId228" Type="http://schemas.openxmlformats.org/officeDocument/2006/relationships/tags" Target="../tags/tag229.xml"/><Relationship Id="rId281" Type="http://schemas.openxmlformats.org/officeDocument/2006/relationships/tags" Target="../tags/tag282.xml"/><Relationship Id="rId337" Type="http://schemas.openxmlformats.org/officeDocument/2006/relationships/tags" Target="../tags/tag338.xml"/><Relationship Id="rId34" Type="http://schemas.openxmlformats.org/officeDocument/2006/relationships/tags" Target="../tags/tag35.xml"/><Relationship Id="rId76" Type="http://schemas.openxmlformats.org/officeDocument/2006/relationships/tags" Target="../tags/tag77.xml"/><Relationship Id="rId141" Type="http://schemas.openxmlformats.org/officeDocument/2006/relationships/tags" Target="../tags/tag142.xml"/><Relationship Id="rId7" Type="http://schemas.openxmlformats.org/officeDocument/2006/relationships/tags" Target="../tags/tag8.xml"/><Relationship Id="rId183" Type="http://schemas.openxmlformats.org/officeDocument/2006/relationships/tags" Target="../tags/tag184.xml"/><Relationship Id="rId239" Type="http://schemas.openxmlformats.org/officeDocument/2006/relationships/tags" Target="../tags/tag240.xml"/><Relationship Id="rId250" Type="http://schemas.openxmlformats.org/officeDocument/2006/relationships/tags" Target="../tags/tag251.xml"/><Relationship Id="rId292" Type="http://schemas.openxmlformats.org/officeDocument/2006/relationships/tags" Target="../tags/tag293.xml"/><Relationship Id="rId306" Type="http://schemas.openxmlformats.org/officeDocument/2006/relationships/tags" Target="../tags/tag307.xml"/><Relationship Id="rId45" Type="http://schemas.openxmlformats.org/officeDocument/2006/relationships/tags" Target="../tags/tag46.xml"/><Relationship Id="rId87" Type="http://schemas.openxmlformats.org/officeDocument/2006/relationships/tags" Target="../tags/tag88.xml"/><Relationship Id="rId110" Type="http://schemas.openxmlformats.org/officeDocument/2006/relationships/tags" Target="../tags/tag111.xml"/><Relationship Id="rId348" Type="http://schemas.openxmlformats.org/officeDocument/2006/relationships/tags" Target="../tags/tag349.xml"/><Relationship Id="rId152" Type="http://schemas.openxmlformats.org/officeDocument/2006/relationships/tags" Target="../tags/tag153.xml"/><Relationship Id="rId194" Type="http://schemas.openxmlformats.org/officeDocument/2006/relationships/tags" Target="../tags/tag195.xml"/><Relationship Id="rId208" Type="http://schemas.openxmlformats.org/officeDocument/2006/relationships/tags" Target="../tags/tag209.xml"/><Relationship Id="rId261" Type="http://schemas.openxmlformats.org/officeDocument/2006/relationships/tags" Target="../tags/tag262.xml"/><Relationship Id="rId14" Type="http://schemas.openxmlformats.org/officeDocument/2006/relationships/tags" Target="../tags/tag15.xml"/><Relationship Id="rId56" Type="http://schemas.openxmlformats.org/officeDocument/2006/relationships/tags" Target="../tags/tag57.xml"/><Relationship Id="rId317" Type="http://schemas.openxmlformats.org/officeDocument/2006/relationships/tags" Target="../tags/tag318.xml"/><Relationship Id="rId8" Type="http://schemas.openxmlformats.org/officeDocument/2006/relationships/tags" Target="../tags/tag9.xml"/><Relationship Id="rId98" Type="http://schemas.openxmlformats.org/officeDocument/2006/relationships/tags" Target="../tags/tag99.xml"/><Relationship Id="rId121" Type="http://schemas.openxmlformats.org/officeDocument/2006/relationships/tags" Target="../tags/tag122.xml"/><Relationship Id="rId142" Type="http://schemas.openxmlformats.org/officeDocument/2006/relationships/tags" Target="../tags/tag143.xml"/><Relationship Id="rId163" Type="http://schemas.openxmlformats.org/officeDocument/2006/relationships/tags" Target="../tags/tag164.xml"/><Relationship Id="rId184" Type="http://schemas.openxmlformats.org/officeDocument/2006/relationships/tags" Target="../tags/tag185.xml"/><Relationship Id="rId219" Type="http://schemas.openxmlformats.org/officeDocument/2006/relationships/tags" Target="../tags/tag220.xml"/><Relationship Id="rId230" Type="http://schemas.openxmlformats.org/officeDocument/2006/relationships/tags" Target="../tags/tag231.xml"/><Relationship Id="rId251" Type="http://schemas.openxmlformats.org/officeDocument/2006/relationships/tags" Target="../tags/tag252.xml"/><Relationship Id="rId25" Type="http://schemas.openxmlformats.org/officeDocument/2006/relationships/tags" Target="../tags/tag26.xml"/><Relationship Id="rId46" Type="http://schemas.openxmlformats.org/officeDocument/2006/relationships/tags" Target="../tags/tag47.xml"/><Relationship Id="rId67" Type="http://schemas.openxmlformats.org/officeDocument/2006/relationships/tags" Target="../tags/tag68.xml"/><Relationship Id="rId272" Type="http://schemas.openxmlformats.org/officeDocument/2006/relationships/tags" Target="../tags/tag273.xml"/><Relationship Id="rId293" Type="http://schemas.openxmlformats.org/officeDocument/2006/relationships/tags" Target="../tags/tag294.xml"/><Relationship Id="rId307" Type="http://schemas.openxmlformats.org/officeDocument/2006/relationships/tags" Target="../tags/tag308.xml"/><Relationship Id="rId328" Type="http://schemas.openxmlformats.org/officeDocument/2006/relationships/tags" Target="../tags/tag329.xml"/><Relationship Id="rId349" Type="http://schemas.openxmlformats.org/officeDocument/2006/relationships/slideLayout" Target="../slideLayouts/slideLayout5.xml"/><Relationship Id="rId88" Type="http://schemas.openxmlformats.org/officeDocument/2006/relationships/tags" Target="../tags/tag89.xml"/><Relationship Id="rId111" Type="http://schemas.openxmlformats.org/officeDocument/2006/relationships/tags" Target="../tags/tag112.xml"/><Relationship Id="rId132" Type="http://schemas.openxmlformats.org/officeDocument/2006/relationships/tags" Target="../tags/tag133.xml"/><Relationship Id="rId153" Type="http://schemas.openxmlformats.org/officeDocument/2006/relationships/tags" Target="../tags/tag154.xml"/><Relationship Id="rId174" Type="http://schemas.openxmlformats.org/officeDocument/2006/relationships/tags" Target="../tags/tag175.xml"/><Relationship Id="rId195" Type="http://schemas.openxmlformats.org/officeDocument/2006/relationships/tags" Target="../tags/tag196.xml"/><Relationship Id="rId209" Type="http://schemas.openxmlformats.org/officeDocument/2006/relationships/tags" Target="../tags/tag210.xml"/><Relationship Id="rId220" Type="http://schemas.openxmlformats.org/officeDocument/2006/relationships/tags" Target="../tags/tag221.xml"/><Relationship Id="rId241" Type="http://schemas.openxmlformats.org/officeDocument/2006/relationships/tags" Target="../tags/tag242.xml"/><Relationship Id="rId15" Type="http://schemas.openxmlformats.org/officeDocument/2006/relationships/tags" Target="../tags/tag16.xml"/><Relationship Id="rId36" Type="http://schemas.openxmlformats.org/officeDocument/2006/relationships/tags" Target="../tags/tag37.xml"/><Relationship Id="rId57" Type="http://schemas.openxmlformats.org/officeDocument/2006/relationships/tags" Target="../tags/tag58.xml"/><Relationship Id="rId262" Type="http://schemas.openxmlformats.org/officeDocument/2006/relationships/tags" Target="../tags/tag263.xml"/><Relationship Id="rId283" Type="http://schemas.openxmlformats.org/officeDocument/2006/relationships/tags" Target="../tags/tag284.xml"/><Relationship Id="rId318" Type="http://schemas.openxmlformats.org/officeDocument/2006/relationships/tags" Target="../tags/tag319.xml"/><Relationship Id="rId339" Type="http://schemas.openxmlformats.org/officeDocument/2006/relationships/tags" Target="../tags/tag340.xml"/><Relationship Id="rId78" Type="http://schemas.openxmlformats.org/officeDocument/2006/relationships/tags" Target="../tags/tag79.xml"/><Relationship Id="rId99" Type="http://schemas.openxmlformats.org/officeDocument/2006/relationships/tags" Target="../tags/tag100.xml"/><Relationship Id="rId101" Type="http://schemas.openxmlformats.org/officeDocument/2006/relationships/tags" Target="../tags/tag102.xml"/><Relationship Id="rId122" Type="http://schemas.openxmlformats.org/officeDocument/2006/relationships/tags" Target="../tags/tag123.xml"/><Relationship Id="rId143" Type="http://schemas.openxmlformats.org/officeDocument/2006/relationships/tags" Target="../tags/tag144.xml"/><Relationship Id="rId164" Type="http://schemas.openxmlformats.org/officeDocument/2006/relationships/tags" Target="../tags/tag165.xml"/><Relationship Id="rId185" Type="http://schemas.openxmlformats.org/officeDocument/2006/relationships/tags" Target="../tags/tag186.xml"/><Relationship Id="rId350" Type="http://schemas.openxmlformats.org/officeDocument/2006/relationships/notesSlide" Target="../notesSlides/notesSlide4.xml"/><Relationship Id="rId9" Type="http://schemas.openxmlformats.org/officeDocument/2006/relationships/tags" Target="../tags/tag10.xml"/><Relationship Id="rId210" Type="http://schemas.openxmlformats.org/officeDocument/2006/relationships/tags" Target="../tags/tag211.xml"/><Relationship Id="rId26" Type="http://schemas.openxmlformats.org/officeDocument/2006/relationships/tags" Target="../tags/tag27.xml"/><Relationship Id="rId231" Type="http://schemas.openxmlformats.org/officeDocument/2006/relationships/tags" Target="../tags/tag232.xml"/><Relationship Id="rId252" Type="http://schemas.openxmlformats.org/officeDocument/2006/relationships/tags" Target="../tags/tag253.xml"/><Relationship Id="rId273" Type="http://schemas.openxmlformats.org/officeDocument/2006/relationships/tags" Target="../tags/tag274.xml"/><Relationship Id="rId294" Type="http://schemas.openxmlformats.org/officeDocument/2006/relationships/tags" Target="../tags/tag295.xml"/><Relationship Id="rId308" Type="http://schemas.openxmlformats.org/officeDocument/2006/relationships/tags" Target="../tags/tag309.xml"/><Relationship Id="rId329" Type="http://schemas.openxmlformats.org/officeDocument/2006/relationships/tags" Target="../tags/tag330.xml"/><Relationship Id="rId47" Type="http://schemas.openxmlformats.org/officeDocument/2006/relationships/tags" Target="../tags/tag48.xml"/><Relationship Id="rId68" Type="http://schemas.openxmlformats.org/officeDocument/2006/relationships/tags" Target="../tags/tag69.xml"/><Relationship Id="rId89" Type="http://schemas.openxmlformats.org/officeDocument/2006/relationships/tags" Target="../tags/tag90.xml"/><Relationship Id="rId112" Type="http://schemas.openxmlformats.org/officeDocument/2006/relationships/tags" Target="../tags/tag113.xml"/><Relationship Id="rId133" Type="http://schemas.openxmlformats.org/officeDocument/2006/relationships/tags" Target="../tags/tag134.xml"/><Relationship Id="rId154" Type="http://schemas.openxmlformats.org/officeDocument/2006/relationships/tags" Target="../tags/tag155.xml"/><Relationship Id="rId175" Type="http://schemas.openxmlformats.org/officeDocument/2006/relationships/tags" Target="../tags/tag176.xml"/><Relationship Id="rId340" Type="http://schemas.openxmlformats.org/officeDocument/2006/relationships/tags" Target="../tags/tag341.xml"/><Relationship Id="rId196" Type="http://schemas.openxmlformats.org/officeDocument/2006/relationships/tags" Target="../tags/tag197.xml"/><Relationship Id="rId200" Type="http://schemas.openxmlformats.org/officeDocument/2006/relationships/tags" Target="../tags/tag201.xml"/><Relationship Id="rId16" Type="http://schemas.openxmlformats.org/officeDocument/2006/relationships/tags" Target="../tags/tag17.xml"/><Relationship Id="rId221" Type="http://schemas.openxmlformats.org/officeDocument/2006/relationships/tags" Target="../tags/tag222.xml"/><Relationship Id="rId242" Type="http://schemas.openxmlformats.org/officeDocument/2006/relationships/tags" Target="../tags/tag243.xml"/><Relationship Id="rId263" Type="http://schemas.openxmlformats.org/officeDocument/2006/relationships/tags" Target="../tags/tag264.xml"/><Relationship Id="rId284" Type="http://schemas.openxmlformats.org/officeDocument/2006/relationships/tags" Target="../tags/tag285.xml"/><Relationship Id="rId319" Type="http://schemas.openxmlformats.org/officeDocument/2006/relationships/tags" Target="../tags/tag320.xml"/><Relationship Id="rId37" Type="http://schemas.openxmlformats.org/officeDocument/2006/relationships/tags" Target="../tags/tag38.xml"/><Relationship Id="rId58" Type="http://schemas.openxmlformats.org/officeDocument/2006/relationships/tags" Target="../tags/tag59.xml"/><Relationship Id="rId79" Type="http://schemas.openxmlformats.org/officeDocument/2006/relationships/tags" Target="../tags/tag80.xml"/><Relationship Id="rId102" Type="http://schemas.openxmlformats.org/officeDocument/2006/relationships/tags" Target="../tags/tag103.xml"/><Relationship Id="rId123" Type="http://schemas.openxmlformats.org/officeDocument/2006/relationships/tags" Target="../tags/tag124.xml"/><Relationship Id="rId144" Type="http://schemas.openxmlformats.org/officeDocument/2006/relationships/tags" Target="../tags/tag145.xml"/><Relationship Id="rId330" Type="http://schemas.openxmlformats.org/officeDocument/2006/relationships/tags" Target="../tags/tag331.xml"/><Relationship Id="rId90" Type="http://schemas.openxmlformats.org/officeDocument/2006/relationships/tags" Target="../tags/tag91.xml"/><Relationship Id="rId165" Type="http://schemas.openxmlformats.org/officeDocument/2006/relationships/tags" Target="../tags/tag166.xml"/><Relationship Id="rId186" Type="http://schemas.openxmlformats.org/officeDocument/2006/relationships/tags" Target="../tags/tag187.xml"/><Relationship Id="rId211" Type="http://schemas.openxmlformats.org/officeDocument/2006/relationships/tags" Target="../tags/tag212.xml"/><Relationship Id="rId232" Type="http://schemas.openxmlformats.org/officeDocument/2006/relationships/tags" Target="../tags/tag233.xml"/><Relationship Id="rId253" Type="http://schemas.openxmlformats.org/officeDocument/2006/relationships/tags" Target="../tags/tag254.xml"/><Relationship Id="rId274" Type="http://schemas.openxmlformats.org/officeDocument/2006/relationships/tags" Target="../tags/tag275.xml"/><Relationship Id="rId295" Type="http://schemas.openxmlformats.org/officeDocument/2006/relationships/tags" Target="../tags/tag296.xml"/><Relationship Id="rId309" Type="http://schemas.openxmlformats.org/officeDocument/2006/relationships/tags" Target="../tags/tag310.xml"/><Relationship Id="rId27" Type="http://schemas.openxmlformats.org/officeDocument/2006/relationships/tags" Target="../tags/tag28.xml"/><Relationship Id="rId48" Type="http://schemas.openxmlformats.org/officeDocument/2006/relationships/tags" Target="../tags/tag49.xml"/><Relationship Id="rId69" Type="http://schemas.openxmlformats.org/officeDocument/2006/relationships/tags" Target="../tags/tag70.xml"/><Relationship Id="rId113" Type="http://schemas.openxmlformats.org/officeDocument/2006/relationships/tags" Target="../tags/tag114.xml"/><Relationship Id="rId134" Type="http://schemas.openxmlformats.org/officeDocument/2006/relationships/tags" Target="../tags/tag135.xml"/><Relationship Id="rId320" Type="http://schemas.openxmlformats.org/officeDocument/2006/relationships/tags" Target="../tags/tag321.xml"/><Relationship Id="rId80" Type="http://schemas.openxmlformats.org/officeDocument/2006/relationships/tags" Target="../tags/tag81.xml"/><Relationship Id="rId155" Type="http://schemas.openxmlformats.org/officeDocument/2006/relationships/tags" Target="../tags/tag156.xml"/><Relationship Id="rId176" Type="http://schemas.openxmlformats.org/officeDocument/2006/relationships/tags" Target="../tags/tag177.xml"/><Relationship Id="rId197" Type="http://schemas.openxmlformats.org/officeDocument/2006/relationships/tags" Target="../tags/tag198.xml"/><Relationship Id="rId341" Type="http://schemas.openxmlformats.org/officeDocument/2006/relationships/tags" Target="../tags/tag342.xml"/><Relationship Id="rId201" Type="http://schemas.openxmlformats.org/officeDocument/2006/relationships/tags" Target="../tags/tag202.xml"/><Relationship Id="rId222" Type="http://schemas.openxmlformats.org/officeDocument/2006/relationships/tags" Target="../tags/tag223.xml"/><Relationship Id="rId243" Type="http://schemas.openxmlformats.org/officeDocument/2006/relationships/tags" Target="../tags/tag244.xml"/><Relationship Id="rId264" Type="http://schemas.openxmlformats.org/officeDocument/2006/relationships/tags" Target="../tags/tag265.xml"/><Relationship Id="rId285" Type="http://schemas.openxmlformats.org/officeDocument/2006/relationships/tags" Target="../tags/tag286.xml"/><Relationship Id="rId17" Type="http://schemas.openxmlformats.org/officeDocument/2006/relationships/tags" Target="../tags/tag18.xml"/><Relationship Id="rId38" Type="http://schemas.openxmlformats.org/officeDocument/2006/relationships/tags" Target="../tags/tag39.xml"/><Relationship Id="rId59" Type="http://schemas.openxmlformats.org/officeDocument/2006/relationships/tags" Target="../tags/tag60.xml"/><Relationship Id="rId103" Type="http://schemas.openxmlformats.org/officeDocument/2006/relationships/tags" Target="../tags/tag104.xml"/><Relationship Id="rId124" Type="http://schemas.openxmlformats.org/officeDocument/2006/relationships/tags" Target="../tags/tag125.xml"/><Relationship Id="rId310" Type="http://schemas.openxmlformats.org/officeDocument/2006/relationships/tags" Target="../tags/tag311.xml"/><Relationship Id="rId70" Type="http://schemas.openxmlformats.org/officeDocument/2006/relationships/tags" Target="../tags/tag71.xml"/><Relationship Id="rId91" Type="http://schemas.openxmlformats.org/officeDocument/2006/relationships/tags" Target="../tags/tag92.xml"/><Relationship Id="rId145" Type="http://schemas.openxmlformats.org/officeDocument/2006/relationships/tags" Target="../tags/tag146.xml"/><Relationship Id="rId166" Type="http://schemas.openxmlformats.org/officeDocument/2006/relationships/tags" Target="../tags/tag167.xml"/><Relationship Id="rId187" Type="http://schemas.openxmlformats.org/officeDocument/2006/relationships/tags" Target="../tags/tag188.xml"/><Relationship Id="rId331" Type="http://schemas.openxmlformats.org/officeDocument/2006/relationships/tags" Target="../tags/tag332.xml"/><Relationship Id="rId1" Type="http://schemas.openxmlformats.org/officeDocument/2006/relationships/tags" Target="../tags/tag2.xml"/><Relationship Id="rId212" Type="http://schemas.openxmlformats.org/officeDocument/2006/relationships/tags" Target="../tags/tag213.xml"/><Relationship Id="rId233" Type="http://schemas.openxmlformats.org/officeDocument/2006/relationships/tags" Target="../tags/tag234.xml"/><Relationship Id="rId254" Type="http://schemas.openxmlformats.org/officeDocument/2006/relationships/tags" Target="../tags/tag255.xml"/><Relationship Id="rId28" Type="http://schemas.openxmlformats.org/officeDocument/2006/relationships/tags" Target="../tags/tag29.xml"/><Relationship Id="rId49" Type="http://schemas.openxmlformats.org/officeDocument/2006/relationships/tags" Target="../tags/tag50.xml"/><Relationship Id="rId114" Type="http://schemas.openxmlformats.org/officeDocument/2006/relationships/tags" Target="../tags/tag115.xml"/><Relationship Id="rId275" Type="http://schemas.openxmlformats.org/officeDocument/2006/relationships/tags" Target="../tags/tag276.xml"/><Relationship Id="rId296" Type="http://schemas.openxmlformats.org/officeDocument/2006/relationships/tags" Target="../tags/tag297.xml"/><Relationship Id="rId300" Type="http://schemas.openxmlformats.org/officeDocument/2006/relationships/tags" Target="../tags/tag301.xml"/><Relationship Id="rId60" Type="http://schemas.openxmlformats.org/officeDocument/2006/relationships/tags" Target="../tags/tag61.xml"/><Relationship Id="rId81" Type="http://schemas.openxmlformats.org/officeDocument/2006/relationships/tags" Target="../tags/tag82.xml"/><Relationship Id="rId135" Type="http://schemas.openxmlformats.org/officeDocument/2006/relationships/tags" Target="../tags/tag136.xml"/><Relationship Id="rId156" Type="http://schemas.openxmlformats.org/officeDocument/2006/relationships/tags" Target="../tags/tag157.xml"/><Relationship Id="rId177" Type="http://schemas.openxmlformats.org/officeDocument/2006/relationships/tags" Target="../tags/tag178.xml"/><Relationship Id="rId198" Type="http://schemas.openxmlformats.org/officeDocument/2006/relationships/tags" Target="../tags/tag199.xml"/><Relationship Id="rId321" Type="http://schemas.openxmlformats.org/officeDocument/2006/relationships/tags" Target="../tags/tag322.xml"/><Relationship Id="rId342" Type="http://schemas.openxmlformats.org/officeDocument/2006/relationships/tags" Target="../tags/tag343.xml"/><Relationship Id="rId202" Type="http://schemas.openxmlformats.org/officeDocument/2006/relationships/tags" Target="../tags/tag203.xml"/><Relationship Id="rId223" Type="http://schemas.openxmlformats.org/officeDocument/2006/relationships/tags" Target="../tags/tag224.xml"/><Relationship Id="rId244" Type="http://schemas.openxmlformats.org/officeDocument/2006/relationships/tags" Target="../tags/tag245.xml"/><Relationship Id="rId18" Type="http://schemas.openxmlformats.org/officeDocument/2006/relationships/tags" Target="../tags/tag19.xml"/><Relationship Id="rId39" Type="http://schemas.openxmlformats.org/officeDocument/2006/relationships/tags" Target="../tags/tag40.xml"/><Relationship Id="rId265" Type="http://schemas.openxmlformats.org/officeDocument/2006/relationships/tags" Target="../tags/tag266.xml"/><Relationship Id="rId286" Type="http://schemas.openxmlformats.org/officeDocument/2006/relationships/tags" Target="../tags/tag287.xml"/><Relationship Id="rId50" Type="http://schemas.openxmlformats.org/officeDocument/2006/relationships/tags" Target="../tags/tag51.xml"/><Relationship Id="rId104" Type="http://schemas.openxmlformats.org/officeDocument/2006/relationships/tags" Target="../tags/tag105.xml"/><Relationship Id="rId125" Type="http://schemas.openxmlformats.org/officeDocument/2006/relationships/tags" Target="../tags/tag126.xml"/><Relationship Id="rId146" Type="http://schemas.openxmlformats.org/officeDocument/2006/relationships/tags" Target="../tags/tag147.xml"/><Relationship Id="rId167" Type="http://schemas.openxmlformats.org/officeDocument/2006/relationships/tags" Target="../tags/tag168.xml"/><Relationship Id="rId188" Type="http://schemas.openxmlformats.org/officeDocument/2006/relationships/tags" Target="../tags/tag189.xml"/><Relationship Id="rId311" Type="http://schemas.openxmlformats.org/officeDocument/2006/relationships/tags" Target="../tags/tag312.xml"/><Relationship Id="rId332" Type="http://schemas.openxmlformats.org/officeDocument/2006/relationships/tags" Target="../tags/tag333.xml"/><Relationship Id="rId71" Type="http://schemas.openxmlformats.org/officeDocument/2006/relationships/tags" Target="../tags/tag72.xml"/><Relationship Id="rId92" Type="http://schemas.openxmlformats.org/officeDocument/2006/relationships/tags" Target="../tags/tag93.xml"/><Relationship Id="rId213" Type="http://schemas.openxmlformats.org/officeDocument/2006/relationships/tags" Target="../tags/tag214.xml"/><Relationship Id="rId234" Type="http://schemas.openxmlformats.org/officeDocument/2006/relationships/tags" Target="../tags/tag235.xml"/><Relationship Id="rId2" Type="http://schemas.openxmlformats.org/officeDocument/2006/relationships/tags" Target="../tags/tag3.xml"/><Relationship Id="rId29" Type="http://schemas.openxmlformats.org/officeDocument/2006/relationships/tags" Target="../tags/tag30.xml"/><Relationship Id="rId255" Type="http://schemas.openxmlformats.org/officeDocument/2006/relationships/tags" Target="../tags/tag256.xml"/><Relationship Id="rId276" Type="http://schemas.openxmlformats.org/officeDocument/2006/relationships/tags" Target="../tags/tag277.xml"/><Relationship Id="rId297" Type="http://schemas.openxmlformats.org/officeDocument/2006/relationships/tags" Target="../tags/tag298.xml"/><Relationship Id="rId40" Type="http://schemas.openxmlformats.org/officeDocument/2006/relationships/tags" Target="../tags/tag41.xml"/><Relationship Id="rId115" Type="http://schemas.openxmlformats.org/officeDocument/2006/relationships/tags" Target="../tags/tag116.xml"/><Relationship Id="rId136" Type="http://schemas.openxmlformats.org/officeDocument/2006/relationships/tags" Target="../tags/tag137.xml"/><Relationship Id="rId157" Type="http://schemas.openxmlformats.org/officeDocument/2006/relationships/tags" Target="../tags/tag158.xml"/><Relationship Id="rId178" Type="http://schemas.openxmlformats.org/officeDocument/2006/relationships/tags" Target="../tags/tag179.xml"/><Relationship Id="rId301" Type="http://schemas.openxmlformats.org/officeDocument/2006/relationships/tags" Target="../tags/tag302.xml"/><Relationship Id="rId322" Type="http://schemas.openxmlformats.org/officeDocument/2006/relationships/tags" Target="../tags/tag323.xml"/><Relationship Id="rId343" Type="http://schemas.openxmlformats.org/officeDocument/2006/relationships/tags" Target="../tags/tag344.xml"/><Relationship Id="rId61" Type="http://schemas.openxmlformats.org/officeDocument/2006/relationships/tags" Target="../tags/tag62.xml"/><Relationship Id="rId82" Type="http://schemas.openxmlformats.org/officeDocument/2006/relationships/tags" Target="../tags/tag83.xml"/><Relationship Id="rId199" Type="http://schemas.openxmlformats.org/officeDocument/2006/relationships/tags" Target="../tags/tag200.xml"/><Relationship Id="rId203" Type="http://schemas.openxmlformats.org/officeDocument/2006/relationships/tags" Target="../tags/tag204.xml"/><Relationship Id="rId19" Type="http://schemas.openxmlformats.org/officeDocument/2006/relationships/tags" Target="../tags/tag20.xml"/><Relationship Id="rId224" Type="http://schemas.openxmlformats.org/officeDocument/2006/relationships/tags" Target="../tags/tag225.xml"/><Relationship Id="rId245" Type="http://schemas.openxmlformats.org/officeDocument/2006/relationships/tags" Target="../tags/tag246.xml"/><Relationship Id="rId266" Type="http://schemas.openxmlformats.org/officeDocument/2006/relationships/tags" Target="../tags/tag267.xml"/><Relationship Id="rId287" Type="http://schemas.openxmlformats.org/officeDocument/2006/relationships/tags" Target="../tags/tag288.xml"/><Relationship Id="rId30" Type="http://schemas.openxmlformats.org/officeDocument/2006/relationships/tags" Target="../tags/tag31.xml"/><Relationship Id="rId105" Type="http://schemas.openxmlformats.org/officeDocument/2006/relationships/tags" Target="../tags/tag106.xml"/><Relationship Id="rId126" Type="http://schemas.openxmlformats.org/officeDocument/2006/relationships/tags" Target="../tags/tag127.xml"/><Relationship Id="rId147" Type="http://schemas.openxmlformats.org/officeDocument/2006/relationships/tags" Target="../tags/tag148.xml"/><Relationship Id="rId168" Type="http://schemas.openxmlformats.org/officeDocument/2006/relationships/tags" Target="../tags/tag169.xml"/><Relationship Id="rId312" Type="http://schemas.openxmlformats.org/officeDocument/2006/relationships/tags" Target="../tags/tag313.xml"/><Relationship Id="rId333" Type="http://schemas.openxmlformats.org/officeDocument/2006/relationships/tags" Target="../tags/tag334.xml"/><Relationship Id="rId51" Type="http://schemas.openxmlformats.org/officeDocument/2006/relationships/tags" Target="../tags/tag52.xml"/><Relationship Id="rId72" Type="http://schemas.openxmlformats.org/officeDocument/2006/relationships/tags" Target="../tags/tag73.xml"/><Relationship Id="rId93" Type="http://schemas.openxmlformats.org/officeDocument/2006/relationships/tags" Target="../tags/tag94.xml"/><Relationship Id="rId189" Type="http://schemas.openxmlformats.org/officeDocument/2006/relationships/tags" Target="../tags/tag190.xml"/><Relationship Id="rId3" Type="http://schemas.openxmlformats.org/officeDocument/2006/relationships/tags" Target="../tags/tag4.xml"/><Relationship Id="rId214" Type="http://schemas.openxmlformats.org/officeDocument/2006/relationships/tags" Target="../tags/tag215.xml"/><Relationship Id="rId235" Type="http://schemas.openxmlformats.org/officeDocument/2006/relationships/tags" Target="../tags/tag236.xml"/><Relationship Id="rId256" Type="http://schemas.openxmlformats.org/officeDocument/2006/relationships/tags" Target="../tags/tag257.xml"/><Relationship Id="rId277" Type="http://schemas.openxmlformats.org/officeDocument/2006/relationships/tags" Target="../tags/tag278.xml"/><Relationship Id="rId298" Type="http://schemas.openxmlformats.org/officeDocument/2006/relationships/tags" Target="../tags/tag299.xml"/><Relationship Id="rId116" Type="http://schemas.openxmlformats.org/officeDocument/2006/relationships/tags" Target="../tags/tag117.xml"/><Relationship Id="rId137" Type="http://schemas.openxmlformats.org/officeDocument/2006/relationships/tags" Target="../tags/tag138.xml"/><Relationship Id="rId158" Type="http://schemas.openxmlformats.org/officeDocument/2006/relationships/tags" Target="../tags/tag159.xml"/><Relationship Id="rId302" Type="http://schemas.openxmlformats.org/officeDocument/2006/relationships/tags" Target="../tags/tag303.xml"/><Relationship Id="rId323" Type="http://schemas.openxmlformats.org/officeDocument/2006/relationships/tags" Target="../tags/tag324.xml"/><Relationship Id="rId344" Type="http://schemas.openxmlformats.org/officeDocument/2006/relationships/tags" Target="../tags/tag345.xml"/><Relationship Id="rId20" Type="http://schemas.openxmlformats.org/officeDocument/2006/relationships/tags" Target="../tags/tag21.xml"/><Relationship Id="rId41" Type="http://schemas.openxmlformats.org/officeDocument/2006/relationships/tags" Target="../tags/tag42.xml"/><Relationship Id="rId62" Type="http://schemas.openxmlformats.org/officeDocument/2006/relationships/tags" Target="../tags/tag63.xml"/><Relationship Id="rId83" Type="http://schemas.openxmlformats.org/officeDocument/2006/relationships/tags" Target="../tags/tag84.xml"/><Relationship Id="rId179" Type="http://schemas.openxmlformats.org/officeDocument/2006/relationships/tags" Target="../tags/tag180.xml"/><Relationship Id="rId190" Type="http://schemas.openxmlformats.org/officeDocument/2006/relationships/tags" Target="../tags/tag191.xml"/><Relationship Id="rId204" Type="http://schemas.openxmlformats.org/officeDocument/2006/relationships/tags" Target="../tags/tag205.xml"/><Relationship Id="rId225" Type="http://schemas.openxmlformats.org/officeDocument/2006/relationships/tags" Target="../tags/tag226.xml"/><Relationship Id="rId246" Type="http://schemas.openxmlformats.org/officeDocument/2006/relationships/tags" Target="../tags/tag247.xml"/><Relationship Id="rId267" Type="http://schemas.openxmlformats.org/officeDocument/2006/relationships/tags" Target="../tags/tag268.xml"/><Relationship Id="rId288" Type="http://schemas.openxmlformats.org/officeDocument/2006/relationships/tags" Target="../tags/tag289.xml"/><Relationship Id="rId106" Type="http://schemas.openxmlformats.org/officeDocument/2006/relationships/tags" Target="../tags/tag107.xml"/><Relationship Id="rId127" Type="http://schemas.openxmlformats.org/officeDocument/2006/relationships/tags" Target="../tags/tag128.xml"/><Relationship Id="rId313" Type="http://schemas.openxmlformats.org/officeDocument/2006/relationships/tags" Target="../tags/tag314.xml"/><Relationship Id="rId10" Type="http://schemas.openxmlformats.org/officeDocument/2006/relationships/tags" Target="../tags/tag11.xml"/><Relationship Id="rId31" Type="http://schemas.openxmlformats.org/officeDocument/2006/relationships/tags" Target="../tags/tag32.xml"/><Relationship Id="rId52" Type="http://schemas.openxmlformats.org/officeDocument/2006/relationships/tags" Target="../tags/tag53.xml"/><Relationship Id="rId73" Type="http://schemas.openxmlformats.org/officeDocument/2006/relationships/tags" Target="../tags/tag74.xml"/><Relationship Id="rId94" Type="http://schemas.openxmlformats.org/officeDocument/2006/relationships/tags" Target="../tags/tag95.xml"/><Relationship Id="rId148" Type="http://schemas.openxmlformats.org/officeDocument/2006/relationships/tags" Target="../tags/tag149.xml"/><Relationship Id="rId169" Type="http://schemas.openxmlformats.org/officeDocument/2006/relationships/tags" Target="../tags/tag170.xml"/><Relationship Id="rId334" Type="http://schemas.openxmlformats.org/officeDocument/2006/relationships/tags" Target="../tags/tag335.xml"/><Relationship Id="rId4" Type="http://schemas.openxmlformats.org/officeDocument/2006/relationships/tags" Target="../tags/tag5.xml"/><Relationship Id="rId180" Type="http://schemas.openxmlformats.org/officeDocument/2006/relationships/tags" Target="../tags/tag181.xml"/><Relationship Id="rId215" Type="http://schemas.openxmlformats.org/officeDocument/2006/relationships/tags" Target="../tags/tag216.xml"/><Relationship Id="rId236" Type="http://schemas.openxmlformats.org/officeDocument/2006/relationships/tags" Target="../tags/tag237.xml"/><Relationship Id="rId257" Type="http://schemas.openxmlformats.org/officeDocument/2006/relationships/tags" Target="../tags/tag258.xml"/><Relationship Id="rId278" Type="http://schemas.openxmlformats.org/officeDocument/2006/relationships/tags" Target="../tags/tag279.xml"/><Relationship Id="rId303" Type="http://schemas.openxmlformats.org/officeDocument/2006/relationships/tags" Target="../tags/tag304.xml"/><Relationship Id="rId42" Type="http://schemas.openxmlformats.org/officeDocument/2006/relationships/tags" Target="../tags/tag43.xml"/><Relationship Id="rId84" Type="http://schemas.openxmlformats.org/officeDocument/2006/relationships/tags" Target="../tags/tag85.xml"/><Relationship Id="rId138" Type="http://schemas.openxmlformats.org/officeDocument/2006/relationships/tags" Target="../tags/tag139.xml"/><Relationship Id="rId345" Type="http://schemas.openxmlformats.org/officeDocument/2006/relationships/tags" Target="../tags/tag346.xml"/><Relationship Id="rId191" Type="http://schemas.openxmlformats.org/officeDocument/2006/relationships/tags" Target="../tags/tag192.xml"/><Relationship Id="rId205" Type="http://schemas.openxmlformats.org/officeDocument/2006/relationships/tags" Target="../tags/tag206.xml"/><Relationship Id="rId247" Type="http://schemas.openxmlformats.org/officeDocument/2006/relationships/tags" Target="../tags/tag248.xml"/><Relationship Id="rId107" Type="http://schemas.openxmlformats.org/officeDocument/2006/relationships/tags" Target="../tags/tag108.xml"/><Relationship Id="rId289" Type="http://schemas.openxmlformats.org/officeDocument/2006/relationships/tags" Target="../tags/tag290.xml"/><Relationship Id="rId11" Type="http://schemas.openxmlformats.org/officeDocument/2006/relationships/tags" Target="../tags/tag12.xml"/><Relationship Id="rId53" Type="http://schemas.openxmlformats.org/officeDocument/2006/relationships/tags" Target="../tags/tag54.xml"/><Relationship Id="rId149" Type="http://schemas.openxmlformats.org/officeDocument/2006/relationships/tags" Target="../tags/tag150.xml"/><Relationship Id="rId314" Type="http://schemas.openxmlformats.org/officeDocument/2006/relationships/tags" Target="../tags/tag315.xml"/><Relationship Id="rId95" Type="http://schemas.openxmlformats.org/officeDocument/2006/relationships/tags" Target="../tags/tag96.xml"/><Relationship Id="rId160" Type="http://schemas.openxmlformats.org/officeDocument/2006/relationships/tags" Target="../tags/tag161.xml"/><Relationship Id="rId216" Type="http://schemas.openxmlformats.org/officeDocument/2006/relationships/tags" Target="../tags/tag217.xml"/><Relationship Id="rId258" Type="http://schemas.openxmlformats.org/officeDocument/2006/relationships/tags" Target="../tags/tag259.xml"/><Relationship Id="rId22" Type="http://schemas.openxmlformats.org/officeDocument/2006/relationships/tags" Target="../tags/tag23.xml"/><Relationship Id="rId64" Type="http://schemas.openxmlformats.org/officeDocument/2006/relationships/tags" Target="../tags/tag65.xml"/><Relationship Id="rId118" Type="http://schemas.openxmlformats.org/officeDocument/2006/relationships/tags" Target="../tags/tag119.xml"/><Relationship Id="rId325" Type="http://schemas.openxmlformats.org/officeDocument/2006/relationships/tags" Target="../tags/tag326.xml"/><Relationship Id="rId171" Type="http://schemas.openxmlformats.org/officeDocument/2006/relationships/tags" Target="../tags/tag172.xml"/><Relationship Id="rId227" Type="http://schemas.openxmlformats.org/officeDocument/2006/relationships/tags" Target="../tags/tag228.xml"/><Relationship Id="rId269" Type="http://schemas.openxmlformats.org/officeDocument/2006/relationships/tags" Target="../tags/tag270.xml"/><Relationship Id="rId33" Type="http://schemas.openxmlformats.org/officeDocument/2006/relationships/tags" Target="../tags/tag34.xml"/><Relationship Id="rId129" Type="http://schemas.openxmlformats.org/officeDocument/2006/relationships/tags" Target="../tags/tag130.xml"/><Relationship Id="rId280" Type="http://schemas.openxmlformats.org/officeDocument/2006/relationships/tags" Target="../tags/tag281.xml"/><Relationship Id="rId336" Type="http://schemas.openxmlformats.org/officeDocument/2006/relationships/tags" Target="../tags/tag337.xml"/><Relationship Id="rId75" Type="http://schemas.openxmlformats.org/officeDocument/2006/relationships/tags" Target="../tags/tag76.xml"/><Relationship Id="rId140" Type="http://schemas.openxmlformats.org/officeDocument/2006/relationships/tags" Target="../tags/tag141.xml"/><Relationship Id="rId182" Type="http://schemas.openxmlformats.org/officeDocument/2006/relationships/tags" Target="../tags/tag183.xml"/><Relationship Id="rId6" Type="http://schemas.openxmlformats.org/officeDocument/2006/relationships/tags" Target="../tags/tag7.xml"/><Relationship Id="rId238" Type="http://schemas.openxmlformats.org/officeDocument/2006/relationships/tags" Target="../tags/tag239.xml"/><Relationship Id="rId291" Type="http://schemas.openxmlformats.org/officeDocument/2006/relationships/tags" Target="../tags/tag292.xml"/><Relationship Id="rId305" Type="http://schemas.openxmlformats.org/officeDocument/2006/relationships/tags" Target="../tags/tag306.xml"/><Relationship Id="rId347" Type="http://schemas.openxmlformats.org/officeDocument/2006/relationships/tags" Target="../tags/tag348.xml"/><Relationship Id="rId44" Type="http://schemas.openxmlformats.org/officeDocument/2006/relationships/tags" Target="../tags/tag45.xml"/><Relationship Id="rId86" Type="http://schemas.openxmlformats.org/officeDocument/2006/relationships/tags" Target="../tags/tag87.xml"/><Relationship Id="rId151" Type="http://schemas.openxmlformats.org/officeDocument/2006/relationships/tags" Target="../tags/tag152.xml"/><Relationship Id="rId193" Type="http://schemas.openxmlformats.org/officeDocument/2006/relationships/tags" Target="../tags/tag194.xml"/><Relationship Id="rId207" Type="http://schemas.openxmlformats.org/officeDocument/2006/relationships/tags" Target="../tags/tag208.xml"/><Relationship Id="rId249" Type="http://schemas.openxmlformats.org/officeDocument/2006/relationships/tags" Target="../tags/tag250.xml"/><Relationship Id="rId13" Type="http://schemas.openxmlformats.org/officeDocument/2006/relationships/tags" Target="../tags/tag14.xml"/><Relationship Id="rId109" Type="http://schemas.openxmlformats.org/officeDocument/2006/relationships/tags" Target="../tags/tag110.xml"/><Relationship Id="rId260" Type="http://schemas.openxmlformats.org/officeDocument/2006/relationships/tags" Target="../tags/tag261.xml"/><Relationship Id="rId316" Type="http://schemas.openxmlformats.org/officeDocument/2006/relationships/tags" Target="../tags/tag317.xml"/><Relationship Id="rId55" Type="http://schemas.openxmlformats.org/officeDocument/2006/relationships/tags" Target="../tags/tag56.xml"/><Relationship Id="rId97" Type="http://schemas.openxmlformats.org/officeDocument/2006/relationships/tags" Target="../tags/tag98.xml"/><Relationship Id="rId120" Type="http://schemas.openxmlformats.org/officeDocument/2006/relationships/tags" Target="../tags/tag121.xml"/><Relationship Id="rId162" Type="http://schemas.openxmlformats.org/officeDocument/2006/relationships/tags" Target="../tags/tag163.xml"/><Relationship Id="rId218" Type="http://schemas.openxmlformats.org/officeDocument/2006/relationships/tags" Target="../tags/tag219.xml"/><Relationship Id="rId271" Type="http://schemas.openxmlformats.org/officeDocument/2006/relationships/tags" Target="../tags/tag272.xml"/><Relationship Id="rId24" Type="http://schemas.openxmlformats.org/officeDocument/2006/relationships/tags" Target="../tags/tag25.xml"/><Relationship Id="rId66" Type="http://schemas.openxmlformats.org/officeDocument/2006/relationships/tags" Target="../tags/tag67.xml"/><Relationship Id="rId131" Type="http://schemas.openxmlformats.org/officeDocument/2006/relationships/tags" Target="../tags/tag132.xml"/><Relationship Id="rId327" Type="http://schemas.openxmlformats.org/officeDocument/2006/relationships/tags" Target="../tags/tag328.xml"/><Relationship Id="rId173" Type="http://schemas.openxmlformats.org/officeDocument/2006/relationships/tags" Target="../tags/tag174.xml"/><Relationship Id="rId229" Type="http://schemas.openxmlformats.org/officeDocument/2006/relationships/tags" Target="../tags/tag230.xml"/><Relationship Id="rId240" Type="http://schemas.openxmlformats.org/officeDocument/2006/relationships/tags" Target="../tags/tag241.xml"/><Relationship Id="rId35" Type="http://schemas.openxmlformats.org/officeDocument/2006/relationships/tags" Target="../tags/tag36.xml"/><Relationship Id="rId77" Type="http://schemas.openxmlformats.org/officeDocument/2006/relationships/tags" Target="../tags/tag78.xml"/><Relationship Id="rId100" Type="http://schemas.openxmlformats.org/officeDocument/2006/relationships/tags" Target="../tags/tag101.xml"/><Relationship Id="rId282" Type="http://schemas.openxmlformats.org/officeDocument/2006/relationships/tags" Target="../tags/tag283.xml"/><Relationship Id="rId338" Type="http://schemas.openxmlformats.org/officeDocument/2006/relationships/tags" Target="../tags/tag33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tags" Target="../tags/tag357.xml"/><Relationship Id="rId13" Type="http://schemas.openxmlformats.org/officeDocument/2006/relationships/tags" Target="../tags/tag362.xml"/><Relationship Id="rId18" Type="http://schemas.openxmlformats.org/officeDocument/2006/relationships/tags" Target="../tags/tag367.xml"/><Relationship Id="rId3" Type="http://schemas.openxmlformats.org/officeDocument/2006/relationships/tags" Target="../tags/tag352.xml"/><Relationship Id="rId21" Type="http://schemas.openxmlformats.org/officeDocument/2006/relationships/tags" Target="../tags/tag370.xml"/><Relationship Id="rId7" Type="http://schemas.openxmlformats.org/officeDocument/2006/relationships/tags" Target="../tags/tag356.xml"/><Relationship Id="rId12" Type="http://schemas.openxmlformats.org/officeDocument/2006/relationships/tags" Target="../tags/tag361.xml"/><Relationship Id="rId17" Type="http://schemas.openxmlformats.org/officeDocument/2006/relationships/tags" Target="../tags/tag366.xml"/><Relationship Id="rId25" Type="http://schemas.openxmlformats.org/officeDocument/2006/relationships/slideLayout" Target="../slideLayouts/slideLayout5.xml"/><Relationship Id="rId2" Type="http://schemas.openxmlformats.org/officeDocument/2006/relationships/tags" Target="../tags/tag351.xml"/><Relationship Id="rId16" Type="http://schemas.openxmlformats.org/officeDocument/2006/relationships/tags" Target="../tags/tag365.xml"/><Relationship Id="rId20" Type="http://schemas.openxmlformats.org/officeDocument/2006/relationships/tags" Target="../tags/tag369.xml"/><Relationship Id="rId1" Type="http://schemas.openxmlformats.org/officeDocument/2006/relationships/tags" Target="../tags/tag350.xml"/><Relationship Id="rId6" Type="http://schemas.openxmlformats.org/officeDocument/2006/relationships/tags" Target="../tags/tag355.xml"/><Relationship Id="rId11" Type="http://schemas.openxmlformats.org/officeDocument/2006/relationships/tags" Target="../tags/tag360.xml"/><Relationship Id="rId24" Type="http://schemas.openxmlformats.org/officeDocument/2006/relationships/tags" Target="../tags/tag373.xml"/><Relationship Id="rId5" Type="http://schemas.openxmlformats.org/officeDocument/2006/relationships/tags" Target="../tags/tag354.xml"/><Relationship Id="rId15" Type="http://schemas.openxmlformats.org/officeDocument/2006/relationships/tags" Target="../tags/tag364.xml"/><Relationship Id="rId23" Type="http://schemas.openxmlformats.org/officeDocument/2006/relationships/tags" Target="../tags/tag372.xml"/><Relationship Id="rId10" Type="http://schemas.openxmlformats.org/officeDocument/2006/relationships/tags" Target="../tags/tag359.xml"/><Relationship Id="rId19" Type="http://schemas.openxmlformats.org/officeDocument/2006/relationships/tags" Target="../tags/tag368.xml"/><Relationship Id="rId4" Type="http://schemas.openxmlformats.org/officeDocument/2006/relationships/tags" Target="../tags/tag353.xml"/><Relationship Id="rId9" Type="http://schemas.openxmlformats.org/officeDocument/2006/relationships/tags" Target="../tags/tag358.xml"/><Relationship Id="rId14" Type="http://schemas.openxmlformats.org/officeDocument/2006/relationships/tags" Target="../tags/tag363.xml"/><Relationship Id="rId22" Type="http://schemas.openxmlformats.org/officeDocument/2006/relationships/tags" Target="../tags/tag371.xml"/></Relationships>
</file>

<file path=ppt/slides/_rels/slide14.xml.rels><?xml version="1.0" encoding="UTF-8" standalone="yes"?>
<Relationships xmlns="http://schemas.openxmlformats.org/package/2006/relationships"><Relationship Id="rId8" Type="http://schemas.openxmlformats.org/officeDocument/2006/relationships/tags" Target="../tags/tag381.xml"/><Relationship Id="rId13" Type="http://schemas.openxmlformats.org/officeDocument/2006/relationships/tags" Target="../tags/tag386.xml"/><Relationship Id="rId18" Type="http://schemas.openxmlformats.org/officeDocument/2006/relationships/tags" Target="../tags/tag391.xml"/><Relationship Id="rId3" Type="http://schemas.openxmlformats.org/officeDocument/2006/relationships/tags" Target="../tags/tag376.xml"/><Relationship Id="rId7" Type="http://schemas.openxmlformats.org/officeDocument/2006/relationships/tags" Target="../tags/tag380.xml"/><Relationship Id="rId12" Type="http://schemas.openxmlformats.org/officeDocument/2006/relationships/tags" Target="../tags/tag385.xml"/><Relationship Id="rId17" Type="http://schemas.openxmlformats.org/officeDocument/2006/relationships/tags" Target="../tags/tag390.xml"/><Relationship Id="rId2" Type="http://schemas.openxmlformats.org/officeDocument/2006/relationships/tags" Target="../tags/tag375.xml"/><Relationship Id="rId16" Type="http://schemas.openxmlformats.org/officeDocument/2006/relationships/tags" Target="../tags/tag389.xml"/><Relationship Id="rId20" Type="http://schemas.openxmlformats.org/officeDocument/2006/relationships/notesSlide" Target="../notesSlides/notesSlide5.xml"/><Relationship Id="rId1" Type="http://schemas.openxmlformats.org/officeDocument/2006/relationships/tags" Target="../tags/tag374.xml"/><Relationship Id="rId6" Type="http://schemas.openxmlformats.org/officeDocument/2006/relationships/tags" Target="../tags/tag379.xml"/><Relationship Id="rId11" Type="http://schemas.openxmlformats.org/officeDocument/2006/relationships/tags" Target="../tags/tag384.xml"/><Relationship Id="rId5" Type="http://schemas.openxmlformats.org/officeDocument/2006/relationships/tags" Target="../tags/tag378.xml"/><Relationship Id="rId15" Type="http://schemas.openxmlformats.org/officeDocument/2006/relationships/tags" Target="../tags/tag388.xml"/><Relationship Id="rId10" Type="http://schemas.openxmlformats.org/officeDocument/2006/relationships/tags" Target="../tags/tag383.xml"/><Relationship Id="rId19" Type="http://schemas.openxmlformats.org/officeDocument/2006/relationships/slideLayout" Target="../slideLayouts/slideLayout5.xml"/><Relationship Id="rId4" Type="http://schemas.openxmlformats.org/officeDocument/2006/relationships/tags" Target="../tags/tag377.xml"/><Relationship Id="rId9" Type="http://schemas.openxmlformats.org/officeDocument/2006/relationships/tags" Target="../tags/tag382.xml"/><Relationship Id="rId14" Type="http://schemas.openxmlformats.org/officeDocument/2006/relationships/tags" Target="../tags/tag387.xml"/></Relationships>
</file>

<file path=ppt/slides/_rels/slide15.xml.rels><?xml version="1.0" encoding="UTF-8" standalone="yes"?>
<Relationships xmlns="http://schemas.openxmlformats.org/package/2006/relationships"><Relationship Id="rId13" Type="http://schemas.openxmlformats.org/officeDocument/2006/relationships/tags" Target="../tags/tag404.xml"/><Relationship Id="rId18" Type="http://schemas.openxmlformats.org/officeDocument/2006/relationships/tags" Target="../tags/tag409.xml"/><Relationship Id="rId26" Type="http://schemas.openxmlformats.org/officeDocument/2006/relationships/tags" Target="../tags/tag417.xml"/><Relationship Id="rId39" Type="http://schemas.openxmlformats.org/officeDocument/2006/relationships/tags" Target="../tags/tag430.xml"/><Relationship Id="rId21" Type="http://schemas.openxmlformats.org/officeDocument/2006/relationships/tags" Target="../tags/tag412.xml"/><Relationship Id="rId34" Type="http://schemas.openxmlformats.org/officeDocument/2006/relationships/tags" Target="../tags/tag425.xml"/><Relationship Id="rId42" Type="http://schemas.openxmlformats.org/officeDocument/2006/relationships/tags" Target="../tags/tag433.xml"/><Relationship Id="rId47" Type="http://schemas.openxmlformats.org/officeDocument/2006/relationships/image" Target="../media/image10.png"/><Relationship Id="rId50" Type="http://schemas.openxmlformats.org/officeDocument/2006/relationships/image" Target="../media/image13.svg"/><Relationship Id="rId7" Type="http://schemas.openxmlformats.org/officeDocument/2006/relationships/tags" Target="../tags/tag398.xml"/><Relationship Id="rId2" Type="http://schemas.openxmlformats.org/officeDocument/2006/relationships/tags" Target="../tags/tag393.xml"/><Relationship Id="rId16" Type="http://schemas.openxmlformats.org/officeDocument/2006/relationships/tags" Target="../tags/tag407.xml"/><Relationship Id="rId29" Type="http://schemas.openxmlformats.org/officeDocument/2006/relationships/tags" Target="../tags/tag420.xml"/><Relationship Id="rId11" Type="http://schemas.openxmlformats.org/officeDocument/2006/relationships/tags" Target="../tags/tag402.xml"/><Relationship Id="rId24" Type="http://schemas.openxmlformats.org/officeDocument/2006/relationships/tags" Target="../tags/tag415.xml"/><Relationship Id="rId32" Type="http://schemas.openxmlformats.org/officeDocument/2006/relationships/tags" Target="../tags/tag423.xml"/><Relationship Id="rId37" Type="http://schemas.openxmlformats.org/officeDocument/2006/relationships/tags" Target="../tags/tag428.xml"/><Relationship Id="rId40" Type="http://schemas.openxmlformats.org/officeDocument/2006/relationships/tags" Target="../tags/tag431.xml"/><Relationship Id="rId45" Type="http://schemas.openxmlformats.org/officeDocument/2006/relationships/image" Target="../media/image8.png"/><Relationship Id="rId5" Type="http://schemas.openxmlformats.org/officeDocument/2006/relationships/tags" Target="../tags/tag396.xml"/><Relationship Id="rId15" Type="http://schemas.openxmlformats.org/officeDocument/2006/relationships/tags" Target="../tags/tag406.xml"/><Relationship Id="rId23" Type="http://schemas.openxmlformats.org/officeDocument/2006/relationships/tags" Target="../tags/tag414.xml"/><Relationship Id="rId28" Type="http://schemas.openxmlformats.org/officeDocument/2006/relationships/tags" Target="../tags/tag419.xml"/><Relationship Id="rId36" Type="http://schemas.openxmlformats.org/officeDocument/2006/relationships/tags" Target="../tags/tag427.xml"/><Relationship Id="rId49" Type="http://schemas.openxmlformats.org/officeDocument/2006/relationships/image" Target="../media/image12.png"/><Relationship Id="rId10" Type="http://schemas.openxmlformats.org/officeDocument/2006/relationships/tags" Target="../tags/tag401.xml"/><Relationship Id="rId19" Type="http://schemas.openxmlformats.org/officeDocument/2006/relationships/tags" Target="../tags/tag410.xml"/><Relationship Id="rId31" Type="http://schemas.openxmlformats.org/officeDocument/2006/relationships/tags" Target="../tags/tag422.xml"/><Relationship Id="rId44" Type="http://schemas.openxmlformats.org/officeDocument/2006/relationships/slideLayout" Target="../slideLayouts/slideLayout5.xml"/><Relationship Id="rId4" Type="http://schemas.openxmlformats.org/officeDocument/2006/relationships/tags" Target="../tags/tag395.xml"/><Relationship Id="rId9" Type="http://schemas.openxmlformats.org/officeDocument/2006/relationships/tags" Target="../tags/tag400.xml"/><Relationship Id="rId14" Type="http://schemas.openxmlformats.org/officeDocument/2006/relationships/tags" Target="../tags/tag405.xml"/><Relationship Id="rId22" Type="http://schemas.openxmlformats.org/officeDocument/2006/relationships/tags" Target="../tags/tag413.xml"/><Relationship Id="rId27" Type="http://schemas.openxmlformats.org/officeDocument/2006/relationships/tags" Target="../tags/tag418.xml"/><Relationship Id="rId30" Type="http://schemas.openxmlformats.org/officeDocument/2006/relationships/tags" Target="../tags/tag421.xml"/><Relationship Id="rId35" Type="http://schemas.openxmlformats.org/officeDocument/2006/relationships/tags" Target="../tags/tag426.xml"/><Relationship Id="rId43" Type="http://schemas.openxmlformats.org/officeDocument/2006/relationships/tags" Target="../tags/tag434.xml"/><Relationship Id="rId48" Type="http://schemas.openxmlformats.org/officeDocument/2006/relationships/image" Target="../media/image11.svg"/><Relationship Id="rId8" Type="http://schemas.openxmlformats.org/officeDocument/2006/relationships/tags" Target="../tags/tag399.xml"/><Relationship Id="rId3" Type="http://schemas.openxmlformats.org/officeDocument/2006/relationships/tags" Target="../tags/tag394.xml"/><Relationship Id="rId12" Type="http://schemas.openxmlformats.org/officeDocument/2006/relationships/tags" Target="../tags/tag403.xml"/><Relationship Id="rId17" Type="http://schemas.openxmlformats.org/officeDocument/2006/relationships/tags" Target="../tags/tag408.xml"/><Relationship Id="rId25" Type="http://schemas.openxmlformats.org/officeDocument/2006/relationships/tags" Target="../tags/tag416.xml"/><Relationship Id="rId33" Type="http://schemas.openxmlformats.org/officeDocument/2006/relationships/tags" Target="../tags/tag424.xml"/><Relationship Id="rId38" Type="http://schemas.openxmlformats.org/officeDocument/2006/relationships/tags" Target="../tags/tag429.xml"/><Relationship Id="rId46" Type="http://schemas.openxmlformats.org/officeDocument/2006/relationships/image" Target="../media/image9.svg"/><Relationship Id="rId20" Type="http://schemas.openxmlformats.org/officeDocument/2006/relationships/tags" Target="../tags/tag411.xml"/><Relationship Id="rId41" Type="http://schemas.openxmlformats.org/officeDocument/2006/relationships/tags" Target="../tags/tag432.xml"/><Relationship Id="rId1" Type="http://schemas.openxmlformats.org/officeDocument/2006/relationships/tags" Target="../tags/tag392.xml"/><Relationship Id="rId6" Type="http://schemas.openxmlformats.org/officeDocument/2006/relationships/tags" Target="../tags/tag39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437.xml"/><Relationship Id="rId7" Type="http://schemas.openxmlformats.org/officeDocument/2006/relationships/notesSlide" Target="../notesSlides/notesSlide7.xml"/><Relationship Id="rId2" Type="http://schemas.openxmlformats.org/officeDocument/2006/relationships/tags" Target="../tags/tag436.xml"/><Relationship Id="rId1" Type="http://schemas.openxmlformats.org/officeDocument/2006/relationships/tags" Target="../tags/tag435.xml"/><Relationship Id="rId6" Type="http://schemas.openxmlformats.org/officeDocument/2006/relationships/slideLayout" Target="../slideLayouts/slideLayout5.xml"/><Relationship Id="rId5" Type="http://schemas.openxmlformats.org/officeDocument/2006/relationships/tags" Target="../tags/tag439.xml"/><Relationship Id="rId4" Type="http://schemas.openxmlformats.org/officeDocument/2006/relationships/tags" Target="../tags/tag438.xml"/><Relationship Id="rId9" Type="http://schemas.openxmlformats.org/officeDocument/2006/relationships/image" Target="../media/image15.svg"/></Relationships>
</file>

<file path=ppt/slides/_rels/slide18.xml.rels><?xml version="1.0" encoding="UTF-8" standalone="yes"?>
<Relationships xmlns="http://schemas.openxmlformats.org/package/2006/relationships"><Relationship Id="rId13" Type="http://schemas.openxmlformats.org/officeDocument/2006/relationships/tags" Target="../tags/tag452.xml"/><Relationship Id="rId18" Type="http://schemas.openxmlformats.org/officeDocument/2006/relationships/tags" Target="../tags/tag457.xml"/><Relationship Id="rId26" Type="http://schemas.openxmlformats.org/officeDocument/2006/relationships/tags" Target="../tags/tag465.xml"/><Relationship Id="rId39" Type="http://schemas.openxmlformats.org/officeDocument/2006/relationships/tags" Target="../tags/tag478.xml"/><Relationship Id="rId21" Type="http://schemas.openxmlformats.org/officeDocument/2006/relationships/tags" Target="../tags/tag460.xml"/><Relationship Id="rId34" Type="http://schemas.openxmlformats.org/officeDocument/2006/relationships/tags" Target="../tags/tag473.xml"/><Relationship Id="rId42" Type="http://schemas.openxmlformats.org/officeDocument/2006/relationships/tags" Target="../tags/tag481.xml"/><Relationship Id="rId47" Type="http://schemas.openxmlformats.org/officeDocument/2006/relationships/tags" Target="../tags/tag486.xml"/><Relationship Id="rId50" Type="http://schemas.openxmlformats.org/officeDocument/2006/relationships/image" Target="../media/image8.png"/><Relationship Id="rId55" Type="http://schemas.openxmlformats.org/officeDocument/2006/relationships/image" Target="../media/image13.svg"/><Relationship Id="rId7" Type="http://schemas.openxmlformats.org/officeDocument/2006/relationships/tags" Target="../tags/tag446.xml"/><Relationship Id="rId2" Type="http://schemas.openxmlformats.org/officeDocument/2006/relationships/tags" Target="../tags/tag441.xml"/><Relationship Id="rId16" Type="http://schemas.openxmlformats.org/officeDocument/2006/relationships/tags" Target="../tags/tag455.xml"/><Relationship Id="rId29" Type="http://schemas.openxmlformats.org/officeDocument/2006/relationships/tags" Target="../tags/tag468.xml"/><Relationship Id="rId11" Type="http://schemas.openxmlformats.org/officeDocument/2006/relationships/tags" Target="../tags/tag450.xml"/><Relationship Id="rId24" Type="http://schemas.openxmlformats.org/officeDocument/2006/relationships/tags" Target="../tags/tag463.xml"/><Relationship Id="rId32" Type="http://schemas.openxmlformats.org/officeDocument/2006/relationships/tags" Target="../tags/tag471.xml"/><Relationship Id="rId37" Type="http://schemas.openxmlformats.org/officeDocument/2006/relationships/tags" Target="../tags/tag476.xml"/><Relationship Id="rId40" Type="http://schemas.openxmlformats.org/officeDocument/2006/relationships/tags" Target="../tags/tag479.xml"/><Relationship Id="rId45" Type="http://schemas.openxmlformats.org/officeDocument/2006/relationships/tags" Target="../tags/tag484.xml"/><Relationship Id="rId53" Type="http://schemas.openxmlformats.org/officeDocument/2006/relationships/image" Target="../media/image11.svg"/><Relationship Id="rId5" Type="http://schemas.openxmlformats.org/officeDocument/2006/relationships/tags" Target="../tags/tag444.xml"/><Relationship Id="rId10" Type="http://schemas.openxmlformats.org/officeDocument/2006/relationships/tags" Target="../tags/tag449.xml"/><Relationship Id="rId19" Type="http://schemas.openxmlformats.org/officeDocument/2006/relationships/tags" Target="../tags/tag458.xml"/><Relationship Id="rId31" Type="http://schemas.openxmlformats.org/officeDocument/2006/relationships/tags" Target="../tags/tag470.xml"/><Relationship Id="rId44" Type="http://schemas.openxmlformats.org/officeDocument/2006/relationships/tags" Target="../tags/tag483.xml"/><Relationship Id="rId52" Type="http://schemas.openxmlformats.org/officeDocument/2006/relationships/image" Target="../media/image10.png"/><Relationship Id="rId4" Type="http://schemas.openxmlformats.org/officeDocument/2006/relationships/tags" Target="../tags/tag443.xml"/><Relationship Id="rId9" Type="http://schemas.openxmlformats.org/officeDocument/2006/relationships/tags" Target="../tags/tag448.xml"/><Relationship Id="rId14" Type="http://schemas.openxmlformats.org/officeDocument/2006/relationships/tags" Target="../tags/tag453.xml"/><Relationship Id="rId22" Type="http://schemas.openxmlformats.org/officeDocument/2006/relationships/tags" Target="../tags/tag461.xml"/><Relationship Id="rId27" Type="http://schemas.openxmlformats.org/officeDocument/2006/relationships/tags" Target="../tags/tag466.xml"/><Relationship Id="rId30" Type="http://schemas.openxmlformats.org/officeDocument/2006/relationships/tags" Target="../tags/tag469.xml"/><Relationship Id="rId35" Type="http://schemas.openxmlformats.org/officeDocument/2006/relationships/tags" Target="../tags/tag474.xml"/><Relationship Id="rId43" Type="http://schemas.openxmlformats.org/officeDocument/2006/relationships/tags" Target="../tags/tag482.xml"/><Relationship Id="rId48" Type="http://schemas.openxmlformats.org/officeDocument/2006/relationships/tags" Target="../tags/tag487.xml"/><Relationship Id="rId8" Type="http://schemas.openxmlformats.org/officeDocument/2006/relationships/tags" Target="../tags/tag447.xml"/><Relationship Id="rId51" Type="http://schemas.openxmlformats.org/officeDocument/2006/relationships/image" Target="../media/image9.svg"/><Relationship Id="rId3" Type="http://schemas.openxmlformats.org/officeDocument/2006/relationships/tags" Target="../tags/tag442.xml"/><Relationship Id="rId12" Type="http://schemas.openxmlformats.org/officeDocument/2006/relationships/tags" Target="../tags/tag451.xml"/><Relationship Id="rId17" Type="http://schemas.openxmlformats.org/officeDocument/2006/relationships/tags" Target="../tags/tag456.xml"/><Relationship Id="rId25" Type="http://schemas.openxmlformats.org/officeDocument/2006/relationships/tags" Target="../tags/tag464.xml"/><Relationship Id="rId33" Type="http://schemas.openxmlformats.org/officeDocument/2006/relationships/tags" Target="../tags/tag472.xml"/><Relationship Id="rId38" Type="http://schemas.openxmlformats.org/officeDocument/2006/relationships/tags" Target="../tags/tag477.xml"/><Relationship Id="rId46" Type="http://schemas.openxmlformats.org/officeDocument/2006/relationships/tags" Target="../tags/tag485.xml"/><Relationship Id="rId20" Type="http://schemas.openxmlformats.org/officeDocument/2006/relationships/tags" Target="../tags/tag459.xml"/><Relationship Id="rId41" Type="http://schemas.openxmlformats.org/officeDocument/2006/relationships/tags" Target="../tags/tag480.xml"/><Relationship Id="rId54" Type="http://schemas.openxmlformats.org/officeDocument/2006/relationships/image" Target="../media/image12.png"/><Relationship Id="rId1" Type="http://schemas.openxmlformats.org/officeDocument/2006/relationships/tags" Target="../tags/tag440.xml"/><Relationship Id="rId6" Type="http://schemas.openxmlformats.org/officeDocument/2006/relationships/tags" Target="../tags/tag445.xml"/><Relationship Id="rId15" Type="http://schemas.openxmlformats.org/officeDocument/2006/relationships/tags" Target="../tags/tag454.xml"/><Relationship Id="rId23" Type="http://schemas.openxmlformats.org/officeDocument/2006/relationships/tags" Target="../tags/tag462.xml"/><Relationship Id="rId28" Type="http://schemas.openxmlformats.org/officeDocument/2006/relationships/tags" Target="../tags/tag467.xml"/><Relationship Id="rId36" Type="http://schemas.openxmlformats.org/officeDocument/2006/relationships/tags" Target="../tags/tag475.xml"/><Relationship Id="rId49"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tags" Target="../tags/tag495.xml"/><Relationship Id="rId13" Type="http://schemas.openxmlformats.org/officeDocument/2006/relationships/chart" Target="../charts/chart6.xml"/><Relationship Id="rId3" Type="http://schemas.openxmlformats.org/officeDocument/2006/relationships/tags" Target="../tags/tag490.xml"/><Relationship Id="rId7" Type="http://schemas.openxmlformats.org/officeDocument/2006/relationships/tags" Target="../tags/tag494.xml"/><Relationship Id="rId12" Type="http://schemas.openxmlformats.org/officeDocument/2006/relationships/slideLayout" Target="../slideLayouts/slideLayout5.xml"/><Relationship Id="rId2" Type="http://schemas.openxmlformats.org/officeDocument/2006/relationships/tags" Target="../tags/tag489.xml"/><Relationship Id="rId1" Type="http://schemas.openxmlformats.org/officeDocument/2006/relationships/tags" Target="../tags/tag488.xml"/><Relationship Id="rId6" Type="http://schemas.openxmlformats.org/officeDocument/2006/relationships/tags" Target="../tags/tag493.xml"/><Relationship Id="rId11" Type="http://schemas.openxmlformats.org/officeDocument/2006/relationships/tags" Target="../tags/tag498.xml"/><Relationship Id="rId5" Type="http://schemas.openxmlformats.org/officeDocument/2006/relationships/tags" Target="../tags/tag492.xml"/><Relationship Id="rId15" Type="http://schemas.openxmlformats.org/officeDocument/2006/relationships/image" Target="../media/image16.svg"/><Relationship Id="rId10" Type="http://schemas.openxmlformats.org/officeDocument/2006/relationships/tags" Target="../tags/tag497.xml"/><Relationship Id="rId4" Type="http://schemas.openxmlformats.org/officeDocument/2006/relationships/tags" Target="../tags/tag491.xml"/><Relationship Id="rId9" Type="http://schemas.openxmlformats.org/officeDocument/2006/relationships/tags" Target="../tags/tag496.xml"/><Relationship Id="rId1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tags" Target="../tags/tag501.xml"/><Relationship Id="rId2" Type="http://schemas.openxmlformats.org/officeDocument/2006/relationships/tags" Target="../tags/tag500.xml"/><Relationship Id="rId1" Type="http://schemas.openxmlformats.org/officeDocument/2006/relationships/tags" Target="../tags/tag499.xml"/><Relationship Id="rId4"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504.xml"/><Relationship Id="rId7" Type="http://schemas.openxmlformats.org/officeDocument/2006/relationships/tags" Target="../tags/tag508.xml"/><Relationship Id="rId2" Type="http://schemas.openxmlformats.org/officeDocument/2006/relationships/tags" Target="../tags/tag503.xml"/><Relationship Id="rId1" Type="http://schemas.openxmlformats.org/officeDocument/2006/relationships/tags" Target="../tags/tag502.xml"/><Relationship Id="rId6" Type="http://schemas.openxmlformats.org/officeDocument/2006/relationships/tags" Target="../tags/tag507.xml"/><Relationship Id="rId11" Type="http://schemas.microsoft.com/office/2007/relationships/hdphoto" Target="../media/hdphoto1.wdp"/><Relationship Id="rId5" Type="http://schemas.openxmlformats.org/officeDocument/2006/relationships/tags" Target="../tags/tag506.xml"/><Relationship Id="rId10" Type="http://schemas.openxmlformats.org/officeDocument/2006/relationships/image" Target="../media/image6.png"/><Relationship Id="rId4" Type="http://schemas.openxmlformats.org/officeDocument/2006/relationships/tags" Target="../tags/tag505.xml"/><Relationship Id="rId9" Type="http://schemas.openxmlformats.org/officeDocument/2006/relationships/hyperlink" Target="http://www.officeplus.cn/" TargetMode="External"/></Relationships>
</file>

<file path=ppt/slides/_rels/slide25.xml.rels><?xml version="1.0" encoding="UTF-8" standalone="yes"?>
<Relationships xmlns="http://schemas.openxmlformats.org/package/2006/relationships"><Relationship Id="rId8" Type="http://schemas.openxmlformats.org/officeDocument/2006/relationships/tags" Target="../tags/tag516.xml"/><Relationship Id="rId13" Type="http://schemas.openxmlformats.org/officeDocument/2006/relationships/image" Target="../media/image20.emf"/><Relationship Id="rId3" Type="http://schemas.openxmlformats.org/officeDocument/2006/relationships/tags" Target="../tags/tag511.xml"/><Relationship Id="rId7" Type="http://schemas.openxmlformats.org/officeDocument/2006/relationships/tags" Target="../tags/tag515.xml"/><Relationship Id="rId12" Type="http://schemas.openxmlformats.org/officeDocument/2006/relationships/image" Target="../media/image19.emf"/><Relationship Id="rId2" Type="http://schemas.openxmlformats.org/officeDocument/2006/relationships/tags" Target="../tags/tag510.xml"/><Relationship Id="rId1" Type="http://schemas.openxmlformats.org/officeDocument/2006/relationships/tags" Target="../tags/tag509.xml"/><Relationship Id="rId6" Type="http://schemas.openxmlformats.org/officeDocument/2006/relationships/tags" Target="../tags/tag514.xml"/><Relationship Id="rId11" Type="http://schemas.openxmlformats.org/officeDocument/2006/relationships/image" Target="../media/image18.emf"/><Relationship Id="rId5" Type="http://schemas.openxmlformats.org/officeDocument/2006/relationships/tags" Target="../tags/tag513.xml"/><Relationship Id="rId10" Type="http://schemas.openxmlformats.org/officeDocument/2006/relationships/image" Target="../media/image17.emf"/><Relationship Id="rId4" Type="http://schemas.openxmlformats.org/officeDocument/2006/relationships/tags" Target="../tags/tag512.xml"/><Relationship Id="rId9"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tags" Target="../tags/tag524.xml"/><Relationship Id="rId13" Type="http://schemas.openxmlformats.org/officeDocument/2006/relationships/tags" Target="../tags/tag529.xml"/><Relationship Id="rId18" Type="http://schemas.openxmlformats.org/officeDocument/2006/relationships/tags" Target="../tags/tag534.xml"/><Relationship Id="rId3" Type="http://schemas.openxmlformats.org/officeDocument/2006/relationships/tags" Target="../tags/tag519.xml"/><Relationship Id="rId21" Type="http://schemas.openxmlformats.org/officeDocument/2006/relationships/tags" Target="../tags/tag537.xml"/><Relationship Id="rId7" Type="http://schemas.openxmlformats.org/officeDocument/2006/relationships/tags" Target="../tags/tag523.xml"/><Relationship Id="rId12" Type="http://schemas.openxmlformats.org/officeDocument/2006/relationships/tags" Target="../tags/tag528.xml"/><Relationship Id="rId17" Type="http://schemas.openxmlformats.org/officeDocument/2006/relationships/tags" Target="../tags/tag533.xml"/><Relationship Id="rId25" Type="http://schemas.openxmlformats.org/officeDocument/2006/relationships/slideLayout" Target="../slideLayouts/slideLayout5.xml"/><Relationship Id="rId2" Type="http://schemas.openxmlformats.org/officeDocument/2006/relationships/tags" Target="../tags/tag518.xml"/><Relationship Id="rId16" Type="http://schemas.openxmlformats.org/officeDocument/2006/relationships/tags" Target="../tags/tag532.xml"/><Relationship Id="rId20" Type="http://schemas.openxmlformats.org/officeDocument/2006/relationships/tags" Target="../tags/tag536.xml"/><Relationship Id="rId1" Type="http://schemas.openxmlformats.org/officeDocument/2006/relationships/tags" Target="../tags/tag517.xml"/><Relationship Id="rId6" Type="http://schemas.openxmlformats.org/officeDocument/2006/relationships/tags" Target="../tags/tag522.xml"/><Relationship Id="rId11" Type="http://schemas.openxmlformats.org/officeDocument/2006/relationships/tags" Target="../tags/tag527.xml"/><Relationship Id="rId24" Type="http://schemas.openxmlformats.org/officeDocument/2006/relationships/tags" Target="../tags/tag540.xml"/><Relationship Id="rId5" Type="http://schemas.openxmlformats.org/officeDocument/2006/relationships/tags" Target="../tags/tag521.xml"/><Relationship Id="rId15" Type="http://schemas.openxmlformats.org/officeDocument/2006/relationships/tags" Target="../tags/tag531.xml"/><Relationship Id="rId23" Type="http://schemas.openxmlformats.org/officeDocument/2006/relationships/tags" Target="../tags/tag539.xml"/><Relationship Id="rId10" Type="http://schemas.openxmlformats.org/officeDocument/2006/relationships/tags" Target="../tags/tag526.xml"/><Relationship Id="rId19" Type="http://schemas.openxmlformats.org/officeDocument/2006/relationships/tags" Target="../tags/tag535.xml"/><Relationship Id="rId4" Type="http://schemas.openxmlformats.org/officeDocument/2006/relationships/tags" Target="../tags/tag520.xml"/><Relationship Id="rId9" Type="http://schemas.openxmlformats.org/officeDocument/2006/relationships/tags" Target="../tags/tag525.xml"/><Relationship Id="rId14" Type="http://schemas.openxmlformats.org/officeDocument/2006/relationships/tags" Target="../tags/tag530.xml"/><Relationship Id="rId22" Type="http://schemas.openxmlformats.org/officeDocument/2006/relationships/tags" Target="../tags/tag538.xml"/></Relationships>
</file>

<file path=ppt/slides/_rels/slide27.xml.rels><?xml version="1.0" encoding="UTF-8" standalone="yes"?>
<Relationships xmlns="http://schemas.openxmlformats.org/package/2006/relationships"><Relationship Id="rId8" Type="http://schemas.openxmlformats.org/officeDocument/2006/relationships/tags" Target="../tags/tag548.xml"/><Relationship Id="rId13" Type="http://schemas.openxmlformats.org/officeDocument/2006/relationships/tags" Target="../tags/tag553.xml"/><Relationship Id="rId3" Type="http://schemas.openxmlformats.org/officeDocument/2006/relationships/tags" Target="../tags/tag543.xml"/><Relationship Id="rId7" Type="http://schemas.openxmlformats.org/officeDocument/2006/relationships/tags" Target="../tags/tag547.xml"/><Relationship Id="rId12" Type="http://schemas.openxmlformats.org/officeDocument/2006/relationships/tags" Target="../tags/tag552.xml"/><Relationship Id="rId2" Type="http://schemas.openxmlformats.org/officeDocument/2006/relationships/tags" Target="../tags/tag542.xml"/><Relationship Id="rId16" Type="http://schemas.openxmlformats.org/officeDocument/2006/relationships/slideLayout" Target="../slideLayouts/slideLayout5.xml"/><Relationship Id="rId1" Type="http://schemas.openxmlformats.org/officeDocument/2006/relationships/tags" Target="../tags/tag541.xml"/><Relationship Id="rId6" Type="http://schemas.openxmlformats.org/officeDocument/2006/relationships/tags" Target="../tags/tag546.xml"/><Relationship Id="rId11" Type="http://schemas.openxmlformats.org/officeDocument/2006/relationships/tags" Target="../tags/tag551.xml"/><Relationship Id="rId5" Type="http://schemas.openxmlformats.org/officeDocument/2006/relationships/tags" Target="../tags/tag545.xml"/><Relationship Id="rId15" Type="http://schemas.openxmlformats.org/officeDocument/2006/relationships/tags" Target="../tags/tag555.xml"/><Relationship Id="rId10" Type="http://schemas.openxmlformats.org/officeDocument/2006/relationships/tags" Target="../tags/tag550.xml"/><Relationship Id="rId4" Type="http://schemas.openxmlformats.org/officeDocument/2006/relationships/tags" Target="../tags/tag544.xml"/><Relationship Id="rId9" Type="http://schemas.openxmlformats.org/officeDocument/2006/relationships/tags" Target="../tags/tag549.xml"/><Relationship Id="rId14" Type="http://schemas.openxmlformats.org/officeDocument/2006/relationships/tags" Target="../tags/tag554.xml"/></Relationships>
</file>

<file path=ppt/slides/_rels/slide28.xml.rels><?xml version="1.0" encoding="UTF-8" standalone="yes"?>
<Relationships xmlns="http://schemas.openxmlformats.org/package/2006/relationships"><Relationship Id="rId8" Type="http://schemas.openxmlformats.org/officeDocument/2006/relationships/tags" Target="../tags/tag563.xml"/><Relationship Id="rId13" Type="http://schemas.openxmlformats.org/officeDocument/2006/relationships/tags" Target="../tags/tag568.xml"/><Relationship Id="rId18" Type="http://schemas.openxmlformats.org/officeDocument/2006/relationships/tags" Target="../tags/tag573.xml"/><Relationship Id="rId26" Type="http://schemas.openxmlformats.org/officeDocument/2006/relationships/tags" Target="../tags/tag581.xml"/><Relationship Id="rId3" Type="http://schemas.openxmlformats.org/officeDocument/2006/relationships/tags" Target="../tags/tag558.xml"/><Relationship Id="rId21" Type="http://schemas.openxmlformats.org/officeDocument/2006/relationships/tags" Target="../tags/tag576.xml"/><Relationship Id="rId7" Type="http://schemas.openxmlformats.org/officeDocument/2006/relationships/tags" Target="../tags/tag562.xml"/><Relationship Id="rId12" Type="http://schemas.openxmlformats.org/officeDocument/2006/relationships/tags" Target="../tags/tag567.xml"/><Relationship Id="rId17" Type="http://schemas.openxmlformats.org/officeDocument/2006/relationships/tags" Target="../tags/tag572.xml"/><Relationship Id="rId25" Type="http://schemas.openxmlformats.org/officeDocument/2006/relationships/tags" Target="../tags/tag580.xml"/><Relationship Id="rId2" Type="http://schemas.openxmlformats.org/officeDocument/2006/relationships/tags" Target="../tags/tag557.xml"/><Relationship Id="rId16" Type="http://schemas.openxmlformats.org/officeDocument/2006/relationships/tags" Target="../tags/tag571.xml"/><Relationship Id="rId20" Type="http://schemas.openxmlformats.org/officeDocument/2006/relationships/tags" Target="../tags/tag575.xml"/><Relationship Id="rId29" Type="http://schemas.openxmlformats.org/officeDocument/2006/relationships/tags" Target="../tags/tag584.xml"/><Relationship Id="rId1" Type="http://schemas.openxmlformats.org/officeDocument/2006/relationships/tags" Target="../tags/tag556.xml"/><Relationship Id="rId6" Type="http://schemas.openxmlformats.org/officeDocument/2006/relationships/tags" Target="../tags/tag561.xml"/><Relationship Id="rId11" Type="http://schemas.openxmlformats.org/officeDocument/2006/relationships/tags" Target="../tags/tag566.xml"/><Relationship Id="rId24" Type="http://schemas.openxmlformats.org/officeDocument/2006/relationships/tags" Target="../tags/tag579.xml"/><Relationship Id="rId5" Type="http://schemas.openxmlformats.org/officeDocument/2006/relationships/tags" Target="../tags/tag560.xml"/><Relationship Id="rId15" Type="http://schemas.openxmlformats.org/officeDocument/2006/relationships/tags" Target="../tags/tag570.xml"/><Relationship Id="rId23" Type="http://schemas.openxmlformats.org/officeDocument/2006/relationships/tags" Target="../tags/tag578.xml"/><Relationship Id="rId28" Type="http://schemas.openxmlformats.org/officeDocument/2006/relationships/tags" Target="../tags/tag583.xml"/><Relationship Id="rId10" Type="http://schemas.openxmlformats.org/officeDocument/2006/relationships/tags" Target="../tags/tag565.xml"/><Relationship Id="rId19" Type="http://schemas.openxmlformats.org/officeDocument/2006/relationships/tags" Target="../tags/tag574.xml"/><Relationship Id="rId31" Type="http://schemas.openxmlformats.org/officeDocument/2006/relationships/slideLayout" Target="../slideLayouts/slideLayout5.xml"/><Relationship Id="rId4" Type="http://schemas.openxmlformats.org/officeDocument/2006/relationships/tags" Target="../tags/tag559.xml"/><Relationship Id="rId9" Type="http://schemas.openxmlformats.org/officeDocument/2006/relationships/tags" Target="../tags/tag564.xml"/><Relationship Id="rId14" Type="http://schemas.openxmlformats.org/officeDocument/2006/relationships/tags" Target="../tags/tag569.xml"/><Relationship Id="rId22" Type="http://schemas.openxmlformats.org/officeDocument/2006/relationships/tags" Target="../tags/tag577.xml"/><Relationship Id="rId27" Type="http://schemas.openxmlformats.org/officeDocument/2006/relationships/tags" Target="../tags/tag582.xml"/><Relationship Id="rId30" Type="http://schemas.openxmlformats.org/officeDocument/2006/relationships/tags" Target="../tags/tag585.xml"/></Relationships>
</file>

<file path=ppt/slides/_rels/slide29.xml.rels><?xml version="1.0" encoding="UTF-8" standalone="yes"?>
<Relationships xmlns="http://schemas.openxmlformats.org/package/2006/relationships"><Relationship Id="rId8" Type="http://schemas.openxmlformats.org/officeDocument/2006/relationships/tags" Target="../tags/tag593.xml"/><Relationship Id="rId13" Type="http://schemas.openxmlformats.org/officeDocument/2006/relationships/tags" Target="../tags/tag598.xml"/><Relationship Id="rId3" Type="http://schemas.openxmlformats.org/officeDocument/2006/relationships/tags" Target="../tags/tag588.xml"/><Relationship Id="rId7" Type="http://schemas.openxmlformats.org/officeDocument/2006/relationships/tags" Target="../tags/tag592.xml"/><Relationship Id="rId12" Type="http://schemas.openxmlformats.org/officeDocument/2006/relationships/tags" Target="../tags/tag597.xml"/><Relationship Id="rId2" Type="http://schemas.openxmlformats.org/officeDocument/2006/relationships/tags" Target="../tags/tag587.xml"/><Relationship Id="rId16" Type="http://schemas.openxmlformats.org/officeDocument/2006/relationships/image" Target="../media/image21.jpeg"/><Relationship Id="rId1" Type="http://schemas.openxmlformats.org/officeDocument/2006/relationships/tags" Target="../tags/tag586.xml"/><Relationship Id="rId6" Type="http://schemas.openxmlformats.org/officeDocument/2006/relationships/tags" Target="../tags/tag591.xml"/><Relationship Id="rId11" Type="http://schemas.openxmlformats.org/officeDocument/2006/relationships/tags" Target="../tags/tag596.xml"/><Relationship Id="rId5" Type="http://schemas.openxmlformats.org/officeDocument/2006/relationships/tags" Target="../tags/tag590.xml"/><Relationship Id="rId15" Type="http://schemas.openxmlformats.org/officeDocument/2006/relationships/slideLayout" Target="../slideLayouts/slideLayout5.xml"/><Relationship Id="rId10" Type="http://schemas.openxmlformats.org/officeDocument/2006/relationships/tags" Target="../tags/tag595.xml"/><Relationship Id="rId4" Type="http://schemas.openxmlformats.org/officeDocument/2006/relationships/tags" Target="../tags/tag589.xml"/><Relationship Id="rId9" Type="http://schemas.openxmlformats.org/officeDocument/2006/relationships/tags" Target="../tags/tag594.xml"/><Relationship Id="rId14" Type="http://schemas.openxmlformats.org/officeDocument/2006/relationships/tags" Target="../tags/tag59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hyperlink" Target="http://www.officeplus.cn/" TargetMode="External"/><Relationship Id="rId2" Type="http://schemas.openxmlformats.org/officeDocument/2006/relationships/chart" Target="../charts/chart2.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E4F33307-90FB-B239-CF26-F08C8C89B04C}"/>
              </a:ext>
            </a:extLst>
          </p:cNvPr>
          <p:cNvSpPr/>
          <p:nvPr/>
        </p:nvSpPr>
        <p:spPr>
          <a:xfrm flipH="1">
            <a:off x="1245918" y="2562846"/>
            <a:ext cx="9700164" cy="1323439"/>
          </a:xfrm>
          <a:prstGeom prst="rect">
            <a:avLst/>
          </a:prstGeom>
          <a:noFill/>
          <a:ln>
            <a:noFill/>
          </a:ln>
        </p:spPr>
        <p:txBody>
          <a:bodyPr wrap="square">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CN" altLang="en-US" sz="8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人力资源部工作总结</a:t>
            </a:r>
          </a:p>
        </p:txBody>
      </p:sp>
      <p:sp>
        <p:nvSpPr>
          <p:cNvPr id="23" name="矩形 22">
            <a:extLst>
              <a:ext uri="{FF2B5EF4-FFF2-40B4-BE49-F238E27FC236}">
                <a16:creationId xmlns:a16="http://schemas.microsoft.com/office/drawing/2014/main" id="{98BA37E8-1EFF-63EF-53C0-AB971DAC8683}"/>
              </a:ext>
            </a:extLst>
          </p:cNvPr>
          <p:cNvSpPr/>
          <p:nvPr/>
        </p:nvSpPr>
        <p:spPr>
          <a:xfrm>
            <a:off x="3603541" y="4523742"/>
            <a:ext cx="2521459" cy="400110"/>
          </a:xfrm>
          <a:prstGeom prst="rect">
            <a:avLst/>
          </a:prstGeom>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汇报人：</a:t>
            </a:r>
            <a:r>
              <a:rPr kumimoji="0" lang="en-US" altLang="zh-CN" sz="2000" b="0" i="0" u="none" strike="noStrike" kern="1200" cap="none" spc="0" normalizeH="0" baseline="0" noProof="0" err="1">
                <a:ln>
                  <a:noFill/>
                </a:ln>
                <a:solidFill>
                  <a:schemeClr val="bg1"/>
                </a:solidFill>
                <a:effectLst/>
                <a:uLnTx/>
                <a:uFillTx/>
                <a:latin typeface="微软雅黑" panose="020B0503020204020204" pitchFamily="34" charset="-122"/>
                <a:ea typeface="微软雅黑" panose="020B0503020204020204" pitchFamily="34" charset="-122"/>
                <a:cs typeface="+mn-cs"/>
              </a:rPr>
              <a:t>OfficePLUS</a:t>
            </a:r>
            <a:endParaRPr kumimoji="0" lang="zh-CN" altLang="en-US" sz="2000" b="0" i="0" u="none" strike="noStrike" kern="1200" cap="none" spc="0" normalizeH="0" baseline="0" noProof="0">
              <a:ln>
                <a:noFill/>
              </a:ln>
              <a:solidFill>
                <a:schemeClr val="bg1"/>
              </a:solidFill>
              <a:effectLst/>
              <a:uLnTx/>
              <a:uFillTx/>
              <a:latin typeface="微软雅黑" panose="020B0503020204020204" pitchFamily="34" charset="-122"/>
              <a:ea typeface="华文细黑"/>
              <a:cs typeface="+mn-cs"/>
            </a:endParaRPr>
          </a:p>
        </p:txBody>
      </p:sp>
      <p:sp>
        <p:nvSpPr>
          <p:cNvPr id="27" name="矩形 26">
            <a:extLst>
              <a:ext uri="{FF2B5EF4-FFF2-40B4-BE49-F238E27FC236}">
                <a16:creationId xmlns:a16="http://schemas.microsoft.com/office/drawing/2014/main" id="{2CEAF8A4-EDE9-E8FF-CE11-4285430F956A}"/>
              </a:ext>
            </a:extLst>
          </p:cNvPr>
          <p:cNvSpPr/>
          <p:nvPr/>
        </p:nvSpPr>
        <p:spPr>
          <a:xfrm>
            <a:off x="6154281" y="4523107"/>
            <a:ext cx="2464136" cy="400110"/>
          </a:xfrm>
          <a:prstGeom prst="rect">
            <a:avLst/>
          </a:prstGeom>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000" dirty="0">
                <a:solidFill>
                  <a:schemeClr val="bg1"/>
                </a:solidFill>
                <a:latin typeface="微软雅黑" panose="020B0503020204020204" pitchFamily="34" charset="-122"/>
                <a:ea typeface="微软雅黑" panose="020B0503020204020204" pitchFamily="34" charset="-122"/>
              </a:rPr>
              <a:t>汇报时间：</a:t>
            </a:r>
            <a:r>
              <a:rPr lang="en-US" altLang="zh-CN" sz="2000" dirty="0">
                <a:solidFill>
                  <a:schemeClr val="bg1"/>
                </a:solidFill>
                <a:latin typeface="微软雅黑" panose="020B0503020204020204" pitchFamily="34" charset="-122"/>
                <a:ea typeface="微软雅黑" panose="020B0503020204020204" pitchFamily="34" charset="-122"/>
              </a:rPr>
              <a:t>20XX.X.X</a:t>
            </a:r>
            <a:endParaRPr kumimoji="0" lang="zh-CN" altLang="en-US" sz="2000" b="0" i="0" u="none" strike="noStrike" kern="1200" cap="none" spc="0" normalizeH="0" baseline="0" noProof="0" dirty="0">
              <a:ln>
                <a:noFill/>
              </a:ln>
              <a:solidFill>
                <a:schemeClr val="bg1"/>
              </a:solidFill>
              <a:effectLst/>
              <a:uLnTx/>
              <a:uFillTx/>
              <a:latin typeface="微软雅黑" panose="020B0503020204020204" pitchFamily="34" charset="-122"/>
              <a:ea typeface="华文细黑"/>
              <a:cs typeface="+mn-cs"/>
            </a:endParaRPr>
          </a:p>
        </p:txBody>
      </p:sp>
      <p:cxnSp>
        <p:nvCxnSpPr>
          <p:cNvPr id="32" name="直接连接符 31">
            <a:extLst>
              <a:ext uri="{FF2B5EF4-FFF2-40B4-BE49-F238E27FC236}">
                <a16:creationId xmlns:a16="http://schemas.microsoft.com/office/drawing/2014/main" id="{C9A309C5-432D-F5E4-93A8-E36AFF85D24E}"/>
              </a:ext>
            </a:extLst>
          </p:cNvPr>
          <p:cNvCxnSpPr>
            <a:cxnSpLocks/>
          </p:cNvCxnSpPr>
          <p:nvPr/>
        </p:nvCxnSpPr>
        <p:spPr>
          <a:xfrm>
            <a:off x="3105064" y="3890327"/>
            <a:ext cx="7354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D30A97B8-5B12-6EC3-D5E7-7A91235FDBEC}"/>
              </a:ext>
            </a:extLst>
          </p:cNvPr>
          <p:cNvCxnSpPr>
            <a:cxnSpLocks/>
          </p:cNvCxnSpPr>
          <p:nvPr/>
        </p:nvCxnSpPr>
        <p:spPr>
          <a:xfrm>
            <a:off x="8292760" y="3890327"/>
            <a:ext cx="7354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矩形 37">
            <a:extLst>
              <a:ext uri="{FF2B5EF4-FFF2-40B4-BE49-F238E27FC236}">
                <a16:creationId xmlns:a16="http://schemas.microsoft.com/office/drawing/2014/main" id="{1C7F737B-4C9B-3CC5-1CF3-12CCDC8A0718}"/>
              </a:ext>
            </a:extLst>
          </p:cNvPr>
          <p:cNvSpPr/>
          <p:nvPr/>
        </p:nvSpPr>
        <p:spPr>
          <a:xfrm flipH="1">
            <a:off x="3476978" y="3705661"/>
            <a:ext cx="5238044" cy="338554"/>
          </a:xfrm>
          <a:prstGeom prst="rect">
            <a:avLst/>
          </a:prstGeom>
          <a:noFill/>
          <a:ln>
            <a:noFill/>
          </a:ln>
        </p:spPr>
        <p:txBody>
          <a:bodyPr wrap="square">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altLang="zh-CN"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THE HUMAN RESOURCES WORK SUMMARY</a:t>
            </a:r>
            <a:endParaRPr kumimoji="0" lang="zh-CN" altLang="en-US" sz="16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90A042C8-DFE2-97C2-FB67-E159AD659869}"/>
              </a:ext>
            </a:extLst>
          </p:cNvPr>
          <p:cNvSpPr txBox="1"/>
          <p:nvPr/>
        </p:nvSpPr>
        <p:spPr>
          <a:xfrm>
            <a:off x="198157" y="105442"/>
            <a:ext cx="1736408" cy="472916"/>
          </a:xfrm>
          <a:prstGeom prst="parallelogram">
            <a:avLst/>
          </a:prstGeom>
          <a:noFill/>
        </p:spPr>
        <p:txBody>
          <a:bodyPr wrap="none" rtlCol="0">
            <a:noAutofit/>
          </a:bodyPr>
          <a:lstStyle/>
          <a:p>
            <a:r>
              <a:rPr lang="en-US" altLang="zh-CN">
                <a:solidFill>
                  <a:schemeClr val="accent1"/>
                </a:solidFill>
                <a:latin typeface="微软雅黑" panose="020B0503020204020204" pitchFamily="34" charset="-122"/>
                <a:ea typeface="微软雅黑" panose="020B0503020204020204" pitchFamily="34" charset="-122"/>
              </a:rPr>
              <a:t>PART TWO</a:t>
            </a:r>
            <a:endParaRPr lang="zh-CN" altLang="en-US">
              <a:solidFill>
                <a:schemeClr val="accent1"/>
              </a:solidFill>
              <a:latin typeface="微软雅黑" panose="020B0503020204020204" pitchFamily="34" charset="-122"/>
              <a:ea typeface="微软雅黑" panose="020B0503020204020204" pitchFamily="34" charset="-122"/>
            </a:endParaRPr>
          </a:p>
        </p:txBody>
      </p:sp>
      <p:pic>
        <p:nvPicPr>
          <p:cNvPr id="23" name="图片 22" descr="建筑上挂着蓝色的高楼&#10;&#10;描述已自动生成">
            <a:extLst>
              <a:ext uri="{FF2B5EF4-FFF2-40B4-BE49-F238E27FC236}">
                <a16:creationId xmlns:a16="http://schemas.microsoft.com/office/drawing/2014/main" id="{F9FE1C2C-3371-3F53-2467-1DF8BF942E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178820" y="298738"/>
            <a:ext cx="4570884" cy="6260524"/>
          </a:xfrm>
          <a:prstGeom prst="rect">
            <a:avLst/>
          </a:prstGeom>
        </p:spPr>
      </p:pic>
      <p:sp>
        <p:nvSpPr>
          <p:cNvPr id="12" name="矩形 11">
            <a:extLst>
              <a:ext uri="{FF2B5EF4-FFF2-40B4-BE49-F238E27FC236}">
                <a16:creationId xmlns:a16="http://schemas.microsoft.com/office/drawing/2014/main" id="{9DF9468A-EBC9-7356-2D6B-9B22FB032E2B}"/>
              </a:ext>
            </a:extLst>
          </p:cNvPr>
          <p:cNvSpPr/>
          <p:nvPr/>
        </p:nvSpPr>
        <p:spPr>
          <a:xfrm>
            <a:off x="2964873" y="1348530"/>
            <a:ext cx="3497192" cy="4160938"/>
          </a:xfrm>
          <a:prstGeom prst="rect">
            <a:avLst/>
          </a:prstGeom>
          <a:noFill/>
          <a:ln w="254000">
            <a:gradFill flip="none" rotWithShape="1">
              <a:gsLst>
                <a:gs pos="0">
                  <a:schemeClr val="accent1">
                    <a:lumMod val="60000"/>
                    <a:lumOff val="40000"/>
                  </a:schemeClr>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3" name="矩形 12">
            <a:extLst>
              <a:ext uri="{FF2B5EF4-FFF2-40B4-BE49-F238E27FC236}">
                <a16:creationId xmlns:a16="http://schemas.microsoft.com/office/drawing/2014/main" id="{ACE47542-CC2F-DB00-3813-4D760031D1C2}"/>
              </a:ext>
            </a:extLst>
          </p:cNvPr>
          <p:cNvSpPr/>
          <p:nvPr/>
        </p:nvSpPr>
        <p:spPr>
          <a:xfrm>
            <a:off x="1016865" y="1741743"/>
            <a:ext cx="3897746" cy="3481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4" name="矩形 13">
            <a:extLst>
              <a:ext uri="{FF2B5EF4-FFF2-40B4-BE49-F238E27FC236}">
                <a16:creationId xmlns:a16="http://schemas.microsoft.com/office/drawing/2014/main" id="{B12BFB61-87F4-80F1-B6EC-3435D6C050B1}"/>
              </a:ext>
            </a:extLst>
          </p:cNvPr>
          <p:cNvSpPr/>
          <p:nvPr/>
        </p:nvSpPr>
        <p:spPr>
          <a:xfrm>
            <a:off x="874713" y="3879382"/>
            <a:ext cx="3803874" cy="587469"/>
          </a:xfrm>
          <a:prstGeom prst="rect">
            <a:avLst/>
          </a:prstGeom>
        </p:spPr>
        <p:txBody>
          <a:bodyPr wrap="square">
            <a:no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在此处输入文本内容在此处输入文本内容在此处输入文本内容在此处输入文本</a:t>
            </a:r>
          </a:p>
        </p:txBody>
      </p:sp>
      <p:sp>
        <p:nvSpPr>
          <p:cNvPr id="18" name="矩形 17">
            <a:extLst>
              <a:ext uri="{FF2B5EF4-FFF2-40B4-BE49-F238E27FC236}">
                <a16:creationId xmlns:a16="http://schemas.microsoft.com/office/drawing/2014/main" id="{0A25C7C6-A6A3-898B-83AD-19AFE1E0A08F}"/>
              </a:ext>
            </a:extLst>
          </p:cNvPr>
          <p:cNvSpPr/>
          <p:nvPr/>
        </p:nvSpPr>
        <p:spPr>
          <a:xfrm>
            <a:off x="1262203" y="2664523"/>
            <a:ext cx="3416384" cy="523220"/>
          </a:xfrm>
          <a:prstGeom prst="rect">
            <a:avLst/>
          </a:prstGeom>
        </p:spPr>
        <p:txBody>
          <a:bodyPr wrap="non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在此处输入文本内容在此处输入文本内容</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19" name="矩形 18">
            <a:extLst>
              <a:ext uri="{FF2B5EF4-FFF2-40B4-BE49-F238E27FC236}">
                <a16:creationId xmlns:a16="http://schemas.microsoft.com/office/drawing/2014/main" id="{3F5EE1A4-0894-A113-4F73-3124E0626E6C}"/>
              </a:ext>
            </a:extLst>
          </p:cNvPr>
          <p:cNvSpPr/>
          <p:nvPr/>
        </p:nvSpPr>
        <p:spPr>
          <a:xfrm>
            <a:off x="1262203" y="3111108"/>
            <a:ext cx="3416384" cy="523220"/>
          </a:xfrm>
          <a:prstGeom prst="rect">
            <a:avLst/>
          </a:prstGeom>
        </p:spPr>
        <p:txBody>
          <a:bodyPr wrap="non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在此处输入文本内容在此处输入文本内容</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cxnSp>
        <p:nvCxnSpPr>
          <p:cNvPr id="21" name="直接连接符 20">
            <a:extLst>
              <a:ext uri="{FF2B5EF4-FFF2-40B4-BE49-F238E27FC236}">
                <a16:creationId xmlns:a16="http://schemas.microsoft.com/office/drawing/2014/main" id="{E46DC3BC-E17F-9406-B182-32BD91626417}"/>
              </a:ext>
            </a:extLst>
          </p:cNvPr>
          <p:cNvCxnSpPr/>
          <p:nvPr/>
        </p:nvCxnSpPr>
        <p:spPr>
          <a:xfrm>
            <a:off x="3906982" y="3581143"/>
            <a:ext cx="646545" cy="0"/>
          </a:xfrm>
          <a:prstGeom prst="line">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4" name="矩形 23">
            <a:extLst>
              <a:ext uri="{FF2B5EF4-FFF2-40B4-BE49-F238E27FC236}">
                <a16:creationId xmlns:a16="http://schemas.microsoft.com/office/drawing/2014/main" id="{27F2EC93-48EF-EFAA-5DA1-5798BEA47CBD}"/>
              </a:ext>
            </a:extLst>
          </p:cNvPr>
          <p:cNvSpPr/>
          <p:nvPr/>
        </p:nvSpPr>
        <p:spPr>
          <a:xfrm>
            <a:off x="1262203" y="2217939"/>
            <a:ext cx="3416384" cy="523220"/>
          </a:xfrm>
          <a:prstGeom prst="rect">
            <a:avLst/>
          </a:prstGeom>
        </p:spPr>
        <p:txBody>
          <a:bodyPr wrap="none">
            <a:noAutofit/>
          </a:bodyPr>
          <a:lstStyle/>
          <a:p>
            <a:pPr algn="r">
              <a:defRPr/>
            </a:pPr>
            <a:r>
              <a:rPr kumimoji="0" lang="zh-CN" altLang="en-US" sz="1400" b="0"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在此处输入文本内容在此处输入文本内容</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20" name="文本框 19">
            <a:extLst>
              <a:ext uri="{FF2B5EF4-FFF2-40B4-BE49-F238E27FC236}">
                <a16:creationId xmlns:a16="http://schemas.microsoft.com/office/drawing/2014/main" id="{65C12EA2-BD64-EB6A-A163-8F34B8EFAE67}"/>
              </a:ext>
            </a:extLst>
          </p:cNvPr>
          <p:cNvSpPr txBox="1"/>
          <p:nvPr/>
        </p:nvSpPr>
        <p:spPr>
          <a:xfrm>
            <a:off x="1076268" y="486554"/>
            <a:ext cx="2236510" cy="400110"/>
          </a:xfrm>
          <a:prstGeom prst="rect">
            <a:avLst/>
          </a:prstGeom>
          <a:noFill/>
        </p:spPr>
        <p:txBody>
          <a:bodyPr wrap="none" rtlCol="0">
            <a:noAutofit/>
          </a:bodyPr>
          <a:lstStyle/>
          <a:p>
            <a:pPr algn="ctr"/>
            <a:r>
              <a:rPr lang="zh-CN" altLang="en-US" sz="2000" b="1">
                <a:solidFill>
                  <a:schemeClr val="bg1"/>
                </a:solidFill>
                <a:latin typeface="微软雅黑" panose="020B0503020204020204" pitchFamily="34" charset="-122"/>
                <a:ea typeface="微软雅黑" panose="020B0503020204020204" pitchFamily="34" charset="-122"/>
              </a:rPr>
              <a:t>人力资源日常招聘</a:t>
            </a:r>
          </a:p>
        </p:txBody>
      </p:sp>
    </p:spTree>
    <p:extLst>
      <p:ext uri="{BB962C8B-B14F-4D97-AF65-F5344CB8AC3E}">
        <p14:creationId xmlns:p14="http://schemas.microsoft.com/office/powerpoint/2010/main" val="3510845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0" name="圆角矩形 54"/>
          <p:cNvSpPr/>
          <p:nvPr>
            <p:custDataLst>
              <p:tags r:id="rId1"/>
            </p:custDataLst>
          </p:nvPr>
        </p:nvSpPr>
        <p:spPr>
          <a:xfrm>
            <a:off x="8139023" y="1572082"/>
            <a:ext cx="3387891" cy="1841631"/>
          </a:xfrm>
          <a:prstGeom prst="roundRect">
            <a:avLst>
              <a:gd name="adj" fmla="val 9779"/>
            </a:avLst>
          </a:prstGeom>
          <a:gradFill flip="none" rotWithShape="1">
            <a:gsLst>
              <a:gs pos="0">
                <a:schemeClr val="accent1">
                  <a:lumMod val="40000"/>
                  <a:lumOff val="60000"/>
                </a:schemeClr>
              </a:gs>
              <a:gs pos="100000">
                <a:schemeClr val="accent1"/>
              </a:gs>
            </a:gsLst>
            <a:lin ang="2700000" scaled="1"/>
            <a:tileRect/>
          </a:gradFill>
          <a:ln w="12700" cap="flat" cmpd="sng" algn="ctr">
            <a:noFill/>
            <a:prstDash val="solid"/>
            <a:miter lim="800000"/>
          </a:ln>
          <a:effectLst>
            <a:outerShdw blurRad="203200" dist="152400" dir="5400000" algn="t"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418" name="圆角矩形 54"/>
          <p:cNvSpPr/>
          <p:nvPr>
            <p:custDataLst>
              <p:tags r:id="rId2"/>
            </p:custDataLst>
          </p:nvPr>
        </p:nvSpPr>
        <p:spPr>
          <a:xfrm>
            <a:off x="613830" y="3958995"/>
            <a:ext cx="3387891" cy="1841631"/>
          </a:xfrm>
          <a:prstGeom prst="roundRect">
            <a:avLst>
              <a:gd name="adj" fmla="val 9779"/>
            </a:avLst>
          </a:prstGeom>
          <a:gradFill flip="none" rotWithShape="1">
            <a:gsLst>
              <a:gs pos="0">
                <a:schemeClr val="accent1">
                  <a:lumMod val="40000"/>
                  <a:lumOff val="60000"/>
                </a:schemeClr>
              </a:gs>
              <a:gs pos="100000">
                <a:schemeClr val="accent1"/>
              </a:gs>
            </a:gsLst>
            <a:lin ang="8100000" scaled="1"/>
            <a:tileRect/>
          </a:gradFill>
          <a:ln w="12700" cap="flat" cmpd="sng" algn="ctr">
            <a:noFill/>
            <a:prstDash val="solid"/>
            <a:miter lim="800000"/>
          </a:ln>
          <a:effectLst>
            <a:outerShdw blurRad="203200" dist="152400" dir="5400000" algn="t"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417" name="圆角矩形 54"/>
          <p:cNvSpPr/>
          <p:nvPr>
            <p:custDataLst>
              <p:tags r:id="rId3"/>
            </p:custDataLst>
          </p:nvPr>
        </p:nvSpPr>
        <p:spPr>
          <a:xfrm>
            <a:off x="613830" y="1572082"/>
            <a:ext cx="3387891" cy="1841631"/>
          </a:xfrm>
          <a:prstGeom prst="roundRect">
            <a:avLst>
              <a:gd name="adj" fmla="val 9779"/>
            </a:avLst>
          </a:prstGeom>
          <a:solidFill>
            <a:schemeClr val="lt1"/>
          </a:solidFill>
          <a:ln>
            <a:noFill/>
          </a:ln>
          <a:effectLst>
            <a:outerShdw blurRad="381000" dist="254000" dir="5400000" algn="t" rotWithShape="0">
              <a:schemeClr val="accent6">
                <a:alpha val="3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80" name="弧形 79"/>
          <p:cNvSpPr/>
          <p:nvPr>
            <p:custDataLst>
              <p:tags r:id="rId4"/>
            </p:custDataLst>
          </p:nvPr>
        </p:nvSpPr>
        <p:spPr>
          <a:xfrm rot="5400000">
            <a:off x="4337785" y="1824786"/>
            <a:ext cx="3516430" cy="3516430"/>
          </a:xfrm>
          <a:prstGeom prst="arc">
            <a:avLst>
              <a:gd name="adj1" fmla="val 17717659"/>
              <a:gd name="adj2" fmla="val 0"/>
            </a:avLst>
          </a:prstGeom>
          <a:noFill/>
          <a:ln w="38100" cap="rnd">
            <a:gradFill flip="none" rotWithShape="1">
              <a:gsLst>
                <a:gs pos="0">
                  <a:schemeClr val="accent1">
                    <a:alpha val="0"/>
                    <a:lumMod val="20000"/>
                    <a:lumOff val="80000"/>
                  </a:schemeClr>
                </a:gs>
                <a:gs pos="100000">
                  <a:schemeClr val="accent1">
                    <a:lumMod val="40000"/>
                    <a:lumOff val="60000"/>
                  </a:schemeClr>
                </a:gs>
              </a:gsLst>
              <a:lin ang="540000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dk1"/>
              </a:solidFill>
              <a:latin typeface="微软雅黑" panose="020B0503020204020204" pitchFamily="34" charset="-122"/>
              <a:ea typeface="微软雅黑" panose="020B0503020204020204" pitchFamily="34" charset="-122"/>
            </a:endParaRPr>
          </a:p>
        </p:txBody>
      </p:sp>
      <p:sp>
        <p:nvSpPr>
          <p:cNvPr id="84" name="弧形 83"/>
          <p:cNvSpPr/>
          <p:nvPr>
            <p:custDataLst>
              <p:tags r:id="rId5"/>
            </p:custDataLst>
          </p:nvPr>
        </p:nvSpPr>
        <p:spPr>
          <a:xfrm>
            <a:off x="4337785" y="1824786"/>
            <a:ext cx="3516430" cy="3516430"/>
          </a:xfrm>
          <a:prstGeom prst="arc">
            <a:avLst>
              <a:gd name="adj1" fmla="val 17717659"/>
              <a:gd name="adj2" fmla="val 0"/>
            </a:avLst>
          </a:prstGeom>
          <a:noFill/>
          <a:ln w="38100" cap="rnd">
            <a:gradFill flip="none" rotWithShape="1">
              <a:gsLst>
                <a:gs pos="0">
                  <a:schemeClr val="accent1">
                    <a:alpha val="0"/>
                    <a:lumMod val="20000"/>
                    <a:lumOff val="80000"/>
                  </a:schemeClr>
                </a:gs>
                <a:gs pos="100000">
                  <a:schemeClr val="accent1">
                    <a:lumMod val="40000"/>
                    <a:lumOff val="60000"/>
                  </a:schemeClr>
                </a:gs>
              </a:gsLst>
              <a:lin ang="540000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dk1"/>
              </a:solidFill>
              <a:latin typeface="微软雅黑" panose="020B0503020204020204" pitchFamily="34" charset="-122"/>
              <a:ea typeface="微软雅黑" panose="020B0503020204020204" pitchFamily="34" charset="-122"/>
            </a:endParaRPr>
          </a:p>
        </p:txBody>
      </p:sp>
      <p:sp>
        <p:nvSpPr>
          <p:cNvPr id="82" name="弧形 81"/>
          <p:cNvSpPr/>
          <p:nvPr>
            <p:custDataLst>
              <p:tags r:id="rId6"/>
            </p:custDataLst>
          </p:nvPr>
        </p:nvSpPr>
        <p:spPr>
          <a:xfrm rot="16200000">
            <a:off x="4337785" y="1824786"/>
            <a:ext cx="3516430" cy="3516430"/>
          </a:xfrm>
          <a:prstGeom prst="arc">
            <a:avLst>
              <a:gd name="adj1" fmla="val 17717659"/>
              <a:gd name="adj2" fmla="val 0"/>
            </a:avLst>
          </a:prstGeom>
          <a:noFill/>
          <a:ln w="38100" cap="rnd">
            <a:gradFill flip="none" rotWithShape="1">
              <a:gsLst>
                <a:gs pos="0">
                  <a:schemeClr val="accent1">
                    <a:alpha val="0"/>
                    <a:lumMod val="20000"/>
                    <a:lumOff val="80000"/>
                  </a:schemeClr>
                </a:gs>
                <a:gs pos="100000">
                  <a:schemeClr val="accent1">
                    <a:lumMod val="40000"/>
                    <a:lumOff val="60000"/>
                  </a:schemeClr>
                </a:gs>
              </a:gsLst>
              <a:lin ang="540000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dk1"/>
              </a:solidFill>
              <a:latin typeface="微软雅黑" panose="020B0503020204020204" pitchFamily="34" charset="-122"/>
              <a:ea typeface="微软雅黑" panose="020B0503020204020204" pitchFamily="34" charset="-122"/>
            </a:endParaRPr>
          </a:p>
        </p:txBody>
      </p:sp>
      <p:sp>
        <p:nvSpPr>
          <p:cNvPr id="83" name="弧形 82"/>
          <p:cNvSpPr/>
          <p:nvPr>
            <p:custDataLst>
              <p:tags r:id="rId7"/>
            </p:custDataLst>
          </p:nvPr>
        </p:nvSpPr>
        <p:spPr>
          <a:xfrm rot="10800000">
            <a:off x="4337785" y="1824786"/>
            <a:ext cx="3516430" cy="3516430"/>
          </a:xfrm>
          <a:prstGeom prst="arc">
            <a:avLst>
              <a:gd name="adj1" fmla="val 17717659"/>
              <a:gd name="adj2" fmla="val 0"/>
            </a:avLst>
          </a:prstGeom>
          <a:noFill/>
          <a:ln w="38100" cap="rnd">
            <a:gradFill flip="none" rotWithShape="1">
              <a:gsLst>
                <a:gs pos="0">
                  <a:schemeClr val="accent1">
                    <a:alpha val="0"/>
                    <a:lumMod val="20000"/>
                    <a:lumOff val="80000"/>
                  </a:schemeClr>
                </a:gs>
                <a:gs pos="100000">
                  <a:schemeClr val="accent1">
                    <a:lumMod val="40000"/>
                    <a:lumOff val="60000"/>
                  </a:schemeClr>
                </a:gs>
              </a:gsLst>
              <a:lin ang="540000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dk1"/>
              </a:solidFill>
              <a:latin typeface="微软雅黑" panose="020B0503020204020204" pitchFamily="34" charset="-122"/>
              <a:ea typeface="微软雅黑" panose="020B0503020204020204" pitchFamily="34" charset="-122"/>
            </a:endParaRPr>
          </a:p>
        </p:txBody>
      </p:sp>
      <p:sp>
        <p:nvSpPr>
          <p:cNvPr id="38" name="文本框 37"/>
          <p:cNvSpPr txBox="1"/>
          <p:nvPr>
            <p:custDataLst>
              <p:tags r:id="rId8"/>
            </p:custDataLst>
          </p:nvPr>
        </p:nvSpPr>
        <p:spPr>
          <a:xfrm>
            <a:off x="8376737" y="1775941"/>
            <a:ext cx="2927016" cy="400110"/>
          </a:xfrm>
          <a:prstGeom prst="rect">
            <a:avLst/>
          </a:prstGeom>
          <a:noFill/>
        </p:spPr>
        <p:txBody>
          <a:bodyPr wrap="none" rtlCol="0">
            <a:noAutofit/>
          </a:bodyPr>
          <a:lstStyle/>
          <a:p>
            <a:r>
              <a:rPr lang="zh-CN" altLang="en-US" sz="2000" b="1">
                <a:solidFill>
                  <a:schemeClr val="bg1"/>
                </a:solidFill>
                <a:latin typeface="微软雅黑" panose="020B0503020204020204" pitchFamily="34" charset="-122"/>
                <a:ea typeface="微软雅黑" panose="020B0503020204020204" pitchFamily="34" charset="-122"/>
              </a:rPr>
              <a:t>重视工作基础</a:t>
            </a:r>
          </a:p>
        </p:txBody>
      </p:sp>
      <p:sp>
        <p:nvSpPr>
          <p:cNvPr id="39" name="文本框 38"/>
          <p:cNvSpPr txBox="1"/>
          <p:nvPr>
            <p:custDataLst>
              <p:tags r:id="rId9"/>
            </p:custDataLst>
          </p:nvPr>
        </p:nvSpPr>
        <p:spPr>
          <a:xfrm>
            <a:off x="8376737" y="2159466"/>
            <a:ext cx="3044432" cy="905248"/>
          </a:xfrm>
          <a:prstGeom prst="rect">
            <a:avLst/>
          </a:prstGeom>
          <a:noFill/>
        </p:spPr>
        <p:txBody>
          <a:bodyPr wrap="square" rtlCol="0">
            <a:noAutofit/>
          </a:bodyPr>
          <a:lstStyle/>
          <a:p>
            <a:pPr algn="just">
              <a:lnSpc>
                <a:spcPct val="130000"/>
              </a:lnSpc>
            </a:pPr>
            <a:r>
              <a:rPr lang="zh-CN" altLang="en-US" sz="1400">
                <a:solidFill>
                  <a:schemeClr val="bg1"/>
                </a:solidFill>
                <a:latin typeface="微软雅黑" panose="020B0503020204020204" pitchFamily="34" charset="-122"/>
                <a:ea typeface="微软雅黑" panose="020B0503020204020204" pitchFamily="34" charset="-122"/>
              </a:rPr>
              <a:t>在此处输入您的内容在此处输入您的内容在此处输入您的内容在此处输入您的内容</a:t>
            </a:r>
          </a:p>
        </p:txBody>
      </p:sp>
      <p:sp>
        <p:nvSpPr>
          <p:cNvPr id="41" name="文本框 40"/>
          <p:cNvSpPr txBox="1"/>
          <p:nvPr>
            <p:custDataLst>
              <p:tags r:id="rId10"/>
            </p:custDataLst>
          </p:nvPr>
        </p:nvSpPr>
        <p:spPr>
          <a:xfrm>
            <a:off x="905116" y="4214220"/>
            <a:ext cx="2873552" cy="400110"/>
          </a:xfrm>
          <a:prstGeom prst="rect">
            <a:avLst/>
          </a:prstGeom>
          <a:noFill/>
        </p:spPr>
        <p:txBody>
          <a:bodyPr wrap="none" rtlCol="0">
            <a:noAutofit/>
          </a:bodyPr>
          <a:lstStyle/>
          <a:p>
            <a:pPr algn="r"/>
            <a:r>
              <a:rPr lang="zh-CN" altLang="en-US" sz="2000" b="1">
                <a:solidFill>
                  <a:schemeClr val="bg1"/>
                </a:solidFill>
                <a:latin typeface="微软雅黑" panose="020B0503020204020204" pitchFamily="34" charset="-122"/>
                <a:ea typeface="微软雅黑" panose="020B0503020204020204" pitchFamily="34" charset="-122"/>
              </a:rPr>
              <a:t>加强培训管理</a:t>
            </a:r>
          </a:p>
        </p:txBody>
      </p:sp>
      <p:sp>
        <p:nvSpPr>
          <p:cNvPr id="42" name="文本框 41"/>
          <p:cNvSpPr txBox="1"/>
          <p:nvPr>
            <p:custDataLst>
              <p:tags r:id="rId11"/>
            </p:custDataLst>
          </p:nvPr>
        </p:nvSpPr>
        <p:spPr>
          <a:xfrm>
            <a:off x="734235" y="4597745"/>
            <a:ext cx="3044432" cy="905248"/>
          </a:xfrm>
          <a:prstGeom prst="rect">
            <a:avLst/>
          </a:prstGeom>
          <a:noFill/>
        </p:spPr>
        <p:txBody>
          <a:bodyPr wrap="square" rtlCol="0">
            <a:noAutofit/>
          </a:bodyPr>
          <a:lstStyle/>
          <a:p>
            <a:pPr algn="r">
              <a:lnSpc>
                <a:spcPct val="130000"/>
              </a:lnSpc>
            </a:pPr>
            <a:r>
              <a:rPr lang="zh-CN" altLang="en-US" sz="1400">
                <a:solidFill>
                  <a:schemeClr val="bg1"/>
                </a:solidFill>
                <a:latin typeface="微软雅黑" panose="020B0503020204020204" pitchFamily="34" charset="-122"/>
                <a:ea typeface="微软雅黑" panose="020B0503020204020204" pitchFamily="34" charset="-122"/>
              </a:rPr>
              <a:t>在此处输入您的内容在此处输入您的内容在此处输入您的内容在此处输入您的内容</a:t>
            </a:r>
          </a:p>
        </p:txBody>
      </p:sp>
      <p:sp>
        <p:nvSpPr>
          <p:cNvPr id="44" name="文本框 43"/>
          <p:cNvSpPr txBox="1"/>
          <p:nvPr>
            <p:custDataLst>
              <p:tags r:id="rId12"/>
            </p:custDataLst>
          </p:nvPr>
        </p:nvSpPr>
        <p:spPr>
          <a:xfrm>
            <a:off x="905116" y="1775941"/>
            <a:ext cx="2873552" cy="400110"/>
          </a:xfrm>
          <a:prstGeom prst="rect">
            <a:avLst/>
          </a:prstGeom>
          <a:noFill/>
        </p:spPr>
        <p:txBody>
          <a:bodyPr wrap="none" rtlCol="0">
            <a:noAutofit/>
          </a:bodyPr>
          <a:lstStyle/>
          <a:p>
            <a:pPr algn="r"/>
            <a:r>
              <a:rPr lang="zh-CN" altLang="en-US" sz="2000" b="1">
                <a:solidFill>
                  <a:schemeClr val="tx2"/>
                </a:solidFill>
                <a:latin typeface="微软雅黑" panose="020B0503020204020204" pitchFamily="34" charset="-122"/>
                <a:ea typeface="微软雅黑" panose="020B0503020204020204" pitchFamily="34" charset="-122"/>
              </a:rPr>
              <a:t>加强招聘力度</a:t>
            </a:r>
          </a:p>
        </p:txBody>
      </p:sp>
      <p:sp>
        <p:nvSpPr>
          <p:cNvPr id="45" name="文本框 44"/>
          <p:cNvSpPr txBox="1"/>
          <p:nvPr>
            <p:custDataLst>
              <p:tags r:id="rId13"/>
            </p:custDataLst>
          </p:nvPr>
        </p:nvSpPr>
        <p:spPr>
          <a:xfrm>
            <a:off x="734235" y="2159466"/>
            <a:ext cx="3044432" cy="905248"/>
          </a:xfrm>
          <a:prstGeom prst="rect">
            <a:avLst/>
          </a:prstGeom>
          <a:noFill/>
        </p:spPr>
        <p:txBody>
          <a:bodyPr wrap="square" rtlCol="0">
            <a:noAutofit/>
          </a:bodyPr>
          <a:lstStyle/>
          <a:p>
            <a:pPr algn="r">
              <a:lnSpc>
                <a:spcPct val="130000"/>
              </a:lnSpc>
            </a:pPr>
            <a:r>
              <a:rPr lang="zh-CN" altLang="en-US" sz="1400">
                <a:solidFill>
                  <a:schemeClr val="tx2"/>
                </a:solidFill>
                <a:latin typeface="微软雅黑" panose="020B0503020204020204" pitchFamily="34" charset="-122"/>
                <a:ea typeface="微软雅黑" panose="020B0503020204020204" pitchFamily="34" charset="-122"/>
              </a:rPr>
              <a:t>在此处输入您的内容在此处输入您的内容在此处输入您的内容在此处输入您的内容</a:t>
            </a:r>
          </a:p>
        </p:txBody>
      </p:sp>
      <p:sp>
        <p:nvSpPr>
          <p:cNvPr id="8" name="椭圆 7"/>
          <p:cNvSpPr/>
          <p:nvPr>
            <p:custDataLst>
              <p:tags r:id="rId14"/>
            </p:custDataLst>
          </p:nvPr>
        </p:nvSpPr>
        <p:spPr>
          <a:xfrm>
            <a:off x="4713171" y="2200172"/>
            <a:ext cx="2765658" cy="2765658"/>
          </a:xfrm>
          <a:prstGeom prst="ellipse">
            <a:avLst/>
          </a:prstGeom>
          <a:gradFill flip="none" rotWithShape="1">
            <a:gsLst>
              <a:gs pos="0">
                <a:schemeClr val="accent1">
                  <a:lumMod val="20000"/>
                  <a:lumOff val="80000"/>
                </a:schemeClr>
              </a:gs>
              <a:gs pos="29000">
                <a:schemeClr val="accent1"/>
              </a:gs>
              <a:gs pos="100000">
                <a:schemeClr val="accent1">
                  <a:lumMod val="60000"/>
                  <a:lumOff val="40000"/>
                </a:schemeClr>
              </a:gs>
            </a:gsLst>
            <a:path path="circle">
              <a:fillToRect l="100000" t="100000"/>
            </a:path>
            <a:tileRect r="-100000" b="-100000"/>
          </a:gradFill>
          <a:ln>
            <a:noFill/>
          </a:ln>
          <a:effectLst>
            <a:outerShdw blurRad="381000" dist="254000" dir="5400000" algn="t" rotWithShape="0">
              <a:schemeClr val="accent1">
                <a:alpha val="30000"/>
              </a:schemeClr>
            </a:outerShdw>
            <a:reflection blurRad="25400" stA="20000" endPos="30000" dist="12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nvGrpSpPr>
          <p:cNvPr id="85" name="PA-组合 74"/>
          <p:cNvGrpSpPr/>
          <p:nvPr>
            <p:custDataLst>
              <p:tags r:id="rId15"/>
            </p:custDataLst>
          </p:nvPr>
        </p:nvGrpSpPr>
        <p:grpSpPr>
          <a:xfrm>
            <a:off x="4773977" y="2262201"/>
            <a:ext cx="2644046" cy="2641600"/>
            <a:chOff x="2663825" y="0"/>
            <a:chExt cx="6864350" cy="6858000"/>
          </a:xfrm>
          <a:solidFill>
            <a:schemeClr val="bg1">
              <a:alpha val="37000"/>
            </a:schemeClr>
          </a:solidFill>
        </p:grpSpPr>
        <p:sp>
          <p:nvSpPr>
            <p:cNvPr id="86" name="PA-任意多边形 6"/>
            <p:cNvSpPr>
              <a:spLocks noEditPoints="1"/>
            </p:cNvSpPr>
            <p:nvPr>
              <p:custDataLst>
                <p:tags r:id="rId20"/>
              </p:custDataLst>
            </p:nvPr>
          </p:nvSpPr>
          <p:spPr bwMode="auto">
            <a:xfrm>
              <a:off x="2663825" y="0"/>
              <a:ext cx="6864350" cy="6858000"/>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87" name="PA-椭圆 7"/>
            <p:cNvSpPr>
              <a:spLocks noChangeArrowheads="1"/>
            </p:cNvSpPr>
            <p:nvPr>
              <p:custDataLst>
                <p:tags r:id="rId21"/>
              </p:custDataLst>
            </p:nvPr>
          </p:nvSpPr>
          <p:spPr bwMode="auto">
            <a:xfrm>
              <a:off x="6069013" y="6659563"/>
              <a:ext cx="55563" cy="555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88" name="PA-椭圆 8"/>
            <p:cNvSpPr>
              <a:spLocks noChangeArrowheads="1"/>
            </p:cNvSpPr>
            <p:nvPr>
              <p:custDataLst>
                <p:tags r:id="rId22"/>
              </p:custDataLst>
            </p:nvPr>
          </p:nvSpPr>
          <p:spPr bwMode="auto">
            <a:xfrm>
              <a:off x="5837238" y="6653213"/>
              <a:ext cx="53975" cy="523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89" name="PA-椭圆 9"/>
            <p:cNvSpPr>
              <a:spLocks noChangeArrowheads="1"/>
            </p:cNvSpPr>
            <p:nvPr>
              <p:custDataLst>
                <p:tags r:id="rId23"/>
              </p:custDataLst>
            </p:nvPr>
          </p:nvSpPr>
          <p:spPr bwMode="auto">
            <a:xfrm>
              <a:off x="5607050" y="6629400"/>
              <a:ext cx="50800" cy="508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90" name="PA-椭圆 10"/>
            <p:cNvSpPr>
              <a:spLocks noChangeArrowheads="1"/>
            </p:cNvSpPr>
            <p:nvPr>
              <p:custDataLst>
                <p:tags r:id="rId24"/>
              </p:custDataLst>
            </p:nvPr>
          </p:nvSpPr>
          <p:spPr bwMode="auto">
            <a:xfrm>
              <a:off x="5380038" y="6589713"/>
              <a:ext cx="47625" cy="476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91" name="PA-椭圆 11"/>
            <p:cNvSpPr>
              <a:spLocks noChangeArrowheads="1"/>
            </p:cNvSpPr>
            <p:nvPr>
              <p:custDataLst>
                <p:tags r:id="rId25"/>
              </p:custDataLst>
            </p:nvPr>
          </p:nvSpPr>
          <p:spPr bwMode="auto">
            <a:xfrm>
              <a:off x="5156200" y="6534150"/>
              <a:ext cx="42863" cy="428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92" name="PA-椭圆 12"/>
            <p:cNvSpPr>
              <a:spLocks noChangeArrowheads="1"/>
            </p:cNvSpPr>
            <p:nvPr>
              <p:custDataLst>
                <p:tags r:id="rId26"/>
              </p:custDataLst>
            </p:nvPr>
          </p:nvSpPr>
          <p:spPr bwMode="auto">
            <a:xfrm>
              <a:off x="4938713" y="6462713"/>
              <a:ext cx="36513" cy="381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93" name="PA-椭圆 13"/>
            <p:cNvSpPr>
              <a:spLocks noChangeArrowheads="1"/>
            </p:cNvSpPr>
            <p:nvPr>
              <p:custDataLst>
                <p:tags r:id="rId27"/>
              </p:custDataLst>
            </p:nvPr>
          </p:nvSpPr>
          <p:spPr bwMode="auto">
            <a:xfrm>
              <a:off x="4725988" y="6376988"/>
              <a:ext cx="31750" cy="317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94" name="PA-椭圆 14"/>
            <p:cNvSpPr>
              <a:spLocks noChangeArrowheads="1"/>
            </p:cNvSpPr>
            <p:nvPr>
              <p:custDataLst>
                <p:tags r:id="rId28"/>
              </p:custDataLst>
            </p:nvPr>
          </p:nvSpPr>
          <p:spPr bwMode="auto">
            <a:xfrm>
              <a:off x="4521200" y="6275388"/>
              <a:ext cx="25400" cy="254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95" name="PA-椭圆 15"/>
            <p:cNvSpPr>
              <a:spLocks noChangeArrowheads="1"/>
            </p:cNvSpPr>
            <p:nvPr>
              <p:custDataLst>
                <p:tags r:id="rId29"/>
              </p:custDataLst>
            </p:nvPr>
          </p:nvSpPr>
          <p:spPr bwMode="auto">
            <a:xfrm>
              <a:off x="4324350" y="6159500"/>
              <a:ext cx="19050" cy="190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96" name="PA-椭圆 16"/>
            <p:cNvSpPr>
              <a:spLocks noChangeArrowheads="1"/>
            </p:cNvSpPr>
            <p:nvPr>
              <p:custDataLst>
                <p:tags r:id="rId30"/>
              </p:custDataLst>
            </p:nvPr>
          </p:nvSpPr>
          <p:spPr bwMode="auto">
            <a:xfrm>
              <a:off x="4135438" y="6029325"/>
              <a:ext cx="14288" cy="142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97" name="PA-椭圆 17"/>
            <p:cNvSpPr>
              <a:spLocks noChangeArrowheads="1"/>
            </p:cNvSpPr>
            <p:nvPr>
              <p:custDataLst>
                <p:tags r:id="rId31"/>
              </p:custDataLst>
            </p:nvPr>
          </p:nvSpPr>
          <p:spPr bwMode="auto">
            <a:xfrm>
              <a:off x="3956050" y="5884863"/>
              <a:ext cx="11113" cy="111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98" name="PA-椭圆 18"/>
            <p:cNvSpPr>
              <a:spLocks noChangeArrowheads="1"/>
            </p:cNvSpPr>
            <p:nvPr>
              <p:custDataLst>
                <p:tags r:id="rId32"/>
              </p:custDataLst>
            </p:nvPr>
          </p:nvSpPr>
          <p:spPr bwMode="auto">
            <a:xfrm>
              <a:off x="3786188" y="5727700"/>
              <a:ext cx="9525" cy="79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01" name="PA-椭圆 19"/>
            <p:cNvSpPr>
              <a:spLocks noChangeArrowheads="1"/>
            </p:cNvSpPr>
            <p:nvPr>
              <p:custDataLst>
                <p:tags r:id="rId33"/>
              </p:custDataLst>
            </p:nvPr>
          </p:nvSpPr>
          <p:spPr bwMode="auto">
            <a:xfrm>
              <a:off x="3630613" y="5557838"/>
              <a:ext cx="4763" cy="63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02" name="PA-椭圆 20"/>
            <p:cNvSpPr>
              <a:spLocks noChangeArrowheads="1"/>
            </p:cNvSpPr>
            <p:nvPr>
              <p:custDataLst>
                <p:tags r:id="rId34"/>
              </p:custDataLst>
            </p:nvPr>
          </p:nvSpPr>
          <p:spPr bwMode="auto">
            <a:xfrm>
              <a:off x="3482975" y="5378450"/>
              <a:ext cx="6350" cy="47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03" name="PA-椭圆 21"/>
            <p:cNvSpPr>
              <a:spLocks noChangeArrowheads="1"/>
            </p:cNvSpPr>
            <p:nvPr>
              <p:custDataLst>
                <p:tags r:id="rId35"/>
              </p:custDataLst>
            </p:nvPr>
          </p:nvSpPr>
          <p:spPr bwMode="auto">
            <a:xfrm>
              <a:off x="3351213" y="5186363"/>
              <a:ext cx="4763" cy="63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04" name="PA-椭圆 22"/>
            <p:cNvSpPr>
              <a:spLocks noChangeArrowheads="1"/>
            </p:cNvSpPr>
            <p:nvPr>
              <p:custDataLst>
                <p:tags r:id="rId36"/>
              </p:custDataLst>
            </p:nvPr>
          </p:nvSpPr>
          <p:spPr bwMode="auto">
            <a:xfrm>
              <a:off x="3230563" y="4986338"/>
              <a:ext cx="6350" cy="63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05" name="PA-椭圆 23"/>
            <p:cNvSpPr>
              <a:spLocks noChangeArrowheads="1"/>
            </p:cNvSpPr>
            <p:nvPr>
              <p:custDataLst>
                <p:tags r:id="rId37"/>
              </p:custDataLst>
            </p:nvPr>
          </p:nvSpPr>
          <p:spPr bwMode="auto">
            <a:xfrm>
              <a:off x="3125788" y="4778375"/>
              <a:ext cx="7938" cy="79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06" name="PA-椭圆 24"/>
            <p:cNvSpPr>
              <a:spLocks noChangeArrowheads="1"/>
            </p:cNvSpPr>
            <p:nvPr>
              <p:custDataLst>
                <p:tags r:id="rId38"/>
              </p:custDataLst>
            </p:nvPr>
          </p:nvSpPr>
          <p:spPr bwMode="auto">
            <a:xfrm>
              <a:off x="3035300" y="4562475"/>
              <a:ext cx="11113" cy="111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07" name="PA-椭圆 25"/>
            <p:cNvSpPr>
              <a:spLocks noChangeArrowheads="1"/>
            </p:cNvSpPr>
            <p:nvPr>
              <p:custDataLst>
                <p:tags r:id="rId39"/>
              </p:custDataLst>
            </p:nvPr>
          </p:nvSpPr>
          <p:spPr bwMode="auto">
            <a:xfrm>
              <a:off x="2959100" y="4340225"/>
              <a:ext cx="14288" cy="142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08" name="PA-椭圆 26"/>
            <p:cNvSpPr>
              <a:spLocks noChangeArrowheads="1"/>
            </p:cNvSpPr>
            <p:nvPr>
              <p:custDataLst>
                <p:tags r:id="rId40"/>
              </p:custDataLst>
            </p:nvPr>
          </p:nvSpPr>
          <p:spPr bwMode="auto">
            <a:xfrm>
              <a:off x="2900363" y="4113213"/>
              <a:ext cx="17463" cy="158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09" name="PA-椭圆 27"/>
            <p:cNvSpPr>
              <a:spLocks noChangeArrowheads="1"/>
            </p:cNvSpPr>
            <p:nvPr>
              <p:custDataLst>
                <p:tags r:id="rId41"/>
              </p:custDataLst>
            </p:nvPr>
          </p:nvSpPr>
          <p:spPr bwMode="auto">
            <a:xfrm>
              <a:off x="2859088" y="3883025"/>
              <a:ext cx="19050" cy="190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10" name="PA-椭圆 28"/>
            <p:cNvSpPr>
              <a:spLocks noChangeArrowheads="1"/>
            </p:cNvSpPr>
            <p:nvPr>
              <p:custDataLst>
                <p:tags r:id="rId42"/>
              </p:custDataLst>
            </p:nvPr>
          </p:nvSpPr>
          <p:spPr bwMode="auto">
            <a:xfrm>
              <a:off x="2832100" y="3651250"/>
              <a:ext cx="22225" cy="206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11" name="PA-椭圆 29"/>
            <p:cNvSpPr>
              <a:spLocks noChangeArrowheads="1"/>
            </p:cNvSpPr>
            <p:nvPr>
              <p:custDataLst>
                <p:tags r:id="rId43"/>
              </p:custDataLst>
            </p:nvPr>
          </p:nvSpPr>
          <p:spPr bwMode="auto">
            <a:xfrm>
              <a:off x="2822575" y="3416300"/>
              <a:ext cx="23813" cy="254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12" name="PA-椭圆 30"/>
            <p:cNvSpPr>
              <a:spLocks noChangeArrowheads="1"/>
            </p:cNvSpPr>
            <p:nvPr>
              <p:custDataLst>
                <p:tags r:id="rId44"/>
              </p:custDataLst>
            </p:nvPr>
          </p:nvSpPr>
          <p:spPr bwMode="auto">
            <a:xfrm>
              <a:off x="2828925" y="3182938"/>
              <a:ext cx="26988" cy="269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13" name="PA-椭圆 31"/>
            <p:cNvSpPr>
              <a:spLocks noChangeArrowheads="1"/>
            </p:cNvSpPr>
            <p:nvPr>
              <p:custDataLst>
                <p:tags r:id="rId45"/>
              </p:custDataLst>
            </p:nvPr>
          </p:nvSpPr>
          <p:spPr bwMode="auto">
            <a:xfrm>
              <a:off x="2852738" y="2951163"/>
              <a:ext cx="30163" cy="285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14" name="PA-椭圆 32"/>
            <p:cNvSpPr>
              <a:spLocks noChangeArrowheads="1"/>
            </p:cNvSpPr>
            <p:nvPr>
              <p:custDataLst>
                <p:tags r:id="rId46"/>
              </p:custDataLst>
            </p:nvPr>
          </p:nvSpPr>
          <p:spPr bwMode="auto">
            <a:xfrm>
              <a:off x="2894013" y="2720975"/>
              <a:ext cx="30163" cy="301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15" name="PA-椭圆 33"/>
            <p:cNvSpPr>
              <a:spLocks noChangeArrowheads="1"/>
            </p:cNvSpPr>
            <p:nvPr>
              <p:custDataLst>
                <p:tags r:id="rId47"/>
              </p:custDataLst>
            </p:nvPr>
          </p:nvSpPr>
          <p:spPr bwMode="auto">
            <a:xfrm>
              <a:off x="2951163" y="2495550"/>
              <a:ext cx="31750" cy="301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16" name="PA-椭圆 34"/>
            <p:cNvSpPr>
              <a:spLocks noChangeArrowheads="1"/>
            </p:cNvSpPr>
            <p:nvPr>
              <p:custDataLst>
                <p:tags r:id="rId48"/>
              </p:custDataLst>
            </p:nvPr>
          </p:nvSpPr>
          <p:spPr bwMode="auto">
            <a:xfrm>
              <a:off x="3022600" y="2273300"/>
              <a:ext cx="34925" cy="333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17" name="PA-椭圆 35"/>
            <p:cNvSpPr>
              <a:spLocks noChangeArrowheads="1"/>
            </p:cNvSpPr>
            <p:nvPr>
              <p:custDataLst>
                <p:tags r:id="rId49"/>
              </p:custDataLst>
            </p:nvPr>
          </p:nvSpPr>
          <p:spPr bwMode="auto">
            <a:xfrm>
              <a:off x="3111500" y="2057400"/>
              <a:ext cx="34925" cy="349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18" name="PA-椭圆 36"/>
            <p:cNvSpPr>
              <a:spLocks noChangeArrowheads="1"/>
            </p:cNvSpPr>
            <p:nvPr>
              <p:custDataLst>
                <p:tags r:id="rId50"/>
              </p:custDataLst>
            </p:nvPr>
          </p:nvSpPr>
          <p:spPr bwMode="auto">
            <a:xfrm>
              <a:off x="3216275" y="1849438"/>
              <a:ext cx="36513" cy="365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19" name="PA-椭圆 37"/>
            <p:cNvSpPr>
              <a:spLocks noChangeArrowheads="1"/>
            </p:cNvSpPr>
            <p:nvPr>
              <p:custDataLst>
                <p:tags r:id="rId51"/>
              </p:custDataLst>
            </p:nvPr>
          </p:nvSpPr>
          <p:spPr bwMode="auto">
            <a:xfrm>
              <a:off x="3333750" y="1647825"/>
              <a:ext cx="38100" cy="381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20" name="PA-椭圆 38"/>
            <p:cNvSpPr>
              <a:spLocks noChangeArrowheads="1"/>
            </p:cNvSpPr>
            <p:nvPr>
              <p:custDataLst>
                <p:tags r:id="rId52"/>
              </p:custDataLst>
            </p:nvPr>
          </p:nvSpPr>
          <p:spPr bwMode="auto">
            <a:xfrm>
              <a:off x="3465513" y="1457325"/>
              <a:ext cx="41275" cy="396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21" name="PA-椭圆 39"/>
            <p:cNvSpPr>
              <a:spLocks noChangeArrowheads="1"/>
            </p:cNvSpPr>
            <p:nvPr>
              <p:custDataLst>
                <p:tags r:id="rId53"/>
              </p:custDataLst>
            </p:nvPr>
          </p:nvSpPr>
          <p:spPr bwMode="auto">
            <a:xfrm>
              <a:off x="3611563" y="1274763"/>
              <a:ext cx="41275" cy="412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22" name="PA-椭圆 40"/>
            <p:cNvSpPr>
              <a:spLocks noChangeArrowheads="1"/>
            </p:cNvSpPr>
            <p:nvPr>
              <p:custDataLst>
                <p:tags r:id="rId54"/>
              </p:custDataLst>
            </p:nvPr>
          </p:nvSpPr>
          <p:spPr bwMode="auto">
            <a:xfrm>
              <a:off x="3768725" y="1103313"/>
              <a:ext cx="44450" cy="444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23" name="PA-椭圆 41"/>
            <p:cNvSpPr>
              <a:spLocks noChangeArrowheads="1"/>
            </p:cNvSpPr>
            <p:nvPr>
              <p:custDataLst>
                <p:tags r:id="rId55"/>
              </p:custDataLst>
            </p:nvPr>
          </p:nvSpPr>
          <p:spPr bwMode="auto">
            <a:xfrm>
              <a:off x="3938588" y="944563"/>
              <a:ext cx="44450" cy="444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24" name="PA-椭圆 42"/>
            <p:cNvSpPr>
              <a:spLocks noChangeArrowheads="1"/>
            </p:cNvSpPr>
            <p:nvPr>
              <p:custDataLst>
                <p:tags r:id="rId56"/>
              </p:custDataLst>
            </p:nvPr>
          </p:nvSpPr>
          <p:spPr bwMode="auto">
            <a:xfrm>
              <a:off x="4119563" y="798513"/>
              <a:ext cx="46038" cy="460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25" name="PA-椭圆 43"/>
            <p:cNvSpPr>
              <a:spLocks noChangeArrowheads="1"/>
            </p:cNvSpPr>
            <p:nvPr>
              <p:custDataLst>
                <p:tags r:id="rId57"/>
              </p:custDataLst>
            </p:nvPr>
          </p:nvSpPr>
          <p:spPr bwMode="auto">
            <a:xfrm>
              <a:off x="4308475" y="663575"/>
              <a:ext cx="49213" cy="476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26" name="PA-椭圆 44"/>
            <p:cNvSpPr>
              <a:spLocks noChangeArrowheads="1"/>
            </p:cNvSpPr>
            <p:nvPr>
              <p:custDataLst>
                <p:tags r:id="rId58"/>
              </p:custDataLst>
            </p:nvPr>
          </p:nvSpPr>
          <p:spPr bwMode="auto">
            <a:xfrm>
              <a:off x="4508500" y="544513"/>
              <a:ext cx="49213" cy="492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27" name="PA-椭圆 45"/>
            <p:cNvSpPr>
              <a:spLocks noChangeArrowheads="1"/>
            </p:cNvSpPr>
            <p:nvPr>
              <p:custDataLst>
                <p:tags r:id="rId59"/>
              </p:custDataLst>
            </p:nvPr>
          </p:nvSpPr>
          <p:spPr bwMode="auto">
            <a:xfrm>
              <a:off x="4716463" y="438150"/>
              <a:ext cx="50800" cy="523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28" name="PA-椭圆 46"/>
            <p:cNvSpPr>
              <a:spLocks noChangeArrowheads="1"/>
            </p:cNvSpPr>
            <p:nvPr>
              <p:custDataLst>
                <p:tags r:id="rId60"/>
              </p:custDataLst>
            </p:nvPr>
          </p:nvSpPr>
          <p:spPr bwMode="auto">
            <a:xfrm>
              <a:off x="4929188" y="349250"/>
              <a:ext cx="53975" cy="523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29" name="PA-椭圆 47"/>
            <p:cNvSpPr>
              <a:spLocks noChangeArrowheads="1"/>
            </p:cNvSpPr>
            <p:nvPr>
              <p:custDataLst>
                <p:tags r:id="rId61"/>
              </p:custDataLst>
            </p:nvPr>
          </p:nvSpPr>
          <p:spPr bwMode="auto">
            <a:xfrm>
              <a:off x="5149850" y="274638"/>
              <a:ext cx="53975" cy="539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30" name="PA-椭圆 48"/>
            <p:cNvSpPr>
              <a:spLocks noChangeArrowheads="1"/>
            </p:cNvSpPr>
            <p:nvPr>
              <p:custDataLst>
                <p:tags r:id="rId62"/>
              </p:custDataLst>
            </p:nvPr>
          </p:nvSpPr>
          <p:spPr bwMode="auto">
            <a:xfrm>
              <a:off x="5375275" y="215900"/>
              <a:ext cx="53975" cy="555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31" name="PA-椭圆 49"/>
            <p:cNvSpPr>
              <a:spLocks noChangeArrowheads="1"/>
            </p:cNvSpPr>
            <p:nvPr>
              <p:custDataLst>
                <p:tags r:id="rId63"/>
              </p:custDataLst>
            </p:nvPr>
          </p:nvSpPr>
          <p:spPr bwMode="auto">
            <a:xfrm>
              <a:off x="5603875" y="174625"/>
              <a:ext cx="55563" cy="555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32" name="PA-椭圆 50"/>
            <p:cNvSpPr>
              <a:spLocks noChangeArrowheads="1"/>
            </p:cNvSpPr>
            <p:nvPr>
              <p:custDataLst>
                <p:tags r:id="rId64"/>
              </p:custDataLst>
            </p:nvPr>
          </p:nvSpPr>
          <p:spPr bwMode="auto">
            <a:xfrm>
              <a:off x="5834063" y="149225"/>
              <a:ext cx="58738" cy="571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33" name="PA-椭圆 51"/>
            <p:cNvSpPr>
              <a:spLocks noChangeArrowheads="1"/>
            </p:cNvSpPr>
            <p:nvPr>
              <p:custDataLst>
                <p:tags r:id="rId65"/>
              </p:custDataLst>
            </p:nvPr>
          </p:nvSpPr>
          <p:spPr bwMode="auto">
            <a:xfrm>
              <a:off x="6065838" y="139700"/>
              <a:ext cx="58738" cy="587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34" name="PA-椭圆 52"/>
            <p:cNvSpPr>
              <a:spLocks noChangeArrowheads="1"/>
            </p:cNvSpPr>
            <p:nvPr>
              <p:custDataLst>
                <p:tags r:id="rId66"/>
              </p:custDataLst>
            </p:nvPr>
          </p:nvSpPr>
          <p:spPr bwMode="auto">
            <a:xfrm>
              <a:off x="6299200" y="147638"/>
              <a:ext cx="58738" cy="603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35" name="PA-椭圆 53"/>
            <p:cNvSpPr>
              <a:spLocks noChangeArrowheads="1"/>
            </p:cNvSpPr>
            <p:nvPr>
              <p:custDataLst>
                <p:tags r:id="rId67"/>
              </p:custDataLst>
            </p:nvPr>
          </p:nvSpPr>
          <p:spPr bwMode="auto">
            <a:xfrm>
              <a:off x="6529388" y="171450"/>
              <a:ext cx="60325" cy="619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36" name="PA-椭圆 54"/>
            <p:cNvSpPr>
              <a:spLocks noChangeArrowheads="1"/>
            </p:cNvSpPr>
            <p:nvPr>
              <p:custDataLst>
                <p:tags r:id="rId68"/>
              </p:custDataLst>
            </p:nvPr>
          </p:nvSpPr>
          <p:spPr bwMode="auto">
            <a:xfrm>
              <a:off x="6757988" y="212725"/>
              <a:ext cx="61913" cy="619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37" name="PA-椭圆 55"/>
            <p:cNvSpPr>
              <a:spLocks noChangeArrowheads="1"/>
            </p:cNvSpPr>
            <p:nvPr>
              <p:custDataLst>
                <p:tags r:id="rId69"/>
              </p:custDataLst>
            </p:nvPr>
          </p:nvSpPr>
          <p:spPr bwMode="auto">
            <a:xfrm>
              <a:off x="6983413" y="269875"/>
              <a:ext cx="63500" cy="619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38" name="PA-椭圆 56"/>
            <p:cNvSpPr>
              <a:spLocks noChangeArrowheads="1"/>
            </p:cNvSpPr>
            <p:nvPr>
              <p:custDataLst>
                <p:tags r:id="rId70"/>
              </p:custDataLst>
            </p:nvPr>
          </p:nvSpPr>
          <p:spPr bwMode="auto">
            <a:xfrm>
              <a:off x="7204075" y="342900"/>
              <a:ext cx="63500" cy="635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39" name="PA-椭圆 57"/>
            <p:cNvSpPr>
              <a:spLocks noChangeArrowheads="1"/>
            </p:cNvSpPr>
            <p:nvPr>
              <p:custDataLst>
                <p:tags r:id="rId71"/>
              </p:custDataLst>
            </p:nvPr>
          </p:nvSpPr>
          <p:spPr bwMode="auto">
            <a:xfrm>
              <a:off x="7418388" y="431800"/>
              <a:ext cx="63500" cy="635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40" name="PA-椭圆 58"/>
            <p:cNvSpPr>
              <a:spLocks noChangeArrowheads="1"/>
            </p:cNvSpPr>
            <p:nvPr>
              <p:custDataLst>
                <p:tags r:id="rId72"/>
              </p:custDataLst>
            </p:nvPr>
          </p:nvSpPr>
          <p:spPr bwMode="auto">
            <a:xfrm>
              <a:off x="7626350" y="536575"/>
              <a:ext cx="63500" cy="635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41" name="PA-椭圆 59"/>
            <p:cNvSpPr>
              <a:spLocks noChangeArrowheads="1"/>
            </p:cNvSpPr>
            <p:nvPr>
              <p:custDataLst>
                <p:tags r:id="rId73"/>
              </p:custDataLst>
            </p:nvPr>
          </p:nvSpPr>
          <p:spPr bwMode="auto">
            <a:xfrm>
              <a:off x="7826375" y="655638"/>
              <a:ext cx="63500" cy="635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42" name="PA-椭圆 60"/>
            <p:cNvSpPr>
              <a:spLocks noChangeArrowheads="1"/>
            </p:cNvSpPr>
            <p:nvPr>
              <p:custDataLst>
                <p:tags r:id="rId74"/>
              </p:custDataLst>
            </p:nvPr>
          </p:nvSpPr>
          <p:spPr bwMode="auto">
            <a:xfrm>
              <a:off x="8018463" y="787400"/>
              <a:ext cx="63500" cy="635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43" name="PA-椭圆 61"/>
            <p:cNvSpPr>
              <a:spLocks noChangeArrowheads="1"/>
            </p:cNvSpPr>
            <p:nvPr>
              <p:custDataLst>
                <p:tags r:id="rId75"/>
              </p:custDataLst>
            </p:nvPr>
          </p:nvSpPr>
          <p:spPr bwMode="auto">
            <a:xfrm>
              <a:off x="8199438" y="933450"/>
              <a:ext cx="63500" cy="635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44" name="PA-椭圆 62"/>
            <p:cNvSpPr>
              <a:spLocks noChangeArrowheads="1"/>
            </p:cNvSpPr>
            <p:nvPr>
              <p:custDataLst>
                <p:tags r:id="rId76"/>
              </p:custDataLst>
            </p:nvPr>
          </p:nvSpPr>
          <p:spPr bwMode="auto">
            <a:xfrm>
              <a:off x="8369300" y="1092200"/>
              <a:ext cx="65088" cy="635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45" name="PA-椭圆 63"/>
            <p:cNvSpPr>
              <a:spLocks noChangeArrowheads="1"/>
            </p:cNvSpPr>
            <p:nvPr>
              <p:custDataLst>
                <p:tags r:id="rId77"/>
              </p:custDataLst>
            </p:nvPr>
          </p:nvSpPr>
          <p:spPr bwMode="auto">
            <a:xfrm>
              <a:off x="8528050" y="1262063"/>
              <a:ext cx="65088" cy="650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46" name="PA-椭圆 64"/>
            <p:cNvSpPr>
              <a:spLocks noChangeArrowheads="1"/>
            </p:cNvSpPr>
            <p:nvPr>
              <p:custDataLst>
                <p:tags r:id="rId78"/>
              </p:custDataLst>
            </p:nvPr>
          </p:nvSpPr>
          <p:spPr bwMode="auto">
            <a:xfrm>
              <a:off x="8674100" y="1443038"/>
              <a:ext cx="63500" cy="635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47" name="PA-椭圆 65"/>
            <p:cNvSpPr>
              <a:spLocks noChangeArrowheads="1"/>
            </p:cNvSpPr>
            <p:nvPr>
              <p:custDataLst>
                <p:tags r:id="rId79"/>
              </p:custDataLst>
            </p:nvPr>
          </p:nvSpPr>
          <p:spPr bwMode="auto">
            <a:xfrm>
              <a:off x="8809038" y="1635125"/>
              <a:ext cx="60325" cy="603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48" name="PA-椭圆 66"/>
            <p:cNvSpPr>
              <a:spLocks noChangeArrowheads="1"/>
            </p:cNvSpPr>
            <p:nvPr>
              <p:custDataLst>
                <p:tags r:id="rId80"/>
              </p:custDataLst>
            </p:nvPr>
          </p:nvSpPr>
          <p:spPr bwMode="auto">
            <a:xfrm>
              <a:off x="8931275" y="1838325"/>
              <a:ext cx="55563" cy="555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49" name="PA-椭圆 67"/>
            <p:cNvSpPr>
              <a:spLocks noChangeArrowheads="1"/>
            </p:cNvSpPr>
            <p:nvPr>
              <p:custDataLst>
                <p:tags r:id="rId81"/>
              </p:custDataLst>
            </p:nvPr>
          </p:nvSpPr>
          <p:spPr bwMode="auto">
            <a:xfrm>
              <a:off x="9039225" y="2049463"/>
              <a:ext cx="49213" cy="492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50" name="PA-椭圆 68"/>
            <p:cNvSpPr>
              <a:spLocks noChangeArrowheads="1"/>
            </p:cNvSpPr>
            <p:nvPr>
              <p:custDataLst>
                <p:tags r:id="rId82"/>
              </p:custDataLst>
            </p:nvPr>
          </p:nvSpPr>
          <p:spPr bwMode="auto">
            <a:xfrm>
              <a:off x="9131300" y="2266950"/>
              <a:ext cx="42863" cy="428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51" name="PA-椭圆 69"/>
            <p:cNvSpPr>
              <a:spLocks noChangeArrowheads="1"/>
            </p:cNvSpPr>
            <p:nvPr>
              <p:custDataLst>
                <p:tags r:id="rId83"/>
              </p:custDataLst>
            </p:nvPr>
          </p:nvSpPr>
          <p:spPr bwMode="auto">
            <a:xfrm>
              <a:off x="9207500" y="2490788"/>
              <a:ext cx="38100" cy="365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52" name="PA-椭圆 70"/>
            <p:cNvSpPr>
              <a:spLocks noChangeArrowheads="1"/>
            </p:cNvSpPr>
            <p:nvPr>
              <p:custDataLst>
                <p:tags r:id="rId84"/>
              </p:custDataLst>
            </p:nvPr>
          </p:nvSpPr>
          <p:spPr bwMode="auto">
            <a:xfrm>
              <a:off x="9267825" y="2719388"/>
              <a:ext cx="31750" cy="301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53" name="PA-椭圆 71"/>
            <p:cNvSpPr>
              <a:spLocks noChangeArrowheads="1"/>
            </p:cNvSpPr>
            <p:nvPr>
              <p:custDataLst>
                <p:tags r:id="rId85"/>
              </p:custDataLst>
            </p:nvPr>
          </p:nvSpPr>
          <p:spPr bwMode="auto">
            <a:xfrm>
              <a:off x="9312275" y="2951163"/>
              <a:ext cx="25400" cy="238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54" name="PA-椭圆 72"/>
            <p:cNvSpPr>
              <a:spLocks noChangeArrowheads="1"/>
            </p:cNvSpPr>
            <p:nvPr>
              <p:custDataLst>
                <p:tags r:id="rId86"/>
              </p:custDataLst>
            </p:nvPr>
          </p:nvSpPr>
          <p:spPr bwMode="auto">
            <a:xfrm>
              <a:off x="9339263" y="3184525"/>
              <a:ext cx="22225" cy="190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55" name="PA-椭圆 73"/>
            <p:cNvSpPr>
              <a:spLocks noChangeArrowheads="1"/>
            </p:cNvSpPr>
            <p:nvPr>
              <p:custDataLst>
                <p:tags r:id="rId87"/>
              </p:custDataLst>
            </p:nvPr>
          </p:nvSpPr>
          <p:spPr bwMode="auto">
            <a:xfrm>
              <a:off x="9350375" y="3417888"/>
              <a:ext cx="15875" cy="174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56" name="PA-椭圆 74"/>
            <p:cNvSpPr>
              <a:spLocks noChangeArrowheads="1"/>
            </p:cNvSpPr>
            <p:nvPr>
              <p:custDataLst>
                <p:tags r:id="rId88"/>
              </p:custDataLst>
            </p:nvPr>
          </p:nvSpPr>
          <p:spPr bwMode="auto">
            <a:xfrm>
              <a:off x="9342438" y="3651250"/>
              <a:ext cx="15875" cy="158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57" name="PA-椭圆 75"/>
            <p:cNvSpPr>
              <a:spLocks noChangeArrowheads="1"/>
            </p:cNvSpPr>
            <p:nvPr>
              <p:custDataLst>
                <p:tags r:id="rId89"/>
              </p:custDataLst>
            </p:nvPr>
          </p:nvSpPr>
          <p:spPr bwMode="auto">
            <a:xfrm>
              <a:off x="9318625" y="3883025"/>
              <a:ext cx="15875" cy="158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58" name="PA-椭圆 76"/>
            <p:cNvSpPr>
              <a:spLocks noChangeArrowheads="1"/>
            </p:cNvSpPr>
            <p:nvPr>
              <p:custDataLst>
                <p:tags r:id="rId90"/>
              </p:custDataLst>
            </p:nvPr>
          </p:nvSpPr>
          <p:spPr bwMode="auto">
            <a:xfrm>
              <a:off x="9277350" y="4111625"/>
              <a:ext cx="15875" cy="158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59" name="PA-椭圆 77"/>
            <p:cNvSpPr>
              <a:spLocks noChangeArrowheads="1"/>
            </p:cNvSpPr>
            <p:nvPr>
              <p:custDataLst>
                <p:tags r:id="rId91"/>
              </p:custDataLst>
            </p:nvPr>
          </p:nvSpPr>
          <p:spPr bwMode="auto">
            <a:xfrm>
              <a:off x="9218613" y="4335463"/>
              <a:ext cx="17463" cy="190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60" name="PA-椭圆 78"/>
            <p:cNvSpPr>
              <a:spLocks noChangeArrowheads="1"/>
            </p:cNvSpPr>
            <p:nvPr>
              <p:custDataLst>
                <p:tags r:id="rId92"/>
              </p:custDataLst>
            </p:nvPr>
          </p:nvSpPr>
          <p:spPr bwMode="auto">
            <a:xfrm>
              <a:off x="9144000" y="4556125"/>
              <a:ext cx="19050" cy="190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61" name="PA-椭圆 79"/>
            <p:cNvSpPr>
              <a:spLocks noChangeArrowheads="1"/>
            </p:cNvSpPr>
            <p:nvPr>
              <p:custDataLst>
                <p:tags r:id="rId93"/>
              </p:custDataLst>
            </p:nvPr>
          </p:nvSpPr>
          <p:spPr bwMode="auto">
            <a:xfrm>
              <a:off x="9055100" y="4770438"/>
              <a:ext cx="19050" cy="190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62" name="PA-椭圆 80"/>
            <p:cNvSpPr>
              <a:spLocks noChangeArrowheads="1"/>
            </p:cNvSpPr>
            <p:nvPr>
              <p:custDataLst>
                <p:tags r:id="rId94"/>
              </p:custDataLst>
            </p:nvPr>
          </p:nvSpPr>
          <p:spPr bwMode="auto">
            <a:xfrm>
              <a:off x="8950325" y="4978400"/>
              <a:ext cx="20638" cy="206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63" name="PA-椭圆 81"/>
            <p:cNvSpPr>
              <a:spLocks noChangeArrowheads="1"/>
            </p:cNvSpPr>
            <p:nvPr>
              <p:custDataLst>
                <p:tags r:id="rId95"/>
              </p:custDataLst>
            </p:nvPr>
          </p:nvSpPr>
          <p:spPr bwMode="auto">
            <a:xfrm>
              <a:off x="8829675" y="5176838"/>
              <a:ext cx="23813" cy="238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64" name="PA-椭圆 82"/>
            <p:cNvSpPr>
              <a:spLocks noChangeArrowheads="1"/>
            </p:cNvSpPr>
            <p:nvPr>
              <p:custDataLst>
                <p:tags r:id="rId96"/>
              </p:custDataLst>
            </p:nvPr>
          </p:nvSpPr>
          <p:spPr bwMode="auto">
            <a:xfrm>
              <a:off x="8694738" y="5365750"/>
              <a:ext cx="26988" cy="269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65" name="PA-椭圆 83"/>
            <p:cNvSpPr>
              <a:spLocks noChangeArrowheads="1"/>
            </p:cNvSpPr>
            <p:nvPr>
              <p:custDataLst>
                <p:tags r:id="rId97"/>
              </p:custDataLst>
            </p:nvPr>
          </p:nvSpPr>
          <p:spPr bwMode="auto">
            <a:xfrm>
              <a:off x="8547100" y="5545138"/>
              <a:ext cx="30163" cy="301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66" name="PA-椭圆 84"/>
            <p:cNvSpPr>
              <a:spLocks noChangeArrowheads="1"/>
            </p:cNvSpPr>
            <p:nvPr>
              <p:custDataLst>
                <p:tags r:id="rId98"/>
              </p:custDataLst>
            </p:nvPr>
          </p:nvSpPr>
          <p:spPr bwMode="auto">
            <a:xfrm>
              <a:off x="8386763" y="5713413"/>
              <a:ext cx="33338" cy="333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67" name="PA-椭圆 85"/>
            <p:cNvSpPr>
              <a:spLocks noChangeArrowheads="1"/>
            </p:cNvSpPr>
            <p:nvPr>
              <p:custDataLst>
                <p:tags r:id="rId99"/>
              </p:custDataLst>
            </p:nvPr>
          </p:nvSpPr>
          <p:spPr bwMode="auto">
            <a:xfrm>
              <a:off x="8215313" y="5870575"/>
              <a:ext cx="34925" cy="365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68" name="PA-椭圆 86"/>
            <p:cNvSpPr>
              <a:spLocks noChangeArrowheads="1"/>
            </p:cNvSpPr>
            <p:nvPr>
              <p:custDataLst>
                <p:tags r:id="rId100"/>
              </p:custDataLst>
            </p:nvPr>
          </p:nvSpPr>
          <p:spPr bwMode="auto">
            <a:xfrm>
              <a:off x="8032750" y="6015038"/>
              <a:ext cx="38100" cy="396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69" name="PA-椭圆 87"/>
            <p:cNvSpPr>
              <a:spLocks noChangeArrowheads="1"/>
            </p:cNvSpPr>
            <p:nvPr>
              <p:custDataLst>
                <p:tags r:id="rId101"/>
              </p:custDataLst>
            </p:nvPr>
          </p:nvSpPr>
          <p:spPr bwMode="auto">
            <a:xfrm>
              <a:off x="7840663" y="6146800"/>
              <a:ext cx="41275" cy="428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70" name="PA-椭圆 88"/>
            <p:cNvSpPr>
              <a:spLocks noChangeArrowheads="1"/>
            </p:cNvSpPr>
            <p:nvPr>
              <p:custDataLst>
                <p:tags r:id="rId102"/>
              </p:custDataLst>
            </p:nvPr>
          </p:nvSpPr>
          <p:spPr bwMode="auto">
            <a:xfrm>
              <a:off x="7639050" y="6264275"/>
              <a:ext cx="44450" cy="460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71" name="PA-椭圆 89"/>
            <p:cNvSpPr>
              <a:spLocks noChangeArrowheads="1"/>
            </p:cNvSpPr>
            <p:nvPr>
              <p:custDataLst>
                <p:tags r:id="rId103"/>
              </p:custDataLst>
            </p:nvPr>
          </p:nvSpPr>
          <p:spPr bwMode="auto">
            <a:xfrm>
              <a:off x="7429500" y="6367463"/>
              <a:ext cx="47625" cy="492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72" name="PA-椭圆 90"/>
            <p:cNvSpPr>
              <a:spLocks noChangeArrowheads="1"/>
            </p:cNvSpPr>
            <p:nvPr>
              <p:custDataLst>
                <p:tags r:id="rId104"/>
              </p:custDataLst>
            </p:nvPr>
          </p:nvSpPr>
          <p:spPr bwMode="auto">
            <a:xfrm>
              <a:off x="7213600" y="6456363"/>
              <a:ext cx="49213" cy="492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73" name="PA-椭圆 91"/>
            <p:cNvSpPr>
              <a:spLocks noChangeArrowheads="1"/>
            </p:cNvSpPr>
            <p:nvPr>
              <p:custDataLst>
                <p:tags r:id="rId105"/>
              </p:custDataLst>
            </p:nvPr>
          </p:nvSpPr>
          <p:spPr bwMode="auto">
            <a:xfrm>
              <a:off x="6992938" y="6529388"/>
              <a:ext cx="50800" cy="508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74" name="PA-椭圆 92"/>
            <p:cNvSpPr>
              <a:spLocks noChangeArrowheads="1"/>
            </p:cNvSpPr>
            <p:nvPr>
              <p:custDataLst>
                <p:tags r:id="rId106"/>
              </p:custDataLst>
            </p:nvPr>
          </p:nvSpPr>
          <p:spPr bwMode="auto">
            <a:xfrm>
              <a:off x="6765925" y="6586538"/>
              <a:ext cx="52388" cy="523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75" name="PA-椭圆 93"/>
            <p:cNvSpPr>
              <a:spLocks noChangeArrowheads="1"/>
            </p:cNvSpPr>
            <p:nvPr>
              <p:custDataLst>
                <p:tags r:id="rId107"/>
              </p:custDataLst>
            </p:nvPr>
          </p:nvSpPr>
          <p:spPr bwMode="auto">
            <a:xfrm>
              <a:off x="6537325" y="6627813"/>
              <a:ext cx="52388" cy="523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76" name="PA-椭圆 94"/>
            <p:cNvSpPr>
              <a:spLocks noChangeArrowheads="1"/>
            </p:cNvSpPr>
            <p:nvPr>
              <p:custDataLst>
                <p:tags r:id="rId108"/>
              </p:custDataLst>
            </p:nvPr>
          </p:nvSpPr>
          <p:spPr bwMode="auto">
            <a:xfrm>
              <a:off x="6305550" y="6651625"/>
              <a:ext cx="52388" cy="539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77" name="PA-椭圆 95"/>
            <p:cNvSpPr>
              <a:spLocks noChangeArrowheads="1"/>
            </p:cNvSpPr>
            <p:nvPr>
              <p:custDataLst>
                <p:tags r:id="rId109"/>
              </p:custDataLst>
            </p:nvPr>
          </p:nvSpPr>
          <p:spPr bwMode="auto">
            <a:xfrm>
              <a:off x="6048375" y="6489700"/>
              <a:ext cx="96838" cy="984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78" name="PA-椭圆 96"/>
            <p:cNvSpPr>
              <a:spLocks noChangeArrowheads="1"/>
            </p:cNvSpPr>
            <p:nvPr>
              <p:custDataLst>
                <p:tags r:id="rId110"/>
              </p:custDataLst>
            </p:nvPr>
          </p:nvSpPr>
          <p:spPr bwMode="auto">
            <a:xfrm>
              <a:off x="5816600" y="6483350"/>
              <a:ext cx="95250" cy="952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79" name="PA-椭圆 97"/>
            <p:cNvSpPr>
              <a:spLocks noChangeArrowheads="1"/>
            </p:cNvSpPr>
            <p:nvPr>
              <p:custDataLst>
                <p:tags r:id="rId111"/>
              </p:custDataLst>
            </p:nvPr>
          </p:nvSpPr>
          <p:spPr bwMode="auto">
            <a:xfrm>
              <a:off x="5588000" y="6459538"/>
              <a:ext cx="88900" cy="904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80" name="PA-椭圆 98"/>
            <p:cNvSpPr>
              <a:spLocks noChangeArrowheads="1"/>
            </p:cNvSpPr>
            <p:nvPr>
              <p:custDataLst>
                <p:tags r:id="rId112"/>
              </p:custDataLst>
            </p:nvPr>
          </p:nvSpPr>
          <p:spPr bwMode="auto">
            <a:xfrm>
              <a:off x="5362575" y="6419850"/>
              <a:ext cx="82550" cy="825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81" name="PA-椭圆 99"/>
            <p:cNvSpPr>
              <a:spLocks noChangeArrowheads="1"/>
            </p:cNvSpPr>
            <p:nvPr>
              <p:custDataLst>
                <p:tags r:id="rId113"/>
              </p:custDataLst>
            </p:nvPr>
          </p:nvSpPr>
          <p:spPr bwMode="auto">
            <a:xfrm>
              <a:off x="5140325" y="6361113"/>
              <a:ext cx="77788" cy="793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82" name="PA-椭圆 100"/>
            <p:cNvSpPr>
              <a:spLocks noChangeArrowheads="1"/>
            </p:cNvSpPr>
            <p:nvPr>
              <p:custDataLst>
                <p:tags r:id="rId114"/>
              </p:custDataLst>
            </p:nvPr>
          </p:nvSpPr>
          <p:spPr bwMode="auto">
            <a:xfrm>
              <a:off x="4921250" y="6286500"/>
              <a:ext cx="76200" cy="746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83" name="PA-椭圆 101"/>
            <p:cNvSpPr>
              <a:spLocks noChangeArrowheads="1"/>
            </p:cNvSpPr>
            <p:nvPr>
              <p:custDataLst>
                <p:tags r:id="rId115"/>
              </p:custDataLst>
            </p:nvPr>
          </p:nvSpPr>
          <p:spPr bwMode="auto">
            <a:xfrm>
              <a:off x="4710113" y="6194425"/>
              <a:ext cx="73025" cy="730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84" name="PA-椭圆 102"/>
            <p:cNvSpPr>
              <a:spLocks noChangeArrowheads="1"/>
            </p:cNvSpPr>
            <p:nvPr>
              <p:custDataLst>
                <p:tags r:id="rId116"/>
              </p:custDataLst>
            </p:nvPr>
          </p:nvSpPr>
          <p:spPr bwMode="auto">
            <a:xfrm>
              <a:off x="4505325" y="6086475"/>
              <a:ext cx="71438" cy="714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85" name="PA-椭圆 103"/>
            <p:cNvSpPr>
              <a:spLocks noChangeArrowheads="1"/>
            </p:cNvSpPr>
            <p:nvPr>
              <p:custDataLst>
                <p:tags r:id="rId117"/>
              </p:custDataLst>
            </p:nvPr>
          </p:nvSpPr>
          <p:spPr bwMode="auto">
            <a:xfrm>
              <a:off x="4310063" y="5964238"/>
              <a:ext cx="68263" cy="682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86" name="PA-椭圆 104"/>
            <p:cNvSpPr>
              <a:spLocks noChangeArrowheads="1"/>
            </p:cNvSpPr>
            <p:nvPr>
              <p:custDataLst>
                <p:tags r:id="rId118"/>
              </p:custDataLst>
            </p:nvPr>
          </p:nvSpPr>
          <p:spPr bwMode="auto">
            <a:xfrm>
              <a:off x="4124325" y="5826125"/>
              <a:ext cx="65088" cy="666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87" name="PA-椭圆 105"/>
            <p:cNvSpPr>
              <a:spLocks noChangeArrowheads="1"/>
            </p:cNvSpPr>
            <p:nvPr>
              <p:custDataLst>
                <p:tags r:id="rId119"/>
              </p:custDataLst>
            </p:nvPr>
          </p:nvSpPr>
          <p:spPr bwMode="auto">
            <a:xfrm>
              <a:off x="3948113" y="5675313"/>
              <a:ext cx="63500" cy="635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88" name="PA-椭圆 106"/>
            <p:cNvSpPr>
              <a:spLocks noChangeArrowheads="1"/>
            </p:cNvSpPr>
            <p:nvPr>
              <p:custDataLst>
                <p:tags r:id="rId120"/>
              </p:custDataLst>
            </p:nvPr>
          </p:nvSpPr>
          <p:spPr bwMode="auto">
            <a:xfrm>
              <a:off x="3786188" y="5513388"/>
              <a:ext cx="60325" cy="603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89" name="PA-椭圆 107"/>
            <p:cNvSpPr>
              <a:spLocks noChangeArrowheads="1"/>
            </p:cNvSpPr>
            <p:nvPr>
              <p:custDataLst>
                <p:tags r:id="rId121"/>
              </p:custDataLst>
            </p:nvPr>
          </p:nvSpPr>
          <p:spPr bwMode="auto">
            <a:xfrm>
              <a:off x="3635375" y="5337175"/>
              <a:ext cx="57150" cy="587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90" name="PA-椭圆 108"/>
            <p:cNvSpPr>
              <a:spLocks noChangeArrowheads="1"/>
            </p:cNvSpPr>
            <p:nvPr>
              <p:custDataLst>
                <p:tags r:id="rId122"/>
              </p:custDataLst>
            </p:nvPr>
          </p:nvSpPr>
          <p:spPr bwMode="auto">
            <a:xfrm>
              <a:off x="3497263" y="5151438"/>
              <a:ext cx="55563" cy="571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91" name="PA-椭圆 109"/>
            <p:cNvSpPr>
              <a:spLocks noChangeArrowheads="1"/>
            </p:cNvSpPr>
            <p:nvPr>
              <p:custDataLst>
                <p:tags r:id="rId123"/>
              </p:custDataLst>
            </p:nvPr>
          </p:nvSpPr>
          <p:spPr bwMode="auto">
            <a:xfrm>
              <a:off x="3373438" y="4956175"/>
              <a:ext cx="53975" cy="539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92" name="PA-椭圆 110"/>
            <p:cNvSpPr>
              <a:spLocks noChangeArrowheads="1"/>
            </p:cNvSpPr>
            <p:nvPr>
              <p:custDataLst>
                <p:tags r:id="rId124"/>
              </p:custDataLst>
            </p:nvPr>
          </p:nvSpPr>
          <p:spPr bwMode="auto">
            <a:xfrm>
              <a:off x="3265488" y="4751388"/>
              <a:ext cx="52388" cy="523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93" name="PA-椭圆 111"/>
            <p:cNvSpPr>
              <a:spLocks noChangeArrowheads="1"/>
            </p:cNvSpPr>
            <p:nvPr>
              <p:custDataLst>
                <p:tags r:id="rId125"/>
              </p:custDataLst>
            </p:nvPr>
          </p:nvSpPr>
          <p:spPr bwMode="auto">
            <a:xfrm>
              <a:off x="3173413" y="4538663"/>
              <a:ext cx="50800" cy="523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94" name="PA-椭圆 112"/>
            <p:cNvSpPr>
              <a:spLocks noChangeArrowheads="1"/>
            </p:cNvSpPr>
            <p:nvPr>
              <p:custDataLst>
                <p:tags r:id="rId126"/>
              </p:custDataLst>
            </p:nvPr>
          </p:nvSpPr>
          <p:spPr bwMode="auto">
            <a:xfrm>
              <a:off x="3095625" y="4319588"/>
              <a:ext cx="50800" cy="508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95" name="PA-椭圆 113"/>
            <p:cNvSpPr>
              <a:spLocks noChangeArrowheads="1"/>
            </p:cNvSpPr>
            <p:nvPr>
              <p:custDataLst>
                <p:tags r:id="rId127"/>
              </p:custDataLst>
            </p:nvPr>
          </p:nvSpPr>
          <p:spPr bwMode="auto">
            <a:xfrm>
              <a:off x="3036888" y="4095750"/>
              <a:ext cx="49213" cy="508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96" name="PA-椭圆 114"/>
            <p:cNvSpPr>
              <a:spLocks noChangeArrowheads="1"/>
            </p:cNvSpPr>
            <p:nvPr>
              <p:custDataLst>
                <p:tags r:id="rId128"/>
              </p:custDataLst>
            </p:nvPr>
          </p:nvSpPr>
          <p:spPr bwMode="auto">
            <a:xfrm>
              <a:off x="2992438" y="3867150"/>
              <a:ext cx="50800" cy="508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97" name="PA-椭圆 115"/>
            <p:cNvSpPr>
              <a:spLocks noChangeArrowheads="1"/>
            </p:cNvSpPr>
            <p:nvPr>
              <p:custDataLst>
                <p:tags r:id="rId129"/>
              </p:custDataLst>
            </p:nvPr>
          </p:nvSpPr>
          <p:spPr bwMode="auto">
            <a:xfrm>
              <a:off x="2967038" y="3636963"/>
              <a:ext cx="49213" cy="492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98" name="PA-椭圆 116"/>
            <p:cNvSpPr>
              <a:spLocks noChangeArrowheads="1"/>
            </p:cNvSpPr>
            <p:nvPr>
              <p:custDataLst>
                <p:tags r:id="rId130"/>
              </p:custDataLst>
            </p:nvPr>
          </p:nvSpPr>
          <p:spPr bwMode="auto">
            <a:xfrm>
              <a:off x="2959100" y="3403600"/>
              <a:ext cx="49213" cy="492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199" name="PA-椭圆 117"/>
            <p:cNvSpPr>
              <a:spLocks noChangeArrowheads="1"/>
            </p:cNvSpPr>
            <p:nvPr>
              <p:custDataLst>
                <p:tags r:id="rId131"/>
              </p:custDataLst>
            </p:nvPr>
          </p:nvSpPr>
          <p:spPr bwMode="auto">
            <a:xfrm>
              <a:off x="2971800" y="3176588"/>
              <a:ext cx="39688" cy="396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00" name="PA-椭圆 118"/>
            <p:cNvSpPr>
              <a:spLocks noChangeArrowheads="1"/>
            </p:cNvSpPr>
            <p:nvPr>
              <p:custDataLst>
                <p:tags r:id="rId132"/>
              </p:custDataLst>
            </p:nvPr>
          </p:nvSpPr>
          <p:spPr bwMode="auto">
            <a:xfrm>
              <a:off x="2995613" y="2943225"/>
              <a:ext cx="42863" cy="428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01" name="PA-椭圆 119"/>
            <p:cNvSpPr>
              <a:spLocks noChangeArrowheads="1"/>
            </p:cNvSpPr>
            <p:nvPr>
              <p:custDataLst>
                <p:tags r:id="rId133"/>
              </p:custDataLst>
            </p:nvPr>
          </p:nvSpPr>
          <p:spPr bwMode="auto">
            <a:xfrm>
              <a:off x="3036888" y="2713038"/>
              <a:ext cx="47625" cy="460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02" name="PA-椭圆 120"/>
            <p:cNvSpPr>
              <a:spLocks noChangeArrowheads="1"/>
            </p:cNvSpPr>
            <p:nvPr>
              <p:custDataLst>
                <p:tags r:id="rId134"/>
              </p:custDataLst>
            </p:nvPr>
          </p:nvSpPr>
          <p:spPr bwMode="auto">
            <a:xfrm>
              <a:off x="3094038" y="2484438"/>
              <a:ext cx="53975" cy="539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03" name="PA-椭圆 121"/>
            <p:cNvSpPr>
              <a:spLocks noChangeArrowheads="1"/>
            </p:cNvSpPr>
            <p:nvPr>
              <p:custDataLst>
                <p:tags r:id="rId135"/>
              </p:custDataLst>
            </p:nvPr>
          </p:nvSpPr>
          <p:spPr bwMode="auto">
            <a:xfrm>
              <a:off x="3168650" y="2262188"/>
              <a:ext cx="58738" cy="587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04" name="PA-椭圆 122"/>
            <p:cNvSpPr>
              <a:spLocks noChangeArrowheads="1"/>
            </p:cNvSpPr>
            <p:nvPr>
              <p:custDataLst>
                <p:tags r:id="rId136"/>
              </p:custDataLst>
            </p:nvPr>
          </p:nvSpPr>
          <p:spPr bwMode="auto">
            <a:xfrm>
              <a:off x="3259138" y="2046288"/>
              <a:ext cx="65088" cy="650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05" name="PA-椭圆 123"/>
            <p:cNvSpPr>
              <a:spLocks noChangeArrowheads="1"/>
            </p:cNvSpPr>
            <p:nvPr>
              <p:custDataLst>
                <p:tags r:id="rId137"/>
              </p:custDataLst>
            </p:nvPr>
          </p:nvSpPr>
          <p:spPr bwMode="auto">
            <a:xfrm>
              <a:off x="3365500" y="1838325"/>
              <a:ext cx="69850" cy="714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06" name="PA-椭圆 124"/>
            <p:cNvSpPr>
              <a:spLocks noChangeArrowheads="1"/>
            </p:cNvSpPr>
            <p:nvPr>
              <p:custDataLst>
                <p:tags r:id="rId138"/>
              </p:custDataLst>
            </p:nvPr>
          </p:nvSpPr>
          <p:spPr bwMode="auto">
            <a:xfrm>
              <a:off x="3487738" y="1639888"/>
              <a:ext cx="74613" cy="746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07" name="PA-椭圆 125"/>
            <p:cNvSpPr>
              <a:spLocks noChangeArrowheads="1"/>
            </p:cNvSpPr>
            <p:nvPr>
              <p:custDataLst>
                <p:tags r:id="rId139"/>
              </p:custDataLst>
            </p:nvPr>
          </p:nvSpPr>
          <p:spPr bwMode="auto">
            <a:xfrm>
              <a:off x="3624263" y="1452563"/>
              <a:ext cx="76200" cy="762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08" name="PA-椭圆 126"/>
            <p:cNvSpPr>
              <a:spLocks noChangeArrowheads="1"/>
            </p:cNvSpPr>
            <p:nvPr>
              <p:custDataLst>
                <p:tags r:id="rId140"/>
              </p:custDataLst>
            </p:nvPr>
          </p:nvSpPr>
          <p:spPr bwMode="auto">
            <a:xfrm>
              <a:off x="3776663" y="1276350"/>
              <a:ext cx="76200" cy="762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09" name="PA-椭圆 127"/>
            <p:cNvSpPr>
              <a:spLocks noChangeArrowheads="1"/>
            </p:cNvSpPr>
            <p:nvPr>
              <p:custDataLst>
                <p:tags r:id="rId141"/>
              </p:custDataLst>
            </p:nvPr>
          </p:nvSpPr>
          <p:spPr bwMode="auto">
            <a:xfrm>
              <a:off x="3941763" y="1111250"/>
              <a:ext cx="76200" cy="762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10" name="PA-椭圆 128"/>
            <p:cNvSpPr>
              <a:spLocks noChangeArrowheads="1"/>
            </p:cNvSpPr>
            <p:nvPr>
              <p:custDataLst>
                <p:tags r:id="rId142"/>
              </p:custDataLst>
            </p:nvPr>
          </p:nvSpPr>
          <p:spPr bwMode="auto">
            <a:xfrm>
              <a:off x="4117975" y="960438"/>
              <a:ext cx="76200" cy="746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11" name="PA-椭圆 129"/>
            <p:cNvSpPr>
              <a:spLocks noChangeArrowheads="1"/>
            </p:cNvSpPr>
            <p:nvPr>
              <p:custDataLst>
                <p:tags r:id="rId143"/>
              </p:custDataLst>
            </p:nvPr>
          </p:nvSpPr>
          <p:spPr bwMode="auto">
            <a:xfrm>
              <a:off x="4305300" y="822325"/>
              <a:ext cx="76200" cy="746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12" name="PA-椭圆 130"/>
            <p:cNvSpPr>
              <a:spLocks noChangeArrowheads="1"/>
            </p:cNvSpPr>
            <p:nvPr>
              <p:custDataLst>
                <p:tags r:id="rId144"/>
              </p:custDataLst>
            </p:nvPr>
          </p:nvSpPr>
          <p:spPr bwMode="auto">
            <a:xfrm>
              <a:off x="4502150" y="696913"/>
              <a:ext cx="74613" cy="762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13" name="PA-椭圆 131"/>
            <p:cNvSpPr>
              <a:spLocks noChangeArrowheads="1"/>
            </p:cNvSpPr>
            <p:nvPr>
              <p:custDataLst>
                <p:tags r:id="rId145"/>
              </p:custDataLst>
            </p:nvPr>
          </p:nvSpPr>
          <p:spPr bwMode="auto">
            <a:xfrm>
              <a:off x="4708525" y="588963"/>
              <a:ext cx="74613" cy="746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14" name="PA-椭圆 132"/>
            <p:cNvSpPr>
              <a:spLocks noChangeArrowheads="1"/>
            </p:cNvSpPr>
            <p:nvPr>
              <p:custDataLst>
                <p:tags r:id="rId146"/>
              </p:custDataLst>
            </p:nvPr>
          </p:nvSpPr>
          <p:spPr bwMode="auto">
            <a:xfrm>
              <a:off x="4921250" y="495300"/>
              <a:ext cx="74613" cy="746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15" name="PA-椭圆 133"/>
            <p:cNvSpPr>
              <a:spLocks noChangeArrowheads="1"/>
            </p:cNvSpPr>
            <p:nvPr>
              <p:custDataLst>
                <p:tags r:id="rId147"/>
              </p:custDataLst>
            </p:nvPr>
          </p:nvSpPr>
          <p:spPr bwMode="auto">
            <a:xfrm>
              <a:off x="5141913" y="419100"/>
              <a:ext cx="74613" cy="746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16" name="PA-椭圆 134"/>
            <p:cNvSpPr>
              <a:spLocks noChangeArrowheads="1"/>
            </p:cNvSpPr>
            <p:nvPr>
              <p:custDataLst>
                <p:tags r:id="rId148"/>
              </p:custDataLst>
            </p:nvPr>
          </p:nvSpPr>
          <p:spPr bwMode="auto">
            <a:xfrm>
              <a:off x="5365750" y="358775"/>
              <a:ext cx="74613" cy="746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17" name="PA-椭圆 135"/>
            <p:cNvSpPr>
              <a:spLocks noChangeArrowheads="1"/>
            </p:cNvSpPr>
            <p:nvPr>
              <p:custDataLst>
                <p:tags r:id="rId149"/>
              </p:custDataLst>
            </p:nvPr>
          </p:nvSpPr>
          <p:spPr bwMode="auto">
            <a:xfrm>
              <a:off x="5594350" y="315913"/>
              <a:ext cx="74613" cy="730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18" name="PA-椭圆 136"/>
            <p:cNvSpPr>
              <a:spLocks noChangeArrowheads="1"/>
            </p:cNvSpPr>
            <p:nvPr>
              <p:custDataLst>
                <p:tags r:id="rId150"/>
              </p:custDataLst>
            </p:nvPr>
          </p:nvSpPr>
          <p:spPr bwMode="auto">
            <a:xfrm>
              <a:off x="5826125" y="288925"/>
              <a:ext cx="74613" cy="746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19" name="PA-椭圆 137"/>
            <p:cNvSpPr>
              <a:spLocks noChangeArrowheads="1"/>
            </p:cNvSpPr>
            <p:nvPr>
              <p:custDataLst>
                <p:tags r:id="rId151"/>
              </p:custDataLst>
            </p:nvPr>
          </p:nvSpPr>
          <p:spPr bwMode="auto">
            <a:xfrm>
              <a:off x="6059488" y="280988"/>
              <a:ext cx="73025" cy="730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20" name="PA-椭圆 138"/>
            <p:cNvSpPr>
              <a:spLocks noChangeArrowheads="1"/>
            </p:cNvSpPr>
            <p:nvPr>
              <p:custDataLst>
                <p:tags r:id="rId152"/>
              </p:custDataLst>
            </p:nvPr>
          </p:nvSpPr>
          <p:spPr bwMode="auto">
            <a:xfrm>
              <a:off x="6291263" y="290513"/>
              <a:ext cx="74613" cy="714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21" name="PA-椭圆 139"/>
            <p:cNvSpPr>
              <a:spLocks noChangeArrowheads="1"/>
            </p:cNvSpPr>
            <p:nvPr>
              <p:custDataLst>
                <p:tags r:id="rId153"/>
              </p:custDataLst>
            </p:nvPr>
          </p:nvSpPr>
          <p:spPr bwMode="auto">
            <a:xfrm>
              <a:off x="6524625" y="315913"/>
              <a:ext cx="71438" cy="730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22" name="PA-椭圆 140"/>
            <p:cNvSpPr>
              <a:spLocks noChangeArrowheads="1"/>
            </p:cNvSpPr>
            <p:nvPr>
              <p:custDataLst>
                <p:tags r:id="rId154"/>
              </p:custDataLst>
            </p:nvPr>
          </p:nvSpPr>
          <p:spPr bwMode="auto">
            <a:xfrm>
              <a:off x="6753225" y="358775"/>
              <a:ext cx="71438" cy="730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23" name="PA-椭圆 141"/>
            <p:cNvSpPr>
              <a:spLocks noChangeArrowheads="1"/>
            </p:cNvSpPr>
            <p:nvPr>
              <p:custDataLst>
                <p:tags r:id="rId155"/>
              </p:custDataLst>
            </p:nvPr>
          </p:nvSpPr>
          <p:spPr bwMode="auto">
            <a:xfrm>
              <a:off x="6977063" y="419100"/>
              <a:ext cx="73025" cy="730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24" name="PA-椭圆 142"/>
            <p:cNvSpPr>
              <a:spLocks noChangeArrowheads="1"/>
            </p:cNvSpPr>
            <p:nvPr>
              <p:custDataLst>
                <p:tags r:id="rId156"/>
              </p:custDataLst>
            </p:nvPr>
          </p:nvSpPr>
          <p:spPr bwMode="auto">
            <a:xfrm>
              <a:off x="7197725" y="496888"/>
              <a:ext cx="71438" cy="714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25" name="PA-椭圆 143"/>
            <p:cNvSpPr>
              <a:spLocks noChangeArrowheads="1"/>
            </p:cNvSpPr>
            <p:nvPr>
              <p:custDataLst>
                <p:tags r:id="rId157"/>
              </p:custDataLst>
            </p:nvPr>
          </p:nvSpPr>
          <p:spPr bwMode="auto">
            <a:xfrm>
              <a:off x="7410450" y="590550"/>
              <a:ext cx="71438" cy="698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26" name="PA-椭圆 144"/>
            <p:cNvSpPr>
              <a:spLocks noChangeArrowheads="1"/>
            </p:cNvSpPr>
            <p:nvPr>
              <p:custDataLst>
                <p:tags r:id="rId158"/>
              </p:custDataLst>
            </p:nvPr>
          </p:nvSpPr>
          <p:spPr bwMode="auto">
            <a:xfrm>
              <a:off x="7616825" y="700088"/>
              <a:ext cx="69850" cy="698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27" name="PA-椭圆 145"/>
            <p:cNvSpPr>
              <a:spLocks noChangeArrowheads="1"/>
            </p:cNvSpPr>
            <p:nvPr>
              <p:custDataLst>
                <p:tags r:id="rId159"/>
              </p:custDataLst>
            </p:nvPr>
          </p:nvSpPr>
          <p:spPr bwMode="auto">
            <a:xfrm>
              <a:off x="7815263" y="823913"/>
              <a:ext cx="68263" cy="698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28" name="PA-椭圆 146"/>
            <p:cNvSpPr>
              <a:spLocks noChangeArrowheads="1"/>
            </p:cNvSpPr>
            <p:nvPr>
              <p:custDataLst>
                <p:tags r:id="rId160"/>
              </p:custDataLst>
            </p:nvPr>
          </p:nvSpPr>
          <p:spPr bwMode="auto">
            <a:xfrm>
              <a:off x="8002588" y="962025"/>
              <a:ext cx="68263" cy="682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29" name="PA-椭圆 147"/>
            <p:cNvSpPr>
              <a:spLocks noChangeArrowheads="1"/>
            </p:cNvSpPr>
            <p:nvPr>
              <p:custDataLst>
                <p:tags r:id="rId161"/>
              </p:custDataLst>
            </p:nvPr>
          </p:nvSpPr>
          <p:spPr bwMode="auto">
            <a:xfrm>
              <a:off x="8178800" y="1114425"/>
              <a:ext cx="68263" cy="682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30" name="PA-椭圆 148"/>
            <p:cNvSpPr>
              <a:spLocks noChangeArrowheads="1"/>
            </p:cNvSpPr>
            <p:nvPr>
              <p:custDataLst>
                <p:tags r:id="rId162"/>
              </p:custDataLst>
            </p:nvPr>
          </p:nvSpPr>
          <p:spPr bwMode="auto">
            <a:xfrm>
              <a:off x="8343900" y="1279525"/>
              <a:ext cx="66675" cy="666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31" name="PA-椭圆 149"/>
            <p:cNvSpPr>
              <a:spLocks noChangeArrowheads="1"/>
            </p:cNvSpPr>
            <p:nvPr>
              <p:custDataLst>
                <p:tags r:id="rId163"/>
              </p:custDataLst>
            </p:nvPr>
          </p:nvSpPr>
          <p:spPr bwMode="auto">
            <a:xfrm>
              <a:off x="8496300" y="1455738"/>
              <a:ext cx="66675" cy="666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32" name="PA-椭圆 150"/>
            <p:cNvSpPr>
              <a:spLocks noChangeArrowheads="1"/>
            </p:cNvSpPr>
            <p:nvPr>
              <p:custDataLst>
                <p:tags r:id="rId164"/>
              </p:custDataLst>
            </p:nvPr>
          </p:nvSpPr>
          <p:spPr bwMode="auto">
            <a:xfrm>
              <a:off x="8636000" y="1643063"/>
              <a:ext cx="65088" cy="650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33" name="PA-椭圆 151"/>
            <p:cNvSpPr>
              <a:spLocks noChangeArrowheads="1"/>
            </p:cNvSpPr>
            <p:nvPr>
              <p:custDataLst>
                <p:tags r:id="rId165"/>
              </p:custDataLst>
            </p:nvPr>
          </p:nvSpPr>
          <p:spPr bwMode="auto">
            <a:xfrm>
              <a:off x="8759825" y="1839913"/>
              <a:ext cx="65088" cy="650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34" name="PA-椭圆 152"/>
            <p:cNvSpPr>
              <a:spLocks noChangeArrowheads="1"/>
            </p:cNvSpPr>
            <p:nvPr>
              <p:custDataLst>
                <p:tags r:id="rId166"/>
              </p:custDataLst>
            </p:nvPr>
          </p:nvSpPr>
          <p:spPr bwMode="auto">
            <a:xfrm>
              <a:off x="8869363" y="2046288"/>
              <a:ext cx="63500" cy="635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35" name="PA-椭圆 153"/>
            <p:cNvSpPr>
              <a:spLocks noChangeArrowheads="1"/>
            </p:cNvSpPr>
            <p:nvPr>
              <p:custDataLst>
                <p:tags r:id="rId167"/>
              </p:custDataLst>
            </p:nvPr>
          </p:nvSpPr>
          <p:spPr bwMode="auto">
            <a:xfrm>
              <a:off x="8963025" y="2260600"/>
              <a:ext cx="63500" cy="619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36" name="PA-椭圆 154"/>
            <p:cNvSpPr>
              <a:spLocks noChangeArrowheads="1"/>
            </p:cNvSpPr>
            <p:nvPr>
              <p:custDataLst>
                <p:tags r:id="rId168"/>
              </p:custDataLst>
            </p:nvPr>
          </p:nvSpPr>
          <p:spPr bwMode="auto">
            <a:xfrm>
              <a:off x="9040813" y="2479675"/>
              <a:ext cx="61913" cy="619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37" name="PA-椭圆 155"/>
            <p:cNvSpPr>
              <a:spLocks noChangeArrowheads="1"/>
            </p:cNvSpPr>
            <p:nvPr>
              <p:custDataLst>
                <p:tags r:id="rId169"/>
              </p:custDataLst>
            </p:nvPr>
          </p:nvSpPr>
          <p:spPr bwMode="auto">
            <a:xfrm>
              <a:off x="9101138" y="2705100"/>
              <a:ext cx="61913" cy="603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38" name="PA-椭圆 156"/>
            <p:cNvSpPr>
              <a:spLocks noChangeArrowheads="1"/>
            </p:cNvSpPr>
            <p:nvPr>
              <p:custDataLst>
                <p:tags r:id="rId170"/>
              </p:custDataLst>
            </p:nvPr>
          </p:nvSpPr>
          <p:spPr bwMode="auto">
            <a:xfrm>
              <a:off x="9145588" y="2933700"/>
              <a:ext cx="60325" cy="603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39" name="PA-椭圆 157"/>
            <p:cNvSpPr>
              <a:spLocks noChangeArrowheads="1"/>
            </p:cNvSpPr>
            <p:nvPr>
              <p:custDataLst>
                <p:tags r:id="rId171"/>
              </p:custDataLst>
            </p:nvPr>
          </p:nvSpPr>
          <p:spPr bwMode="auto">
            <a:xfrm>
              <a:off x="9172575" y="3165475"/>
              <a:ext cx="58738" cy="587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40" name="PA-椭圆 158"/>
            <p:cNvSpPr>
              <a:spLocks noChangeArrowheads="1"/>
            </p:cNvSpPr>
            <p:nvPr>
              <p:custDataLst>
                <p:tags r:id="rId172"/>
              </p:custDataLst>
            </p:nvPr>
          </p:nvSpPr>
          <p:spPr bwMode="auto">
            <a:xfrm>
              <a:off x="9180513" y="3397250"/>
              <a:ext cx="58738" cy="587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41" name="PA-椭圆 159"/>
            <p:cNvSpPr>
              <a:spLocks noChangeArrowheads="1"/>
            </p:cNvSpPr>
            <p:nvPr>
              <p:custDataLst>
                <p:tags r:id="rId173"/>
              </p:custDataLst>
            </p:nvPr>
          </p:nvSpPr>
          <p:spPr bwMode="auto">
            <a:xfrm>
              <a:off x="9172575" y="3629025"/>
              <a:ext cx="58738" cy="603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42" name="PA-椭圆 160"/>
            <p:cNvSpPr>
              <a:spLocks noChangeArrowheads="1"/>
            </p:cNvSpPr>
            <p:nvPr>
              <p:custDataLst>
                <p:tags r:id="rId174"/>
              </p:custDataLst>
            </p:nvPr>
          </p:nvSpPr>
          <p:spPr bwMode="auto">
            <a:xfrm>
              <a:off x="9145588" y="3859213"/>
              <a:ext cx="61913" cy="635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43" name="PA-椭圆 161"/>
            <p:cNvSpPr>
              <a:spLocks noChangeArrowheads="1"/>
            </p:cNvSpPr>
            <p:nvPr>
              <p:custDataLst>
                <p:tags r:id="rId175"/>
              </p:custDataLst>
            </p:nvPr>
          </p:nvSpPr>
          <p:spPr bwMode="auto">
            <a:xfrm>
              <a:off x="9101138" y="4086225"/>
              <a:ext cx="63500" cy="650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44" name="PA-椭圆 162"/>
            <p:cNvSpPr>
              <a:spLocks noChangeArrowheads="1"/>
            </p:cNvSpPr>
            <p:nvPr>
              <p:custDataLst>
                <p:tags r:id="rId176"/>
              </p:custDataLst>
            </p:nvPr>
          </p:nvSpPr>
          <p:spPr bwMode="auto">
            <a:xfrm>
              <a:off x="9039225" y="4310063"/>
              <a:ext cx="66675" cy="682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45" name="PA-椭圆 163"/>
            <p:cNvSpPr>
              <a:spLocks noChangeArrowheads="1"/>
            </p:cNvSpPr>
            <p:nvPr>
              <p:custDataLst>
                <p:tags r:id="rId177"/>
              </p:custDataLst>
            </p:nvPr>
          </p:nvSpPr>
          <p:spPr bwMode="auto">
            <a:xfrm>
              <a:off x="8959850" y="4527550"/>
              <a:ext cx="69850" cy="714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46" name="PA-椭圆 164"/>
            <p:cNvSpPr>
              <a:spLocks noChangeArrowheads="1"/>
            </p:cNvSpPr>
            <p:nvPr>
              <p:custDataLst>
                <p:tags r:id="rId178"/>
              </p:custDataLst>
            </p:nvPr>
          </p:nvSpPr>
          <p:spPr bwMode="auto">
            <a:xfrm>
              <a:off x="8866188" y="4740275"/>
              <a:ext cx="73025" cy="730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47" name="PA-椭圆 165"/>
            <p:cNvSpPr>
              <a:spLocks noChangeArrowheads="1"/>
            </p:cNvSpPr>
            <p:nvPr>
              <p:custDataLst>
                <p:tags r:id="rId179"/>
              </p:custDataLst>
            </p:nvPr>
          </p:nvSpPr>
          <p:spPr bwMode="auto">
            <a:xfrm>
              <a:off x="8755063" y="4945063"/>
              <a:ext cx="76200" cy="746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48" name="PA-椭圆 166"/>
            <p:cNvSpPr>
              <a:spLocks noChangeArrowheads="1"/>
            </p:cNvSpPr>
            <p:nvPr>
              <p:custDataLst>
                <p:tags r:id="rId180"/>
              </p:custDataLst>
            </p:nvPr>
          </p:nvSpPr>
          <p:spPr bwMode="auto">
            <a:xfrm>
              <a:off x="8631238" y="5140325"/>
              <a:ext cx="76200" cy="777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49" name="PA-椭圆 167"/>
            <p:cNvSpPr>
              <a:spLocks noChangeArrowheads="1"/>
            </p:cNvSpPr>
            <p:nvPr>
              <p:custDataLst>
                <p:tags r:id="rId181"/>
              </p:custDataLst>
            </p:nvPr>
          </p:nvSpPr>
          <p:spPr bwMode="auto">
            <a:xfrm>
              <a:off x="8491538" y="5326063"/>
              <a:ext cx="79375" cy="793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50" name="PA-椭圆 168"/>
            <p:cNvSpPr>
              <a:spLocks noChangeArrowheads="1"/>
            </p:cNvSpPr>
            <p:nvPr>
              <p:custDataLst>
                <p:tags r:id="rId182"/>
              </p:custDataLst>
            </p:nvPr>
          </p:nvSpPr>
          <p:spPr bwMode="auto">
            <a:xfrm>
              <a:off x="8337550" y="5500688"/>
              <a:ext cx="82550" cy="825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51" name="PA-椭圆 169"/>
            <p:cNvSpPr>
              <a:spLocks noChangeArrowheads="1"/>
            </p:cNvSpPr>
            <p:nvPr>
              <p:custDataLst>
                <p:tags r:id="rId183"/>
              </p:custDataLst>
            </p:nvPr>
          </p:nvSpPr>
          <p:spPr bwMode="auto">
            <a:xfrm>
              <a:off x="8172450" y="5664200"/>
              <a:ext cx="84138" cy="841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52" name="PA-椭圆 170"/>
            <p:cNvSpPr>
              <a:spLocks noChangeArrowheads="1"/>
            </p:cNvSpPr>
            <p:nvPr>
              <p:custDataLst>
                <p:tags r:id="rId184"/>
              </p:custDataLst>
            </p:nvPr>
          </p:nvSpPr>
          <p:spPr bwMode="auto">
            <a:xfrm>
              <a:off x="7994650" y="5815013"/>
              <a:ext cx="87313" cy="857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53" name="PA-椭圆 171"/>
            <p:cNvSpPr>
              <a:spLocks noChangeArrowheads="1"/>
            </p:cNvSpPr>
            <p:nvPr>
              <p:custDataLst>
                <p:tags r:id="rId185"/>
              </p:custDataLst>
            </p:nvPr>
          </p:nvSpPr>
          <p:spPr bwMode="auto">
            <a:xfrm>
              <a:off x="7807325" y="5953125"/>
              <a:ext cx="87313" cy="873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54" name="PA-椭圆 172"/>
            <p:cNvSpPr>
              <a:spLocks noChangeArrowheads="1"/>
            </p:cNvSpPr>
            <p:nvPr>
              <p:custDataLst>
                <p:tags r:id="rId186"/>
              </p:custDataLst>
            </p:nvPr>
          </p:nvSpPr>
          <p:spPr bwMode="auto">
            <a:xfrm>
              <a:off x="7608888" y="6075363"/>
              <a:ext cx="90488" cy="904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55" name="PA-椭圆 173"/>
            <p:cNvSpPr>
              <a:spLocks noChangeArrowheads="1"/>
            </p:cNvSpPr>
            <p:nvPr>
              <p:custDataLst>
                <p:tags r:id="rId187"/>
              </p:custDataLst>
            </p:nvPr>
          </p:nvSpPr>
          <p:spPr bwMode="auto">
            <a:xfrm>
              <a:off x="7402513" y="6183313"/>
              <a:ext cx="92075" cy="936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56" name="PA-椭圆 174"/>
            <p:cNvSpPr>
              <a:spLocks noChangeArrowheads="1"/>
            </p:cNvSpPr>
            <p:nvPr>
              <p:custDataLst>
                <p:tags r:id="rId188"/>
              </p:custDataLst>
            </p:nvPr>
          </p:nvSpPr>
          <p:spPr bwMode="auto">
            <a:xfrm>
              <a:off x="7188200" y="6276975"/>
              <a:ext cx="93663" cy="936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57" name="PA-椭圆 175"/>
            <p:cNvSpPr>
              <a:spLocks noChangeArrowheads="1"/>
            </p:cNvSpPr>
            <p:nvPr>
              <p:custDataLst>
                <p:tags r:id="rId189"/>
              </p:custDataLst>
            </p:nvPr>
          </p:nvSpPr>
          <p:spPr bwMode="auto">
            <a:xfrm>
              <a:off x="6969125" y="6353175"/>
              <a:ext cx="93663" cy="952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58" name="PA-椭圆 176"/>
            <p:cNvSpPr>
              <a:spLocks noChangeArrowheads="1"/>
            </p:cNvSpPr>
            <p:nvPr>
              <p:custDataLst>
                <p:tags r:id="rId190"/>
              </p:custDataLst>
            </p:nvPr>
          </p:nvSpPr>
          <p:spPr bwMode="auto">
            <a:xfrm>
              <a:off x="6743700" y="6413500"/>
              <a:ext cx="95250" cy="952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59" name="PA-椭圆 177"/>
            <p:cNvSpPr>
              <a:spLocks noChangeArrowheads="1"/>
            </p:cNvSpPr>
            <p:nvPr>
              <p:custDataLst>
                <p:tags r:id="rId191"/>
              </p:custDataLst>
            </p:nvPr>
          </p:nvSpPr>
          <p:spPr bwMode="auto">
            <a:xfrm>
              <a:off x="6513513" y="6456363"/>
              <a:ext cx="96838" cy="968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60" name="PA-椭圆 178"/>
            <p:cNvSpPr>
              <a:spLocks noChangeArrowheads="1"/>
            </p:cNvSpPr>
            <p:nvPr>
              <p:custDataLst>
                <p:tags r:id="rId192"/>
              </p:custDataLst>
            </p:nvPr>
          </p:nvSpPr>
          <p:spPr bwMode="auto">
            <a:xfrm>
              <a:off x="6283325" y="6481763"/>
              <a:ext cx="96838" cy="968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61" name="PA-椭圆 179"/>
            <p:cNvSpPr>
              <a:spLocks noChangeArrowheads="1"/>
            </p:cNvSpPr>
            <p:nvPr>
              <p:custDataLst>
                <p:tags r:id="rId193"/>
              </p:custDataLst>
            </p:nvPr>
          </p:nvSpPr>
          <p:spPr bwMode="auto">
            <a:xfrm>
              <a:off x="6089650" y="6378575"/>
              <a:ext cx="12700" cy="127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62" name="PA-椭圆 180"/>
            <p:cNvSpPr>
              <a:spLocks noChangeArrowheads="1"/>
            </p:cNvSpPr>
            <p:nvPr>
              <p:custDataLst>
                <p:tags r:id="rId194"/>
              </p:custDataLst>
            </p:nvPr>
          </p:nvSpPr>
          <p:spPr bwMode="auto">
            <a:xfrm>
              <a:off x="5856288" y="6367463"/>
              <a:ext cx="15875" cy="158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63" name="PA-椭圆 181"/>
            <p:cNvSpPr>
              <a:spLocks noChangeArrowheads="1"/>
            </p:cNvSpPr>
            <p:nvPr>
              <p:custDataLst>
                <p:tags r:id="rId195"/>
              </p:custDataLst>
            </p:nvPr>
          </p:nvSpPr>
          <p:spPr bwMode="auto">
            <a:xfrm>
              <a:off x="5626100" y="6340475"/>
              <a:ext cx="15875" cy="158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64" name="PA-椭圆 182"/>
            <p:cNvSpPr>
              <a:spLocks noChangeArrowheads="1"/>
            </p:cNvSpPr>
            <p:nvPr>
              <p:custDataLst>
                <p:tags r:id="rId196"/>
              </p:custDataLst>
            </p:nvPr>
          </p:nvSpPr>
          <p:spPr bwMode="auto">
            <a:xfrm>
              <a:off x="5395913" y="6292850"/>
              <a:ext cx="20638" cy="206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65" name="PA-椭圆 183"/>
            <p:cNvSpPr>
              <a:spLocks noChangeArrowheads="1"/>
            </p:cNvSpPr>
            <p:nvPr>
              <p:custDataLst>
                <p:tags r:id="rId197"/>
              </p:custDataLst>
            </p:nvPr>
          </p:nvSpPr>
          <p:spPr bwMode="auto">
            <a:xfrm>
              <a:off x="5170488" y="6227763"/>
              <a:ext cx="23813" cy="254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66" name="PA-椭圆 184"/>
            <p:cNvSpPr>
              <a:spLocks noChangeArrowheads="1"/>
            </p:cNvSpPr>
            <p:nvPr>
              <p:custDataLst>
                <p:tags r:id="rId198"/>
              </p:custDataLst>
            </p:nvPr>
          </p:nvSpPr>
          <p:spPr bwMode="auto">
            <a:xfrm>
              <a:off x="4949825" y="6143625"/>
              <a:ext cx="30163" cy="301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67" name="PA-椭圆 185"/>
            <p:cNvSpPr>
              <a:spLocks noChangeArrowheads="1"/>
            </p:cNvSpPr>
            <p:nvPr>
              <p:custDataLst>
                <p:tags r:id="rId199"/>
              </p:custDataLst>
            </p:nvPr>
          </p:nvSpPr>
          <p:spPr bwMode="auto">
            <a:xfrm>
              <a:off x="4735513" y="6043613"/>
              <a:ext cx="36513" cy="365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68" name="PA-椭圆 186"/>
            <p:cNvSpPr>
              <a:spLocks noChangeArrowheads="1"/>
            </p:cNvSpPr>
            <p:nvPr>
              <p:custDataLst>
                <p:tags r:id="rId200"/>
              </p:custDataLst>
            </p:nvPr>
          </p:nvSpPr>
          <p:spPr bwMode="auto">
            <a:xfrm>
              <a:off x="4530725" y="5927725"/>
              <a:ext cx="41275" cy="412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69" name="PA-椭圆 187"/>
            <p:cNvSpPr>
              <a:spLocks noChangeArrowheads="1"/>
            </p:cNvSpPr>
            <p:nvPr>
              <p:custDataLst>
                <p:tags r:id="rId201"/>
              </p:custDataLst>
            </p:nvPr>
          </p:nvSpPr>
          <p:spPr bwMode="auto">
            <a:xfrm>
              <a:off x="4333875" y="5794375"/>
              <a:ext cx="47625" cy="492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70" name="PA-椭圆 188"/>
            <p:cNvSpPr>
              <a:spLocks noChangeArrowheads="1"/>
            </p:cNvSpPr>
            <p:nvPr>
              <p:custDataLst>
                <p:tags r:id="rId202"/>
              </p:custDataLst>
            </p:nvPr>
          </p:nvSpPr>
          <p:spPr bwMode="auto">
            <a:xfrm>
              <a:off x="4149725" y="5648325"/>
              <a:ext cx="52388" cy="539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71" name="PA-椭圆 189"/>
            <p:cNvSpPr>
              <a:spLocks noChangeArrowheads="1"/>
            </p:cNvSpPr>
            <p:nvPr>
              <p:custDataLst>
                <p:tags r:id="rId203"/>
              </p:custDataLst>
            </p:nvPr>
          </p:nvSpPr>
          <p:spPr bwMode="auto">
            <a:xfrm>
              <a:off x="3976688" y="5487988"/>
              <a:ext cx="58738" cy="587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72" name="PA-椭圆 190"/>
            <p:cNvSpPr>
              <a:spLocks noChangeArrowheads="1"/>
            </p:cNvSpPr>
            <p:nvPr>
              <p:custDataLst>
                <p:tags r:id="rId204"/>
              </p:custDataLst>
            </p:nvPr>
          </p:nvSpPr>
          <p:spPr bwMode="auto">
            <a:xfrm>
              <a:off x="3816350" y="5314950"/>
              <a:ext cx="63500" cy="635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73" name="PA-椭圆 191"/>
            <p:cNvSpPr>
              <a:spLocks noChangeArrowheads="1"/>
            </p:cNvSpPr>
            <p:nvPr>
              <p:custDataLst>
                <p:tags r:id="rId205"/>
              </p:custDataLst>
            </p:nvPr>
          </p:nvSpPr>
          <p:spPr bwMode="auto">
            <a:xfrm>
              <a:off x="3670300" y="5132388"/>
              <a:ext cx="66675" cy="666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74" name="PA-椭圆 192"/>
            <p:cNvSpPr>
              <a:spLocks noChangeArrowheads="1"/>
            </p:cNvSpPr>
            <p:nvPr>
              <p:custDataLst>
                <p:tags r:id="rId206"/>
              </p:custDataLst>
            </p:nvPr>
          </p:nvSpPr>
          <p:spPr bwMode="auto">
            <a:xfrm>
              <a:off x="3540125" y="4937125"/>
              <a:ext cx="68263" cy="698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75" name="PA-椭圆 193"/>
            <p:cNvSpPr>
              <a:spLocks noChangeArrowheads="1"/>
            </p:cNvSpPr>
            <p:nvPr>
              <p:custDataLst>
                <p:tags r:id="rId207"/>
              </p:custDataLst>
            </p:nvPr>
          </p:nvSpPr>
          <p:spPr bwMode="auto">
            <a:xfrm>
              <a:off x="3425825" y="4735513"/>
              <a:ext cx="69850" cy="698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76" name="PA-椭圆 194"/>
            <p:cNvSpPr>
              <a:spLocks noChangeArrowheads="1"/>
            </p:cNvSpPr>
            <p:nvPr>
              <p:custDataLst>
                <p:tags r:id="rId208"/>
              </p:custDataLst>
            </p:nvPr>
          </p:nvSpPr>
          <p:spPr bwMode="auto">
            <a:xfrm>
              <a:off x="3327400" y="4524375"/>
              <a:ext cx="71438" cy="698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77" name="PA-椭圆 195"/>
            <p:cNvSpPr>
              <a:spLocks noChangeArrowheads="1"/>
            </p:cNvSpPr>
            <p:nvPr>
              <p:custDataLst>
                <p:tags r:id="rId209"/>
              </p:custDataLst>
            </p:nvPr>
          </p:nvSpPr>
          <p:spPr bwMode="auto">
            <a:xfrm>
              <a:off x="3251200" y="4310063"/>
              <a:ext cx="63500" cy="635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78" name="PA-椭圆 196"/>
            <p:cNvSpPr>
              <a:spLocks noChangeArrowheads="1"/>
            </p:cNvSpPr>
            <p:nvPr>
              <p:custDataLst>
                <p:tags r:id="rId210"/>
              </p:custDataLst>
            </p:nvPr>
          </p:nvSpPr>
          <p:spPr bwMode="auto">
            <a:xfrm>
              <a:off x="3195638" y="4095750"/>
              <a:ext cx="47625" cy="460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79" name="PA-椭圆 197"/>
            <p:cNvSpPr>
              <a:spLocks noChangeArrowheads="1"/>
            </p:cNvSpPr>
            <p:nvPr>
              <p:custDataLst>
                <p:tags r:id="rId211"/>
              </p:custDataLst>
            </p:nvPr>
          </p:nvSpPr>
          <p:spPr bwMode="auto">
            <a:xfrm>
              <a:off x="3162300" y="3878263"/>
              <a:ext cx="23813" cy="254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80" name="PA-椭圆 198"/>
            <p:cNvSpPr>
              <a:spLocks noChangeArrowheads="1"/>
            </p:cNvSpPr>
            <p:nvPr>
              <p:custDataLst>
                <p:tags r:id="rId212"/>
              </p:custDataLst>
            </p:nvPr>
          </p:nvSpPr>
          <p:spPr bwMode="auto">
            <a:xfrm>
              <a:off x="3141663" y="3656013"/>
              <a:ext cx="9525" cy="95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81" name="PA-椭圆 199"/>
            <p:cNvSpPr>
              <a:spLocks noChangeArrowheads="1"/>
            </p:cNvSpPr>
            <p:nvPr>
              <p:custDataLst>
                <p:tags r:id="rId213"/>
              </p:custDataLst>
            </p:nvPr>
          </p:nvSpPr>
          <p:spPr bwMode="auto">
            <a:xfrm>
              <a:off x="3135313" y="3425825"/>
              <a:ext cx="4763" cy="47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82" name="PA-椭圆 200"/>
            <p:cNvSpPr>
              <a:spLocks noChangeArrowheads="1"/>
            </p:cNvSpPr>
            <p:nvPr>
              <p:custDataLst>
                <p:tags r:id="rId214"/>
              </p:custDataLst>
            </p:nvPr>
          </p:nvSpPr>
          <p:spPr bwMode="auto">
            <a:xfrm>
              <a:off x="3144838" y="3194050"/>
              <a:ext cx="4763" cy="47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83" name="PA-椭圆 201"/>
            <p:cNvSpPr>
              <a:spLocks noChangeArrowheads="1"/>
            </p:cNvSpPr>
            <p:nvPr>
              <p:custDataLst>
                <p:tags r:id="rId215"/>
              </p:custDataLst>
            </p:nvPr>
          </p:nvSpPr>
          <p:spPr bwMode="auto">
            <a:xfrm>
              <a:off x="3170238" y="2963863"/>
              <a:ext cx="6350" cy="47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84" name="PA-椭圆 202"/>
            <p:cNvSpPr>
              <a:spLocks noChangeArrowheads="1"/>
            </p:cNvSpPr>
            <p:nvPr>
              <p:custDataLst>
                <p:tags r:id="rId216"/>
              </p:custDataLst>
            </p:nvPr>
          </p:nvSpPr>
          <p:spPr bwMode="auto">
            <a:xfrm>
              <a:off x="3216275" y="2735263"/>
              <a:ext cx="6350" cy="63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85" name="PA-椭圆 203"/>
            <p:cNvSpPr>
              <a:spLocks noChangeArrowheads="1"/>
            </p:cNvSpPr>
            <p:nvPr>
              <p:custDataLst>
                <p:tags r:id="rId217"/>
              </p:custDataLst>
            </p:nvPr>
          </p:nvSpPr>
          <p:spPr bwMode="auto">
            <a:xfrm>
              <a:off x="3278188" y="2511425"/>
              <a:ext cx="7938" cy="79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86" name="PA-椭圆 204"/>
            <p:cNvSpPr>
              <a:spLocks noChangeArrowheads="1"/>
            </p:cNvSpPr>
            <p:nvPr>
              <p:custDataLst>
                <p:tags r:id="rId218"/>
              </p:custDataLst>
            </p:nvPr>
          </p:nvSpPr>
          <p:spPr bwMode="auto">
            <a:xfrm>
              <a:off x="3359150" y="2293938"/>
              <a:ext cx="7938" cy="79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87" name="PA-椭圆 205"/>
            <p:cNvSpPr>
              <a:spLocks noChangeArrowheads="1"/>
            </p:cNvSpPr>
            <p:nvPr>
              <p:custDataLst>
                <p:tags r:id="rId219"/>
              </p:custDataLst>
            </p:nvPr>
          </p:nvSpPr>
          <p:spPr bwMode="auto">
            <a:xfrm>
              <a:off x="3455988" y="2081213"/>
              <a:ext cx="9525" cy="111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88" name="PA-椭圆 207"/>
            <p:cNvSpPr>
              <a:spLocks noChangeArrowheads="1"/>
            </p:cNvSpPr>
            <p:nvPr>
              <p:custDataLst>
                <p:tags r:id="rId220"/>
              </p:custDataLst>
            </p:nvPr>
          </p:nvSpPr>
          <p:spPr bwMode="auto">
            <a:xfrm>
              <a:off x="3567113" y="1878013"/>
              <a:ext cx="12700" cy="127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89" name="PA-椭圆 208"/>
            <p:cNvSpPr>
              <a:spLocks noChangeArrowheads="1"/>
            </p:cNvSpPr>
            <p:nvPr>
              <p:custDataLst>
                <p:tags r:id="rId221"/>
              </p:custDataLst>
            </p:nvPr>
          </p:nvSpPr>
          <p:spPr bwMode="auto">
            <a:xfrm>
              <a:off x="3695700" y="1684338"/>
              <a:ext cx="15875" cy="158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90" name="PA-椭圆 209"/>
            <p:cNvSpPr>
              <a:spLocks noChangeArrowheads="1"/>
            </p:cNvSpPr>
            <p:nvPr>
              <p:custDataLst>
                <p:tags r:id="rId222"/>
              </p:custDataLst>
            </p:nvPr>
          </p:nvSpPr>
          <p:spPr bwMode="auto">
            <a:xfrm>
              <a:off x="3838575" y="1500188"/>
              <a:ext cx="19050" cy="190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91" name="PA-椭圆 210"/>
            <p:cNvSpPr>
              <a:spLocks noChangeArrowheads="1"/>
            </p:cNvSpPr>
            <p:nvPr>
              <p:custDataLst>
                <p:tags r:id="rId223"/>
              </p:custDataLst>
            </p:nvPr>
          </p:nvSpPr>
          <p:spPr bwMode="auto">
            <a:xfrm>
              <a:off x="3994150" y="1328738"/>
              <a:ext cx="22225" cy="222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92" name="PA-椭圆 211"/>
            <p:cNvSpPr>
              <a:spLocks noChangeArrowheads="1"/>
            </p:cNvSpPr>
            <p:nvPr>
              <p:custDataLst>
                <p:tags r:id="rId224"/>
              </p:custDataLst>
            </p:nvPr>
          </p:nvSpPr>
          <p:spPr bwMode="auto">
            <a:xfrm>
              <a:off x="4164013" y="1168400"/>
              <a:ext cx="23813" cy="254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93" name="PA-椭圆 212"/>
            <p:cNvSpPr>
              <a:spLocks noChangeArrowheads="1"/>
            </p:cNvSpPr>
            <p:nvPr>
              <p:custDataLst>
                <p:tags r:id="rId225"/>
              </p:custDataLst>
            </p:nvPr>
          </p:nvSpPr>
          <p:spPr bwMode="auto">
            <a:xfrm>
              <a:off x="4343400" y="1023938"/>
              <a:ext cx="28575" cy="285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94" name="PA-椭圆 213"/>
            <p:cNvSpPr>
              <a:spLocks noChangeArrowheads="1"/>
            </p:cNvSpPr>
            <p:nvPr>
              <p:custDataLst>
                <p:tags r:id="rId226"/>
              </p:custDataLst>
            </p:nvPr>
          </p:nvSpPr>
          <p:spPr bwMode="auto">
            <a:xfrm>
              <a:off x="4535488" y="892175"/>
              <a:ext cx="31750" cy="333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95" name="PA-椭圆 214"/>
            <p:cNvSpPr>
              <a:spLocks noChangeArrowheads="1"/>
            </p:cNvSpPr>
            <p:nvPr>
              <p:custDataLst>
                <p:tags r:id="rId227"/>
              </p:custDataLst>
            </p:nvPr>
          </p:nvSpPr>
          <p:spPr bwMode="auto">
            <a:xfrm>
              <a:off x="4735513" y="776288"/>
              <a:ext cx="36513" cy="365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96" name="PA-椭圆 215"/>
            <p:cNvSpPr>
              <a:spLocks noChangeArrowheads="1"/>
            </p:cNvSpPr>
            <p:nvPr>
              <p:custDataLst>
                <p:tags r:id="rId228"/>
              </p:custDataLst>
            </p:nvPr>
          </p:nvSpPr>
          <p:spPr bwMode="auto">
            <a:xfrm>
              <a:off x="4943475" y="677863"/>
              <a:ext cx="41275" cy="396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97" name="PA-椭圆 216"/>
            <p:cNvSpPr>
              <a:spLocks noChangeArrowheads="1"/>
            </p:cNvSpPr>
            <p:nvPr>
              <p:custDataLst>
                <p:tags r:id="rId229"/>
              </p:custDataLst>
            </p:nvPr>
          </p:nvSpPr>
          <p:spPr bwMode="auto">
            <a:xfrm>
              <a:off x="5160963" y="595313"/>
              <a:ext cx="42863" cy="428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98" name="PA-椭圆 217"/>
            <p:cNvSpPr>
              <a:spLocks noChangeArrowheads="1"/>
            </p:cNvSpPr>
            <p:nvPr>
              <p:custDataLst>
                <p:tags r:id="rId230"/>
              </p:custDataLst>
            </p:nvPr>
          </p:nvSpPr>
          <p:spPr bwMode="auto">
            <a:xfrm>
              <a:off x="5381625" y="530225"/>
              <a:ext cx="47625" cy="476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299" name="PA-椭圆 218"/>
            <p:cNvSpPr>
              <a:spLocks noChangeArrowheads="1"/>
            </p:cNvSpPr>
            <p:nvPr>
              <p:custDataLst>
                <p:tags r:id="rId231"/>
              </p:custDataLst>
            </p:nvPr>
          </p:nvSpPr>
          <p:spPr bwMode="auto">
            <a:xfrm>
              <a:off x="5608638" y="482600"/>
              <a:ext cx="50800" cy="523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00" name="PA-椭圆 219"/>
            <p:cNvSpPr>
              <a:spLocks noChangeArrowheads="1"/>
            </p:cNvSpPr>
            <p:nvPr>
              <p:custDataLst>
                <p:tags r:id="rId232"/>
              </p:custDataLst>
            </p:nvPr>
          </p:nvSpPr>
          <p:spPr bwMode="auto">
            <a:xfrm>
              <a:off x="5837238" y="454025"/>
              <a:ext cx="53975" cy="539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01" name="PA-椭圆 220"/>
            <p:cNvSpPr>
              <a:spLocks noChangeArrowheads="1"/>
            </p:cNvSpPr>
            <p:nvPr>
              <p:custDataLst>
                <p:tags r:id="rId233"/>
              </p:custDataLst>
            </p:nvPr>
          </p:nvSpPr>
          <p:spPr bwMode="auto">
            <a:xfrm>
              <a:off x="6067425" y="442913"/>
              <a:ext cx="57150" cy="587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02" name="PA-椭圆 221"/>
            <p:cNvSpPr>
              <a:spLocks noChangeArrowheads="1"/>
            </p:cNvSpPr>
            <p:nvPr>
              <p:custDataLst>
                <p:tags r:id="rId234"/>
              </p:custDataLst>
            </p:nvPr>
          </p:nvSpPr>
          <p:spPr bwMode="auto">
            <a:xfrm>
              <a:off x="6297613" y="450850"/>
              <a:ext cx="61913" cy="619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03" name="PA-椭圆 222"/>
            <p:cNvSpPr>
              <a:spLocks noChangeArrowheads="1"/>
            </p:cNvSpPr>
            <p:nvPr>
              <p:custDataLst>
                <p:tags r:id="rId235"/>
              </p:custDataLst>
            </p:nvPr>
          </p:nvSpPr>
          <p:spPr bwMode="auto">
            <a:xfrm>
              <a:off x="6526213" y="476250"/>
              <a:ext cx="65088" cy="650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04" name="PA-椭圆 223"/>
            <p:cNvSpPr>
              <a:spLocks noChangeArrowheads="1"/>
            </p:cNvSpPr>
            <p:nvPr>
              <p:custDataLst>
                <p:tags r:id="rId236"/>
              </p:custDataLst>
            </p:nvPr>
          </p:nvSpPr>
          <p:spPr bwMode="auto">
            <a:xfrm>
              <a:off x="6751638" y="519113"/>
              <a:ext cx="69850" cy="682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05" name="PA-椭圆 224"/>
            <p:cNvSpPr>
              <a:spLocks noChangeArrowheads="1"/>
            </p:cNvSpPr>
            <p:nvPr>
              <p:custDataLst>
                <p:tags r:id="rId237"/>
              </p:custDataLst>
            </p:nvPr>
          </p:nvSpPr>
          <p:spPr bwMode="auto">
            <a:xfrm>
              <a:off x="6973888" y="581025"/>
              <a:ext cx="73025" cy="714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06" name="PA-椭圆 225"/>
            <p:cNvSpPr>
              <a:spLocks noChangeArrowheads="1"/>
            </p:cNvSpPr>
            <p:nvPr>
              <p:custDataLst>
                <p:tags r:id="rId238"/>
              </p:custDataLst>
            </p:nvPr>
          </p:nvSpPr>
          <p:spPr bwMode="auto">
            <a:xfrm>
              <a:off x="7189788" y="658813"/>
              <a:ext cx="77788" cy="777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07" name="PA-椭圆 226"/>
            <p:cNvSpPr>
              <a:spLocks noChangeArrowheads="1"/>
            </p:cNvSpPr>
            <p:nvPr>
              <p:custDataLst>
                <p:tags r:id="rId239"/>
              </p:custDataLst>
            </p:nvPr>
          </p:nvSpPr>
          <p:spPr bwMode="auto">
            <a:xfrm>
              <a:off x="7397750" y="754063"/>
              <a:ext cx="82550" cy="809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08" name="PA-椭圆 227"/>
            <p:cNvSpPr>
              <a:spLocks noChangeArrowheads="1"/>
            </p:cNvSpPr>
            <p:nvPr>
              <p:custDataLst>
                <p:tags r:id="rId240"/>
              </p:custDataLst>
            </p:nvPr>
          </p:nvSpPr>
          <p:spPr bwMode="auto">
            <a:xfrm>
              <a:off x="7599363" y="865188"/>
              <a:ext cx="85725" cy="857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09" name="PA-椭圆 228"/>
            <p:cNvSpPr>
              <a:spLocks noChangeArrowheads="1"/>
            </p:cNvSpPr>
            <p:nvPr>
              <p:custDataLst>
                <p:tags r:id="rId241"/>
              </p:custDataLst>
            </p:nvPr>
          </p:nvSpPr>
          <p:spPr bwMode="auto">
            <a:xfrm>
              <a:off x="7789863" y="992188"/>
              <a:ext cx="90488" cy="904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10" name="PA-椭圆 229"/>
            <p:cNvSpPr>
              <a:spLocks noChangeArrowheads="1"/>
            </p:cNvSpPr>
            <p:nvPr>
              <p:custDataLst>
                <p:tags r:id="rId242"/>
              </p:custDataLst>
            </p:nvPr>
          </p:nvSpPr>
          <p:spPr bwMode="auto">
            <a:xfrm>
              <a:off x="7970838" y="1135063"/>
              <a:ext cx="92075" cy="920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11" name="PA-椭圆 230"/>
            <p:cNvSpPr>
              <a:spLocks noChangeArrowheads="1"/>
            </p:cNvSpPr>
            <p:nvPr>
              <p:custDataLst>
                <p:tags r:id="rId243"/>
              </p:custDataLst>
            </p:nvPr>
          </p:nvSpPr>
          <p:spPr bwMode="auto">
            <a:xfrm>
              <a:off x="8139113" y="1290638"/>
              <a:ext cx="96838" cy="952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12" name="PA-椭圆 231"/>
            <p:cNvSpPr>
              <a:spLocks noChangeArrowheads="1"/>
            </p:cNvSpPr>
            <p:nvPr>
              <p:custDataLst>
                <p:tags r:id="rId244"/>
              </p:custDataLst>
            </p:nvPr>
          </p:nvSpPr>
          <p:spPr bwMode="auto">
            <a:xfrm>
              <a:off x="8294688" y="1458913"/>
              <a:ext cx="100013" cy="1000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13" name="PA-椭圆 232"/>
            <p:cNvSpPr>
              <a:spLocks noChangeArrowheads="1"/>
            </p:cNvSpPr>
            <p:nvPr>
              <p:custDataLst>
                <p:tags r:id="rId245"/>
              </p:custDataLst>
            </p:nvPr>
          </p:nvSpPr>
          <p:spPr bwMode="auto">
            <a:xfrm>
              <a:off x="8439150" y="1641475"/>
              <a:ext cx="100013" cy="1000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14" name="PA-椭圆 233"/>
            <p:cNvSpPr>
              <a:spLocks noChangeArrowheads="1"/>
            </p:cNvSpPr>
            <p:nvPr>
              <p:custDataLst>
                <p:tags r:id="rId246"/>
              </p:custDataLst>
            </p:nvPr>
          </p:nvSpPr>
          <p:spPr bwMode="auto">
            <a:xfrm>
              <a:off x="8567738" y="1833563"/>
              <a:ext cx="101600" cy="1000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15" name="PA-椭圆 234"/>
            <p:cNvSpPr>
              <a:spLocks noChangeArrowheads="1"/>
            </p:cNvSpPr>
            <p:nvPr>
              <p:custDataLst>
                <p:tags r:id="rId247"/>
              </p:custDataLst>
            </p:nvPr>
          </p:nvSpPr>
          <p:spPr bwMode="auto">
            <a:xfrm>
              <a:off x="8682038" y="2035175"/>
              <a:ext cx="101600" cy="1000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16" name="PA-椭圆 235"/>
            <p:cNvSpPr>
              <a:spLocks noChangeArrowheads="1"/>
            </p:cNvSpPr>
            <p:nvPr>
              <p:custDataLst>
                <p:tags r:id="rId248"/>
              </p:custDataLst>
            </p:nvPr>
          </p:nvSpPr>
          <p:spPr bwMode="auto">
            <a:xfrm>
              <a:off x="8780463" y="2246313"/>
              <a:ext cx="100013" cy="1000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17" name="PA-椭圆 236"/>
            <p:cNvSpPr>
              <a:spLocks noChangeArrowheads="1"/>
            </p:cNvSpPr>
            <p:nvPr>
              <p:custDataLst>
                <p:tags r:id="rId249"/>
              </p:custDataLst>
            </p:nvPr>
          </p:nvSpPr>
          <p:spPr bwMode="auto">
            <a:xfrm>
              <a:off x="8863013" y="2466975"/>
              <a:ext cx="95250" cy="936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18" name="PA-椭圆 237"/>
            <p:cNvSpPr>
              <a:spLocks noChangeArrowheads="1"/>
            </p:cNvSpPr>
            <p:nvPr>
              <p:custDataLst>
                <p:tags r:id="rId250"/>
              </p:custDataLst>
            </p:nvPr>
          </p:nvSpPr>
          <p:spPr bwMode="auto">
            <a:xfrm>
              <a:off x="8934450" y="2698750"/>
              <a:ext cx="79375" cy="777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19" name="PA-椭圆 238"/>
            <p:cNvSpPr>
              <a:spLocks noChangeArrowheads="1"/>
            </p:cNvSpPr>
            <p:nvPr>
              <p:custDataLst>
                <p:tags r:id="rId251"/>
              </p:custDataLst>
            </p:nvPr>
          </p:nvSpPr>
          <p:spPr bwMode="auto">
            <a:xfrm>
              <a:off x="8990013" y="2935288"/>
              <a:ext cx="58738" cy="587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20" name="PA-椭圆 239"/>
            <p:cNvSpPr>
              <a:spLocks noChangeArrowheads="1"/>
            </p:cNvSpPr>
            <p:nvPr>
              <p:custDataLst>
                <p:tags r:id="rId252"/>
              </p:custDataLst>
            </p:nvPr>
          </p:nvSpPr>
          <p:spPr bwMode="auto">
            <a:xfrm>
              <a:off x="9024938" y="3173413"/>
              <a:ext cx="42863" cy="428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21" name="PA-椭圆 240"/>
            <p:cNvSpPr>
              <a:spLocks noChangeArrowheads="1"/>
            </p:cNvSpPr>
            <p:nvPr>
              <p:custDataLst>
                <p:tags r:id="rId253"/>
              </p:custDataLst>
            </p:nvPr>
          </p:nvSpPr>
          <p:spPr bwMode="auto">
            <a:xfrm>
              <a:off x="9037638" y="3409950"/>
              <a:ext cx="36513" cy="349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22" name="PA-椭圆 241"/>
            <p:cNvSpPr>
              <a:spLocks noChangeArrowheads="1"/>
            </p:cNvSpPr>
            <p:nvPr>
              <p:custDataLst>
                <p:tags r:id="rId254"/>
              </p:custDataLst>
            </p:nvPr>
          </p:nvSpPr>
          <p:spPr bwMode="auto">
            <a:xfrm>
              <a:off x="9029700" y="3643313"/>
              <a:ext cx="33338" cy="317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23" name="PA-椭圆 242"/>
            <p:cNvSpPr>
              <a:spLocks noChangeArrowheads="1"/>
            </p:cNvSpPr>
            <p:nvPr>
              <p:custDataLst>
                <p:tags r:id="rId255"/>
              </p:custDataLst>
            </p:nvPr>
          </p:nvSpPr>
          <p:spPr bwMode="auto">
            <a:xfrm>
              <a:off x="9005888" y="3875088"/>
              <a:ext cx="28575" cy="285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24" name="PA-椭圆 243"/>
            <p:cNvSpPr>
              <a:spLocks noChangeArrowheads="1"/>
            </p:cNvSpPr>
            <p:nvPr>
              <p:custDataLst>
                <p:tags r:id="rId256"/>
              </p:custDataLst>
            </p:nvPr>
          </p:nvSpPr>
          <p:spPr bwMode="auto">
            <a:xfrm>
              <a:off x="8961438" y="4105275"/>
              <a:ext cx="25400" cy="254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25" name="PA-椭圆 244"/>
            <p:cNvSpPr>
              <a:spLocks noChangeArrowheads="1"/>
            </p:cNvSpPr>
            <p:nvPr>
              <p:custDataLst>
                <p:tags r:id="rId257"/>
              </p:custDataLst>
            </p:nvPr>
          </p:nvSpPr>
          <p:spPr bwMode="auto">
            <a:xfrm>
              <a:off x="8899525" y="4329113"/>
              <a:ext cx="23813" cy="238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26" name="PA-椭圆 245"/>
            <p:cNvSpPr>
              <a:spLocks noChangeArrowheads="1"/>
            </p:cNvSpPr>
            <p:nvPr>
              <p:custDataLst>
                <p:tags r:id="rId258"/>
              </p:custDataLst>
            </p:nvPr>
          </p:nvSpPr>
          <p:spPr bwMode="auto">
            <a:xfrm>
              <a:off x="8820150" y="4548188"/>
              <a:ext cx="20638" cy="206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27" name="PA-椭圆 246"/>
            <p:cNvSpPr>
              <a:spLocks noChangeArrowheads="1"/>
            </p:cNvSpPr>
            <p:nvPr>
              <p:custDataLst>
                <p:tags r:id="rId259"/>
              </p:custDataLst>
            </p:nvPr>
          </p:nvSpPr>
          <p:spPr bwMode="auto">
            <a:xfrm>
              <a:off x="8724900" y="4760913"/>
              <a:ext cx="17463" cy="174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28" name="PA-椭圆 247"/>
            <p:cNvSpPr>
              <a:spLocks noChangeArrowheads="1"/>
            </p:cNvSpPr>
            <p:nvPr>
              <p:custDataLst>
                <p:tags r:id="rId260"/>
              </p:custDataLst>
            </p:nvPr>
          </p:nvSpPr>
          <p:spPr bwMode="auto">
            <a:xfrm>
              <a:off x="8612188" y="4964113"/>
              <a:ext cx="15875" cy="158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29" name="PA-椭圆 248"/>
            <p:cNvSpPr>
              <a:spLocks noChangeArrowheads="1"/>
            </p:cNvSpPr>
            <p:nvPr>
              <p:custDataLst>
                <p:tags r:id="rId261"/>
              </p:custDataLst>
            </p:nvPr>
          </p:nvSpPr>
          <p:spPr bwMode="auto">
            <a:xfrm>
              <a:off x="8483600" y="5157788"/>
              <a:ext cx="14288" cy="127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30" name="PA-椭圆 249"/>
            <p:cNvSpPr>
              <a:spLocks noChangeArrowheads="1"/>
            </p:cNvSpPr>
            <p:nvPr>
              <p:custDataLst>
                <p:tags r:id="rId262"/>
              </p:custDataLst>
            </p:nvPr>
          </p:nvSpPr>
          <p:spPr bwMode="auto">
            <a:xfrm>
              <a:off x="8340725" y="5340350"/>
              <a:ext cx="11113" cy="127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31" name="PA-椭圆 250"/>
            <p:cNvSpPr>
              <a:spLocks noChangeArrowheads="1"/>
            </p:cNvSpPr>
            <p:nvPr>
              <p:custDataLst>
                <p:tags r:id="rId263"/>
              </p:custDataLst>
            </p:nvPr>
          </p:nvSpPr>
          <p:spPr bwMode="auto">
            <a:xfrm>
              <a:off x="8183563" y="5511800"/>
              <a:ext cx="11113" cy="111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32" name="PA-椭圆 251"/>
            <p:cNvSpPr>
              <a:spLocks noChangeArrowheads="1"/>
            </p:cNvSpPr>
            <p:nvPr>
              <p:custDataLst>
                <p:tags r:id="rId264"/>
              </p:custDataLst>
            </p:nvPr>
          </p:nvSpPr>
          <p:spPr bwMode="auto">
            <a:xfrm>
              <a:off x="8012113" y="5668963"/>
              <a:ext cx="11113" cy="111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33" name="PA-椭圆 252"/>
            <p:cNvSpPr>
              <a:spLocks noChangeArrowheads="1"/>
            </p:cNvSpPr>
            <p:nvPr>
              <p:custDataLst>
                <p:tags r:id="rId265"/>
              </p:custDataLst>
            </p:nvPr>
          </p:nvSpPr>
          <p:spPr bwMode="auto">
            <a:xfrm>
              <a:off x="7831138" y="5813425"/>
              <a:ext cx="11113" cy="111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34" name="PA-椭圆 253"/>
            <p:cNvSpPr>
              <a:spLocks noChangeArrowheads="1"/>
            </p:cNvSpPr>
            <p:nvPr>
              <p:custDataLst>
                <p:tags r:id="rId266"/>
              </p:custDataLst>
            </p:nvPr>
          </p:nvSpPr>
          <p:spPr bwMode="auto">
            <a:xfrm>
              <a:off x="7637463" y="5942013"/>
              <a:ext cx="11113" cy="111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35" name="PA-椭圆 254"/>
            <p:cNvSpPr>
              <a:spLocks noChangeArrowheads="1"/>
            </p:cNvSpPr>
            <p:nvPr>
              <p:custDataLst>
                <p:tags r:id="rId267"/>
              </p:custDataLst>
            </p:nvPr>
          </p:nvSpPr>
          <p:spPr bwMode="auto">
            <a:xfrm>
              <a:off x="7435850" y="6056313"/>
              <a:ext cx="11113" cy="111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36" name="PA-椭圆 255"/>
            <p:cNvSpPr>
              <a:spLocks noChangeArrowheads="1"/>
            </p:cNvSpPr>
            <p:nvPr>
              <p:custDataLst>
                <p:tags r:id="rId268"/>
              </p:custDataLst>
            </p:nvPr>
          </p:nvSpPr>
          <p:spPr bwMode="auto">
            <a:xfrm>
              <a:off x="7224713" y="6153150"/>
              <a:ext cx="11113" cy="127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37" name="PA-椭圆 256"/>
            <p:cNvSpPr>
              <a:spLocks noChangeArrowheads="1"/>
            </p:cNvSpPr>
            <p:nvPr>
              <p:custDataLst>
                <p:tags r:id="rId269"/>
              </p:custDataLst>
            </p:nvPr>
          </p:nvSpPr>
          <p:spPr bwMode="auto">
            <a:xfrm>
              <a:off x="7005638" y="6234113"/>
              <a:ext cx="12700" cy="111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38" name="PA-椭圆 257"/>
            <p:cNvSpPr>
              <a:spLocks noChangeArrowheads="1"/>
            </p:cNvSpPr>
            <p:nvPr>
              <p:custDataLst>
                <p:tags r:id="rId270"/>
              </p:custDataLst>
            </p:nvPr>
          </p:nvSpPr>
          <p:spPr bwMode="auto">
            <a:xfrm>
              <a:off x="6781800" y="6296025"/>
              <a:ext cx="12700" cy="127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39" name="PA-椭圆 258"/>
            <p:cNvSpPr>
              <a:spLocks noChangeArrowheads="1"/>
            </p:cNvSpPr>
            <p:nvPr>
              <p:custDataLst>
                <p:tags r:id="rId271"/>
              </p:custDataLst>
            </p:nvPr>
          </p:nvSpPr>
          <p:spPr bwMode="auto">
            <a:xfrm>
              <a:off x="6554788" y="6342063"/>
              <a:ext cx="12700" cy="127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40" name="PA-椭圆 259"/>
            <p:cNvSpPr>
              <a:spLocks noChangeArrowheads="1"/>
            </p:cNvSpPr>
            <p:nvPr>
              <p:custDataLst>
                <p:tags r:id="rId272"/>
              </p:custDataLst>
            </p:nvPr>
          </p:nvSpPr>
          <p:spPr bwMode="auto">
            <a:xfrm>
              <a:off x="6324600" y="6369050"/>
              <a:ext cx="11113" cy="127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41" name="PA-椭圆 260"/>
            <p:cNvSpPr>
              <a:spLocks noChangeArrowheads="1"/>
            </p:cNvSpPr>
            <p:nvPr>
              <p:custDataLst>
                <p:tags r:id="rId273"/>
              </p:custDataLst>
            </p:nvPr>
          </p:nvSpPr>
          <p:spPr bwMode="auto">
            <a:xfrm>
              <a:off x="6072188" y="6211888"/>
              <a:ext cx="49213" cy="492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42" name="PA-椭圆 261"/>
            <p:cNvSpPr>
              <a:spLocks noChangeArrowheads="1"/>
            </p:cNvSpPr>
            <p:nvPr>
              <p:custDataLst>
                <p:tags r:id="rId274"/>
              </p:custDataLst>
            </p:nvPr>
          </p:nvSpPr>
          <p:spPr bwMode="auto">
            <a:xfrm>
              <a:off x="5842000" y="6203950"/>
              <a:ext cx="44450" cy="460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43" name="PA-椭圆 262"/>
            <p:cNvSpPr>
              <a:spLocks noChangeArrowheads="1"/>
            </p:cNvSpPr>
            <p:nvPr>
              <p:custDataLst>
                <p:tags r:id="rId275"/>
              </p:custDataLst>
            </p:nvPr>
          </p:nvSpPr>
          <p:spPr bwMode="auto">
            <a:xfrm>
              <a:off x="5613400" y="6176963"/>
              <a:ext cx="41275" cy="428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44" name="PA-椭圆 263"/>
            <p:cNvSpPr>
              <a:spLocks noChangeArrowheads="1"/>
            </p:cNvSpPr>
            <p:nvPr>
              <p:custDataLst>
                <p:tags r:id="rId276"/>
              </p:custDataLst>
            </p:nvPr>
          </p:nvSpPr>
          <p:spPr bwMode="auto">
            <a:xfrm>
              <a:off x="5387975" y="6130925"/>
              <a:ext cx="38100" cy="396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45" name="PA-椭圆 264"/>
            <p:cNvSpPr>
              <a:spLocks noChangeArrowheads="1"/>
            </p:cNvSpPr>
            <p:nvPr>
              <p:custDataLst>
                <p:tags r:id="rId277"/>
              </p:custDataLst>
            </p:nvPr>
          </p:nvSpPr>
          <p:spPr bwMode="auto">
            <a:xfrm>
              <a:off x="5167313" y="6067425"/>
              <a:ext cx="33338" cy="333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46" name="PA-椭圆 265"/>
            <p:cNvSpPr>
              <a:spLocks noChangeArrowheads="1"/>
            </p:cNvSpPr>
            <p:nvPr>
              <p:custDataLst>
                <p:tags r:id="rId278"/>
              </p:custDataLst>
            </p:nvPr>
          </p:nvSpPr>
          <p:spPr bwMode="auto">
            <a:xfrm>
              <a:off x="4954588" y="5986463"/>
              <a:ext cx="26988" cy="269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47" name="PA-椭圆 266"/>
            <p:cNvSpPr>
              <a:spLocks noChangeArrowheads="1"/>
            </p:cNvSpPr>
            <p:nvPr>
              <p:custDataLst>
                <p:tags r:id="rId279"/>
              </p:custDataLst>
            </p:nvPr>
          </p:nvSpPr>
          <p:spPr bwMode="auto">
            <a:xfrm>
              <a:off x="4748213" y="5886450"/>
              <a:ext cx="22225" cy="222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48" name="PA-椭圆 267"/>
            <p:cNvSpPr>
              <a:spLocks noChangeArrowheads="1"/>
            </p:cNvSpPr>
            <p:nvPr>
              <p:custDataLst>
                <p:tags r:id="rId280"/>
              </p:custDataLst>
            </p:nvPr>
          </p:nvSpPr>
          <p:spPr bwMode="auto">
            <a:xfrm>
              <a:off x="4551363" y="5770563"/>
              <a:ext cx="17463" cy="158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49" name="PA-椭圆 268"/>
            <p:cNvSpPr>
              <a:spLocks noChangeArrowheads="1"/>
            </p:cNvSpPr>
            <p:nvPr>
              <p:custDataLst>
                <p:tags r:id="rId281"/>
              </p:custDataLst>
            </p:nvPr>
          </p:nvSpPr>
          <p:spPr bwMode="auto">
            <a:xfrm>
              <a:off x="4365625" y="5637213"/>
              <a:ext cx="11113" cy="127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50" name="PA-椭圆 269"/>
            <p:cNvSpPr>
              <a:spLocks noChangeArrowheads="1"/>
            </p:cNvSpPr>
            <p:nvPr>
              <p:custDataLst>
                <p:tags r:id="rId282"/>
              </p:custDataLst>
            </p:nvPr>
          </p:nvSpPr>
          <p:spPr bwMode="auto">
            <a:xfrm>
              <a:off x="4189413" y="5489575"/>
              <a:ext cx="9525" cy="79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51" name="PA-椭圆 270"/>
            <p:cNvSpPr>
              <a:spLocks noChangeArrowheads="1"/>
            </p:cNvSpPr>
            <p:nvPr>
              <p:custDataLst>
                <p:tags r:id="rId283"/>
              </p:custDataLst>
            </p:nvPr>
          </p:nvSpPr>
          <p:spPr bwMode="auto">
            <a:xfrm>
              <a:off x="4025900" y="5326063"/>
              <a:ext cx="6350" cy="63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52" name="PA-椭圆 271"/>
            <p:cNvSpPr>
              <a:spLocks noChangeArrowheads="1"/>
            </p:cNvSpPr>
            <p:nvPr>
              <p:custDataLst>
                <p:tags r:id="rId284"/>
              </p:custDataLst>
            </p:nvPr>
          </p:nvSpPr>
          <p:spPr bwMode="auto">
            <a:xfrm>
              <a:off x="3878263" y="5151438"/>
              <a:ext cx="3175" cy="31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53" name="PA-椭圆 272"/>
            <p:cNvSpPr>
              <a:spLocks noChangeArrowheads="1"/>
            </p:cNvSpPr>
            <p:nvPr>
              <p:custDataLst>
                <p:tags r:id="rId285"/>
              </p:custDataLst>
            </p:nvPr>
          </p:nvSpPr>
          <p:spPr bwMode="auto">
            <a:xfrm>
              <a:off x="3741738" y="4960938"/>
              <a:ext cx="4763" cy="47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54" name="PA-椭圆 273"/>
            <p:cNvSpPr>
              <a:spLocks noChangeArrowheads="1"/>
            </p:cNvSpPr>
            <p:nvPr>
              <p:custDataLst>
                <p:tags r:id="rId286"/>
              </p:custDataLst>
            </p:nvPr>
          </p:nvSpPr>
          <p:spPr bwMode="auto">
            <a:xfrm>
              <a:off x="3622675" y="4762500"/>
              <a:ext cx="4763" cy="31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55" name="PA-椭圆 274"/>
            <p:cNvSpPr>
              <a:spLocks noChangeArrowheads="1"/>
            </p:cNvSpPr>
            <p:nvPr>
              <p:custDataLst>
                <p:tags r:id="rId287"/>
              </p:custDataLst>
            </p:nvPr>
          </p:nvSpPr>
          <p:spPr bwMode="auto">
            <a:xfrm>
              <a:off x="3519488" y="4552950"/>
              <a:ext cx="6350" cy="63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56" name="PA-椭圆 275"/>
            <p:cNvSpPr>
              <a:spLocks noChangeArrowheads="1"/>
            </p:cNvSpPr>
            <p:nvPr>
              <p:custDataLst>
                <p:tags r:id="rId288"/>
              </p:custDataLst>
            </p:nvPr>
          </p:nvSpPr>
          <p:spPr bwMode="auto">
            <a:xfrm>
              <a:off x="3433763" y="4335463"/>
              <a:ext cx="7938" cy="95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57" name="PA-椭圆 276"/>
            <p:cNvSpPr>
              <a:spLocks noChangeArrowheads="1"/>
            </p:cNvSpPr>
            <p:nvPr>
              <p:custDataLst>
                <p:tags r:id="rId289"/>
              </p:custDataLst>
            </p:nvPr>
          </p:nvSpPr>
          <p:spPr bwMode="auto">
            <a:xfrm>
              <a:off x="3365500" y="4111625"/>
              <a:ext cx="12700" cy="111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58" name="PA-椭圆 277"/>
            <p:cNvSpPr>
              <a:spLocks noChangeArrowheads="1"/>
            </p:cNvSpPr>
            <p:nvPr>
              <p:custDataLst>
                <p:tags r:id="rId290"/>
              </p:custDataLst>
            </p:nvPr>
          </p:nvSpPr>
          <p:spPr bwMode="auto">
            <a:xfrm>
              <a:off x="3317875" y="3883025"/>
              <a:ext cx="14288" cy="142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59" name="PA-椭圆 278"/>
            <p:cNvSpPr>
              <a:spLocks noChangeArrowheads="1"/>
            </p:cNvSpPr>
            <p:nvPr>
              <p:custDataLst>
                <p:tags r:id="rId291"/>
              </p:custDataLst>
            </p:nvPr>
          </p:nvSpPr>
          <p:spPr bwMode="auto">
            <a:xfrm>
              <a:off x="3287713" y="3651250"/>
              <a:ext cx="15875" cy="174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60" name="PA-椭圆 279"/>
            <p:cNvSpPr>
              <a:spLocks noChangeArrowheads="1"/>
            </p:cNvSpPr>
            <p:nvPr>
              <p:custDataLst>
                <p:tags r:id="rId292"/>
              </p:custDataLst>
            </p:nvPr>
          </p:nvSpPr>
          <p:spPr bwMode="auto">
            <a:xfrm>
              <a:off x="3276600" y="3419475"/>
              <a:ext cx="19050" cy="190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61" name="PA-椭圆 280"/>
            <p:cNvSpPr>
              <a:spLocks noChangeArrowheads="1"/>
            </p:cNvSpPr>
            <p:nvPr>
              <p:custDataLst>
                <p:tags r:id="rId293"/>
              </p:custDataLst>
            </p:nvPr>
          </p:nvSpPr>
          <p:spPr bwMode="auto">
            <a:xfrm>
              <a:off x="3284538" y="3186113"/>
              <a:ext cx="22225" cy="206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62" name="PA-椭圆 281"/>
            <p:cNvSpPr>
              <a:spLocks noChangeArrowheads="1"/>
            </p:cNvSpPr>
            <p:nvPr>
              <p:custDataLst>
                <p:tags r:id="rId294"/>
              </p:custDataLst>
            </p:nvPr>
          </p:nvSpPr>
          <p:spPr bwMode="auto">
            <a:xfrm>
              <a:off x="3313113" y="2955925"/>
              <a:ext cx="22225" cy="222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63" name="PA-椭圆 282"/>
            <p:cNvSpPr>
              <a:spLocks noChangeArrowheads="1"/>
            </p:cNvSpPr>
            <p:nvPr>
              <p:custDataLst>
                <p:tags r:id="rId295"/>
              </p:custDataLst>
            </p:nvPr>
          </p:nvSpPr>
          <p:spPr bwMode="auto">
            <a:xfrm>
              <a:off x="3360738" y="2727325"/>
              <a:ext cx="22225" cy="238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64" name="PA-椭圆 283"/>
            <p:cNvSpPr>
              <a:spLocks noChangeArrowheads="1"/>
            </p:cNvSpPr>
            <p:nvPr>
              <p:custDataLst>
                <p:tags r:id="rId296"/>
              </p:custDataLst>
            </p:nvPr>
          </p:nvSpPr>
          <p:spPr bwMode="auto">
            <a:xfrm>
              <a:off x="3425825" y="2505075"/>
              <a:ext cx="23813" cy="238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65" name="PA-椭圆 284"/>
            <p:cNvSpPr>
              <a:spLocks noChangeArrowheads="1"/>
            </p:cNvSpPr>
            <p:nvPr>
              <p:custDataLst>
                <p:tags r:id="rId297"/>
              </p:custDataLst>
            </p:nvPr>
          </p:nvSpPr>
          <p:spPr bwMode="auto">
            <a:xfrm>
              <a:off x="3509963" y="2287588"/>
              <a:ext cx="25400" cy="254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66" name="PA-椭圆 285"/>
            <p:cNvSpPr>
              <a:spLocks noChangeArrowheads="1"/>
            </p:cNvSpPr>
            <p:nvPr>
              <p:custDataLst>
                <p:tags r:id="rId298"/>
              </p:custDataLst>
            </p:nvPr>
          </p:nvSpPr>
          <p:spPr bwMode="auto">
            <a:xfrm>
              <a:off x="3611563" y="2079625"/>
              <a:ext cx="26988" cy="254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67" name="PA-椭圆 286"/>
            <p:cNvSpPr>
              <a:spLocks noChangeArrowheads="1"/>
            </p:cNvSpPr>
            <p:nvPr>
              <p:custDataLst>
                <p:tags r:id="rId299"/>
              </p:custDataLst>
            </p:nvPr>
          </p:nvSpPr>
          <p:spPr bwMode="auto">
            <a:xfrm>
              <a:off x="3730625" y="1879600"/>
              <a:ext cx="26988" cy="269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68" name="PA-椭圆 287"/>
            <p:cNvSpPr>
              <a:spLocks noChangeArrowheads="1"/>
            </p:cNvSpPr>
            <p:nvPr>
              <p:custDataLst>
                <p:tags r:id="rId300"/>
              </p:custDataLst>
            </p:nvPr>
          </p:nvSpPr>
          <p:spPr bwMode="auto">
            <a:xfrm>
              <a:off x="3865563" y="1690688"/>
              <a:ext cx="28575" cy="285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69" name="PA-椭圆 288"/>
            <p:cNvSpPr>
              <a:spLocks noChangeArrowheads="1"/>
            </p:cNvSpPr>
            <p:nvPr>
              <p:custDataLst>
                <p:tags r:id="rId301"/>
              </p:custDataLst>
            </p:nvPr>
          </p:nvSpPr>
          <p:spPr bwMode="auto">
            <a:xfrm>
              <a:off x="4014788" y="1512888"/>
              <a:ext cx="30163" cy="301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70" name="PA-椭圆 289"/>
            <p:cNvSpPr>
              <a:spLocks noChangeArrowheads="1"/>
            </p:cNvSpPr>
            <p:nvPr>
              <p:custDataLst>
                <p:tags r:id="rId302"/>
              </p:custDataLst>
            </p:nvPr>
          </p:nvSpPr>
          <p:spPr bwMode="auto">
            <a:xfrm>
              <a:off x="4178300" y="1347788"/>
              <a:ext cx="31750" cy="317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71" name="PA-椭圆 290"/>
            <p:cNvSpPr>
              <a:spLocks noChangeArrowheads="1"/>
            </p:cNvSpPr>
            <p:nvPr>
              <p:custDataLst>
                <p:tags r:id="rId303"/>
              </p:custDataLst>
            </p:nvPr>
          </p:nvSpPr>
          <p:spPr bwMode="auto">
            <a:xfrm>
              <a:off x="4354513" y="1196975"/>
              <a:ext cx="33338" cy="333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72" name="PA-椭圆 291"/>
            <p:cNvSpPr>
              <a:spLocks noChangeArrowheads="1"/>
            </p:cNvSpPr>
            <p:nvPr>
              <p:custDataLst>
                <p:tags r:id="rId304"/>
              </p:custDataLst>
            </p:nvPr>
          </p:nvSpPr>
          <p:spPr bwMode="auto">
            <a:xfrm>
              <a:off x="4541838" y="1060450"/>
              <a:ext cx="34925" cy="349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73" name="PA-椭圆 292"/>
            <p:cNvSpPr>
              <a:spLocks noChangeArrowheads="1"/>
            </p:cNvSpPr>
            <p:nvPr>
              <p:custDataLst>
                <p:tags r:id="rId305"/>
              </p:custDataLst>
            </p:nvPr>
          </p:nvSpPr>
          <p:spPr bwMode="auto">
            <a:xfrm>
              <a:off x="4740275" y="939800"/>
              <a:ext cx="38100" cy="381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74" name="PA-椭圆 293"/>
            <p:cNvSpPr>
              <a:spLocks noChangeArrowheads="1"/>
            </p:cNvSpPr>
            <p:nvPr>
              <p:custDataLst>
                <p:tags r:id="rId306"/>
              </p:custDataLst>
            </p:nvPr>
          </p:nvSpPr>
          <p:spPr bwMode="auto">
            <a:xfrm>
              <a:off x="4948238" y="836613"/>
              <a:ext cx="38100" cy="396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75" name="PA-椭圆 294"/>
            <p:cNvSpPr>
              <a:spLocks noChangeArrowheads="1"/>
            </p:cNvSpPr>
            <p:nvPr>
              <p:custDataLst>
                <p:tags r:id="rId307"/>
              </p:custDataLst>
            </p:nvPr>
          </p:nvSpPr>
          <p:spPr bwMode="auto">
            <a:xfrm>
              <a:off x="5164138" y="752475"/>
              <a:ext cx="39688" cy="412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76" name="PA-椭圆 295"/>
            <p:cNvSpPr>
              <a:spLocks noChangeArrowheads="1"/>
            </p:cNvSpPr>
            <p:nvPr>
              <p:custDataLst>
                <p:tags r:id="rId308"/>
              </p:custDataLst>
            </p:nvPr>
          </p:nvSpPr>
          <p:spPr bwMode="auto">
            <a:xfrm>
              <a:off x="5384800" y="684213"/>
              <a:ext cx="42863" cy="428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77" name="PA-椭圆 296"/>
            <p:cNvSpPr>
              <a:spLocks noChangeArrowheads="1"/>
            </p:cNvSpPr>
            <p:nvPr>
              <p:custDataLst>
                <p:tags r:id="rId309"/>
              </p:custDataLst>
            </p:nvPr>
          </p:nvSpPr>
          <p:spPr bwMode="auto">
            <a:xfrm>
              <a:off x="5611813" y="636588"/>
              <a:ext cx="44450" cy="444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78" name="PA-椭圆 297"/>
            <p:cNvSpPr>
              <a:spLocks noChangeArrowheads="1"/>
            </p:cNvSpPr>
            <p:nvPr>
              <p:custDataLst>
                <p:tags r:id="rId310"/>
              </p:custDataLst>
            </p:nvPr>
          </p:nvSpPr>
          <p:spPr bwMode="auto">
            <a:xfrm>
              <a:off x="5840413" y="606425"/>
              <a:ext cx="46038" cy="460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79" name="PA-椭圆 298"/>
            <p:cNvSpPr>
              <a:spLocks noChangeArrowheads="1"/>
            </p:cNvSpPr>
            <p:nvPr>
              <p:custDataLst>
                <p:tags r:id="rId311"/>
              </p:custDataLst>
            </p:nvPr>
          </p:nvSpPr>
          <p:spPr bwMode="auto">
            <a:xfrm>
              <a:off x="6072188" y="596900"/>
              <a:ext cx="47625" cy="476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80" name="PA-椭圆 299"/>
            <p:cNvSpPr>
              <a:spLocks noChangeArrowheads="1"/>
            </p:cNvSpPr>
            <p:nvPr>
              <p:custDataLst>
                <p:tags r:id="rId312"/>
              </p:custDataLst>
            </p:nvPr>
          </p:nvSpPr>
          <p:spPr bwMode="auto">
            <a:xfrm>
              <a:off x="6303963" y="604838"/>
              <a:ext cx="49213" cy="492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81" name="PA-椭圆 300"/>
            <p:cNvSpPr>
              <a:spLocks noChangeArrowheads="1"/>
            </p:cNvSpPr>
            <p:nvPr>
              <p:custDataLst>
                <p:tags r:id="rId313"/>
              </p:custDataLst>
            </p:nvPr>
          </p:nvSpPr>
          <p:spPr bwMode="auto">
            <a:xfrm>
              <a:off x="6532563" y="631825"/>
              <a:ext cx="52388" cy="523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82" name="PA-椭圆 301"/>
            <p:cNvSpPr>
              <a:spLocks noChangeArrowheads="1"/>
            </p:cNvSpPr>
            <p:nvPr>
              <p:custDataLst>
                <p:tags r:id="rId314"/>
              </p:custDataLst>
            </p:nvPr>
          </p:nvSpPr>
          <p:spPr bwMode="auto">
            <a:xfrm>
              <a:off x="6759575" y="679450"/>
              <a:ext cx="52388" cy="523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83" name="PA-椭圆 302"/>
            <p:cNvSpPr>
              <a:spLocks noChangeArrowheads="1"/>
            </p:cNvSpPr>
            <p:nvPr>
              <p:custDataLst>
                <p:tags r:id="rId315"/>
              </p:custDataLst>
            </p:nvPr>
          </p:nvSpPr>
          <p:spPr bwMode="auto">
            <a:xfrm>
              <a:off x="6981825" y="744538"/>
              <a:ext cx="53975" cy="539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84" name="PA-椭圆 303"/>
            <p:cNvSpPr>
              <a:spLocks noChangeArrowheads="1"/>
            </p:cNvSpPr>
            <p:nvPr>
              <p:custDataLst>
                <p:tags r:id="rId316"/>
              </p:custDataLst>
            </p:nvPr>
          </p:nvSpPr>
          <p:spPr bwMode="auto">
            <a:xfrm>
              <a:off x="7197725" y="828675"/>
              <a:ext cx="55563" cy="555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85" name="PA-椭圆 304"/>
            <p:cNvSpPr>
              <a:spLocks noChangeArrowheads="1"/>
            </p:cNvSpPr>
            <p:nvPr>
              <p:custDataLst>
                <p:tags r:id="rId317"/>
              </p:custDataLst>
            </p:nvPr>
          </p:nvSpPr>
          <p:spPr bwMode="auto">
            <a:xfrm>
              <a:off x="7404100" y="928688"/>
              <a:ext cx="58738" cy="587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86" name="PA-椭圆 305"/>
            <p:cNvSpPr>
              <a:spLocks noChangeArrowheads="1"/>
            </p:cNvSpPr>
            <p:nvPr>
              <p:custDataLst>
                <p:tags r:id="rId318"/>
              </p:custDataLst>
            </p:nvPr>
          </p:nvSpPr>
          <p:spPr bwMode="auto">
            <a:xfrm>
              <a:off x="7602538" y="1047750"/>
              <a:ext cx="60325" cy="603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87" name="PA-椭圆 306"/>
            <p:cNvSpPr>
              <a:spLocks noChangeArrowheads="1"/>
            </p:cNvSpPr>
            <p:nvPr>
              <p:custDataLst>
                <p:tags r:id="rId319"/>
              </p:custDataLst>
            </p:nvPr>
          </p:nvSpPr>
          <p:spPr bwMode="auto">
            <a:xfrm>
              <a:off x="7791450" y="1182688"/>
              <a:ext cx="61913" cy="603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88" name="PA-椭圆 307"/>
            <p:cNvSpPr>
              <a:spLocks noChangeArrowheads="1"/>
            </p:cNvSpPr>
            <p:nvPr>
              <p:custDataLst>
                <p:tags r:id="rId320"/>
              </p:custDataLst>
            </p:nvPr>
          </p:nvSpPr>
          <p:spPr bwMode="auto">
            <a:xfrm>
              <a:off x="7967663" y="1330325"/>
              <a:ext cx="63500" cy="650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89" name="PA-椭圆 308"/>
            <p:cNvSpPr>
              <a:spLocks noChangeArrowheads="1"/>
            </p:cNvSpPr>
            <p:nvPr>
              <p:custDataLst>
                <p:tags r:id="rId321"/>
              </p:custDataLst>
            </p:nvPr>
          </p:nvSpPr>
          <p:spPr bwMode="auto">
            <a:xfrm>
              <a:off x="8129588" y="1493838"/>
              <a:ext cx="66675" cy="650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90" name="PA-椭圆 309"/>
            <p:cNvSpPr>
              <a:spLocks noChangeArrowheads="1"/>
            </p:cNvSpPr>
            <p:nvPr>
              <p:custDataLst>
                <p:tags r:id="rId322"/>
              </p:custDataLst>
            </p:nvPr>
          </p:nvSpPr>
          <p:spPr bwMode="auto">
            <a:xfrm>
              <a:off x="8280400" y="1670050"/>
              <a:ext cx="66675" cy="666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91" name="PA-椭圆 310"/>
            <p:cNvSpPr>
              <a:spLocks noChangeArrowheads="1"/>
            </p:cNvSpPr>
            <p:nvPr>
              <p:custDataLst>
                <p:tags r:id="rId323"/>
              </p:custDataLst>
            </p:nvPr>
          </p:nvSpPr>
          <p:spPr bwMode="auto">
            <a:xfrm>
              <a:off x="8413750" y="1857375"/>
              <a:ext cx="69850" cy="698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92" name="PA-椭圆 311"/>
            <p:cNvSpPr>
              <a:spLocks noChangeArrowheads="1"/>
            </p:cNvSpPr>
            <p:nvPr>
              <p:custDataLst>
                <p:tags r:id="rId324"/>
              </p:custDataLst>
            </p:nvPr>
          </p:nvSpPr>
          <p:spPr bwMode="auto">
            <a:xfrm>
              <a:off x="8532813" y="2055813"/>
              <a:ext cx="71438" cy="714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93" name="PA-椭圆 312"/>
            <p:cNvSpPr>
              <a:spLocks noChangeArrowheads="1"/>
            </p:cNvSpPr>
            <p:nvPr>
              <p:custDataLst>
                <p:tags r:id="rId325"/>
              </p:custDataLst>
            </p:nvPr>
          </p:nvSpPr>
          <p:spPr bwMode="auto">
            <a:xfrm>
              <a:off x="8634413" y="2263775"/>
              <a:ext cx="73025" cy="730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94" name="PA-椭圆 313"/>
            <p:cNvSpPr>
              <a:spLocks noChangeArrowheads="1"/>
            </p:cNvSpPr>
            <p:nvPr>
              <p:custDataLst>
                <p:tags r:id="rId326"/>
              </p:custDataLst>
            </p:nvPr>
          </p:nvSpPr>
          <p:spPr bwMode="auto">
            <a:xfrm>
              <a:off x="8716963" y="2478088"/>
              <a:ext cx="76200" cy="762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95" name="PA-椭圆 314"/>
            <p:cNvSpPr>
              <a:spLocks noChangeArrowheads="1"/>
            </p:cNvSpPr>
            <p:nvPr>
              <p:custDataLst>
                <p:tags r:id="rId327"/>
              </p:custDataLst>
            </p:nvPr>
          </p:nvSpPr>
          <p:spPr bwMode="auto">
            <a:xfrm>
              <a:off x="8783638" y="2700338"/>
              <a:ext cx="76200" cy="762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96" name="PA-椭圆 315"/>
            <p:cNvSpPr>
              <a:spLocks noChangeArrowheads="1"/>
            </p:cNvSpPr>
            <p:nvPr>
              <p:custDataLst>
                <p:tags r:id="rId328"/>
              </p:custDataLst>
            </p:nvPr>
          </p:nvSpPr>
          <p:spPr bwMode="auto">
            <a:xfrm>
              <a:off x="8829675" y="2925763"/>
              <a:ext cx="79375" cy="793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97" name="PA-椭圆 316"/>
            <p:cNvSpPr>
              <a:spLocks noChangeArrowheads="1"/>
            </p:cNvSpPr>
            <p:nvPr>
              <p:custDataLst>
                <p:tags r:id="rId329"/>
              </p:custDataLst>
            </p:nvPr>
          </p:nvSpPr>
          <p:spPr bwMode="auto">
            <a:xfrm>
              <a:off x="8858250" y="3155950"/>
              <a:ext cx="79375" cy="7778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98" name="PA-椭圆 317"/>
            <p:cNvSpPr>
              <a:spLocks noChangeArrowheads="1"/>
            </p:cNvSpPr>
            <p:nvPr>
              <p:custDataLst>
                <p:tags r:id="rId330"/>
              </p:custDataLst>
            </p:nvPr>
          </p:nvSpPr>
          <p:spPr bwMode="auto">
            <a:xfrm>
              <a:off x="8869363" y="3389313"/>
              <a:ext cx="76200" cy="762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399" name="PA-椭圆 318"/>
            <p:cNvSpPr>
              <a:spLocks noChangeArrowheads="1"/>
            </p:cNvSpPr>
            <p:nvPr>
              <p:custDataLst>
                <p:tags r:id="rId331"/>
              </p:custDataLst>
            </p:nvPr>
          </p:nvSpPr>
          <p:spPr bwMode="auto">
            <a:xfrm>
              <a:off x="8861425" y="3622675"/>
              <a:ext cx="73025" cy="746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400" name="PA-椭圆 319"/>
            <p:cNvSpPr>
              <a:spLocks noChangeArrowheads="1"/>
            </p:cNvSpPr>
            <p:nvPr>
              <p:custDataLst>
                <p:tags r:id="rId332"/>
              </p:custDataLst>
            </p:nvPr>
          </p:nvSpPr>
          <p:spPr bwMode="auto">
            <a:xfrm>
              <a:off x="8832850" y="3854450"/>
              <a:ext cx="73025" cy="714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401" name="PA-椭圆 320"/>
            <p:cNvSpPr>
              <a:spLocks noChangeArrowheads="1"/>
            </p:cNvSpPr>
            <p:nvPr>
              <p:custDataLst>
                <p:tags r:id="rId333"/>
              </p:custDataLst>
            </p:nvPr>
          </p:nvSpPr>
          <p:spPr bwMode="auto">
            <a:xfrm>
              <a:off x="8788400" y="4083050"/>
              <a:ext cx="66675" cy="6667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402" name="PA-椭圆 321"/>
            <p:cNvSpPr>
              <a:spLocks noChangeArrowheads="1"/>
            </p:cNvSpPr>
            <p:nvPr>
              <p:custDataLst>
                <p:tags r:id="rId334"/>
              </p:custDataLst>
            </p:nvPr>
          </p:nvSpPr>
          <p:spPr bwMode="auto">
            <a:xfrm>
              <a:off x="8724900" y="4308475"/>
              <a:ext cx="61913" cy="619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403" name="PA-椭圆 322"/>
            <p:cNvSpPr>
              <a:spLocks noChangeArrowheads="1"/>
            </p:cNvSpPr>
            <p:nvPr>
              <p:custDataLst>
                <p:tags r:id="rId335"/>
              </p:custDataLst>
            </p:nvPr>
          </p:nvSpPr>
          <p:spPr bwMode="auto">
            <a:xfrm>
              <a:off x="8642350" y="4527550"/>
              <a:ext cx="57150" cy="555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404" name="PA-椭圆 323"/>
            <p:cNvSpPr>
              <a:spLocks noChangeArrowheads="1"/>
            </p:cNvSpPr>
            <p:nvPr>
              <p:custDataLst>
                <p:tags r:id="rId336"/>
              </p:custDataLst>
            </p:nvPr>
          </p:nvSpPr>
          <p:spPr bwMode="auto">
            <a:xfrm>
              <a:off x="8543925" y="4738688"/>
              <a:ext cx="50800" cy="508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405" name="PA-椭圆 324"/>
            <p:cNvSpPr>
              <a:spLocks noChangeArrowheads="1"/>
            </p:cNvSpPr>
            <p:nvPr>
              <p:custDataLst>
                <p:tags r:id="rId337"/>
              </p:custDataLst>
            </p:nvPr>
          </p:nvSpPr>
          <p:spPr bwMode="auto">
            <a:xfrm>
              <a:off x="8426450" y="4938713"/>
              <a:ext cx="47625" cy="47625"/>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406" name="PA-椭圆 325"/>
            <p:cNvSpPr>
              <a:spLocks noChangeArrowheads="1"/>
            </p:cNvSpPr>
            <p:nvPr>
              <p:custDataLst>
                <p:tags r:id="rId338"/>
              </p:custDataLst>
            </p:nvPr>
          </p:nvSpPr>
          <p:spPr bwMode="auto">
            <a:xfrm>
              <a:off x="8291513" y="5129213"/>
              <a:ext cx="46038" cy="444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407" name="PA-椭圆 326"/>
            <p:cNvSpPr>
              <a:spLocks noChangeArrowheads="1"/>
            </p:cNvSpPr>
            <p:nvPr>
              <p:custDataLst>
                <p:tags r:id="rId339"/>
              </p:custDataLst>
            </p:nvPr>
          </p:nvSpPr>
          <p:spPr bwMode="auto">
            <a:xfrm>
              <a:off x="8142288" y="5307013"/>
              <a:ext cx="44450" cy="444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408" name="PA-椭圆 327"/>
            <p:cNvSpPr>
              <a:spLocks noChangeArrowheads="1"/>
            </p:cNvSpPr>
            <p:nvPr>
              <p:custDataLst>
                <p:tags r:id="rId340"/>
              </p:custDataLst>
            </p:nvPr>
          </p:nvSpPr>
          <p:spPr bwMode="auto">
            <a:xfrm>
              <a:off x="7978775" y="5470525"/>
              <a:ext cx="44450" cy="4445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409" name="PA-椭圆 328"/>
            <p:cNvSpPr>
              <a:spLocks noChangeArrowheads="1"/>
            </p:cNvSpPr>
            <p:nvPr>
              <p:custDataLst>
                <p:tags r:id="rId341"/>
              </p:custDataLst>
            </p:nvPr>
          </p:nvSpPr>
          <p:spPr bwMode="auto">
            <a:xfrm>
              <a:off x="7800975" y="5621338"/>
              <a:ext cx="44450" cy="4286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410" name="PA-椭圆 329"/>
            <p:cNvSpPr>
              <a:spLocks noChangeArrowheads="1"/>
            </p:cNvSpPr>
            <p:nvPr>
              <p:custDataLst>
                <p:tags r:id="rId342"/>
              </p:custDataLst>
            </p:nvPr>
          </p:nvSpPr>
          <p:spPr bwMode="auto">
            <a:xfrm>
              <a:off x="7612063" y="5754688"/>
              <a:ext cx="44450" cy="460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411" name="PA-椭圆 330"/>
            <p:cNvSpPr>
              <a:spLocks noChangeArrowheads="1"/>
            </p:cNvSpPr>
            <p:nvPr>
              <p:custDataLst>
                <p:tags r:id="rId343"/>
              </p:custDataLst>
            </p:nvPr>
          </p:nvSpPr>
          <p:spPr bwMode="auto">
            <a:xfrm>
              <a:off x="7412038" y="5873750"/>
              <a:ext cx="46038" cy="460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412" name="PA-椭圆 331"/>
            <p:cNvSpPr>
              <a:spLocks noChangeArrowheads="1"/>
            </p:cNvSpPr>
            <p:nvPr>
              <p:custDataLst>
                <p:tags r:id="rId344"/>
              </p:custDataLst>
            </p:nvPr>
          </p:nvSpPr>
          <p:spPr bwMode="auto">
            <a:xfrm>
              <a:off x="7202488" y="5975350"/>
              <a:ext cx="47625" cy="492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413" name="PA-椭圆 332"/>
            <p:cNvSpPr>
              <a:spLocks noChangeArrowheads="1"/>
            </p:cNvSpPr>
            <p:nvPr>
              <p:custDataLst>
                <p:tags r:id="rId345"/>
              </p:custDataLst>
            </p:nvPr>
          </p:nvSpPr>
          <p:spPr bwMode="auto">
            <a:xfrm>
              <a:off x="6986588" y="6059488"/>
              <a:ext cx="49213" cy="492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414" name="PA-椭圆 333"/>
            <p:cNvSpPr>
              <a:spLocks noChangeArrowheads="1"/>
            </p:cNvSpPr>
            <p:nvPr>
              <p:custDataLst>
                <p:tags r:id="rId346"/>
              </p:custDataLst>
            </p:nvPr>
          </p:nvSpPr>
          <p:spPr bwMode="auto">
            <a:xfrm>
              <a:off x="6762750" y="6124575"/>
              <a:ext cx="50800" cy="508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415" name="PA-椭圆 334"/>
            <p:cNvSpPr>
              <a:spLocks noChangeArrowheads="1"/>
            </p:cNvSpPr>
            <p:nvPr>
              <p:custDataLst>
                <p:tags r:id="rId347"/>
              </p:custDataLst>
            </p:nvPr>
          </p:nvSpPr>
          <p:spPr bwMode="auto">
            <a:xfrm>
              <a:off x="6535738" y="6173788"/>
              <a:ext cx="49213" cy="492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sp>
          <p:nvSpPr>
            <p:cNvPr id="416" name="PA-椭圆 335"/>
            <p:cNvSpPr>
              <a:spLocks noChangeArrowheads="1"/>
            </p:cNvSpPr>
            <p:nvPr>
              <p:custDataLst>
                <p:tags r:id="rId348"/>
              </p:custDataLst>
            </p:nvPr>
          </p:nvSpPr>
          <p:spPr bwMode="auto">
            <a:xfrm>
              <a:off x="6305550" y="6202363"/>
              <a:ext cx="49213" cy="49213"/>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汉仪旗黑X1-55W"/>
                <a:cs typeface="+mn-cs"/>
              </a:endParaRPr>
            </a:p>
          </p:txBody>
        </p:sp>
      </p:grpSp>
      <p:sp>
        <p:nvSpPr>
          <p:cNvPr id="421" name="Freeform 5"/>
          <p:cNvSpPr>
            <a:spLocks noEditPoints="1"/>
          </p:cNvSpPr>
          <p:nvPr>
            <p:custDataLst>
              <p:tags r:id="rId16"/>
            </p:custDataLst>
          </p:nvPr>
        </p:nvSpPr>
        <p:spPr bwMode="auto">
          <a:xfrm>
            <a:off x="5216689" y="2931284"/>
            <a:ext cx="1778290" cy="1314442"/>
          </a:xfrm>
          <a:custGeom>
            <a:avLst/>
            <a:gdLst>
              <a:gd name="T0" fmla="*/ 82 w 1129"/>
              <a:gd name="T1" fmla="*/ 421 h 835"/>
              <a:gd name="T2" fmla="*/ 279 w 1129"/>
              <a:gd name="T3" fmla="*/ 85 h 835"/>
              <a:gd name="T4" fmla="*/ 202 w 1129"/>
              <a:gd name="T5" fmla="*/ 12 h 835"/>
              <a:gd name="T6" fmla="*/ 10 w 1129"/>
              <a:gd name="T7" fmla="*/ 353 h 835"/>
              <a:gd name="T8" fmla="*/ 1035 w 1129"/>
              <a:gd name="T9" fmla="*/ 422 h 835"/>
              <a:gd name="T10" fmla="*/ 1114 w 1129"/>
              <a:gd name="T11" fmla="*/ 350 h 835"/>
              <a:gd name="T12" fmla="*/ 918 w 1129"/>
              <a:gd name="T13" fmla="*/ 13 h 835"/>
              <a:gd name="T14" fmla="*/ 839 w 1129"/>
              <a:gd name="T15" fmla="*/ 81 h 835"/>
              <a:gd name="T16" fmla="*/ 1035 w 1129"/>
              <a:gd name="T17" fmla="*/ 422 h 835"/>
              <a:gd name="T18" fmla="*/ 192 w 1129"/>
              <a:gd name="T19" fmla="*/ 377 h 835"/>
              <a:gd name="T20" fmla="*/ 330 w 1129"/>
              <a:gd name="T21" fmla="*/ 488 h 835"/>
              <a:gd name="T22" fmla="*/ 349 w 1129"/>
              <a:gd name="T23" fmla="*/ 553 h 835"/>
              <a:gd name="T24" fmla="*/ 418 w 1129"/>
              <a:gd name="T25" fmla="*/ 611 h 835"/>
              <a:gd name="T26" fmla="*/ 482 w 1129"/>
              <a:gd name="T27" fmla="*/ 635 h 835"/>
              <a:gd name="T28" fmla="*/ 530 w 1129"/>
              <a:gd name="T29" fmla="*/ 696 h 835"/>
              <a:gd name="T30" fmla="*/ 589 w 1129"/>
              <a:gd name="T31" fmla="*/ 740 h 835"/>
              <a:gd name="T32" fmla="*/ 534 w 1129"/>
              <a:gd name="T33" fmla="*/ 637 h 835"/>
              <a:gd name="T34" fmla="*/ 710 w 1129"/>
              <a:gd name="T35" fmla="*/ 717 h 835"/>
              <a:gd name="T36" fmla="*/ 743 w 1129"/>
              <a:gd name="T37" fmla="*/ 662 h 835"/>
              <a:gd name="T38" fmla="*/ 605 w 1129"/>
              <a:gd name="T39" fmla="*/ 516 h 835"/>
              <a:gd name="T40" fmla="*/ 834 w 1129"/>
              <a:gd name="T41" fmla="*/ 641 h 835"/>
              <a:gd name="T42" fmla="*/ 624 w 1129"/>
              <a:gd name="T43" fmla="*/ 447 h 835"/>
              <a:gd name="T44" fmla="*/ 867 w 1129"/>
              <a:gd name="T45" fmla="*/ 574 h 835"/>
              <a:gd name="T46" fmla="*/ 908 w 1129"/>
              <a:gd name="T47" fmla="*/ 505 h 835"/>
              <a:gd name="T48" fmla="*/ 511 w 1129"/>
              <a:gd name="T49" fmla="*/ 268 h 835"/>
              <a:gd name="T50" fmla="*/ 348 w 1129"/>
              <a:gd name="T51" fmla="*/ 326 h 835"/>
              <a:gd name="T52" fmla="*/ 397 w 1129"/>
              <a:gd name="T53" fmla="*/ 165 h 835"/>
              <a:gd name="T54" fmla="*/ 311 w 1129"/>
              <a:gd name="T55" fmla="*/ 115 h 835"/>
              <a:gd name="T56" fmla="*/ 598 w 1129"/>
              <a:gd name="T57" fmla="*/ 80 h 835"/>
              <a:gd name="T58" fmla="*/ 812 w 1129"/>
              <a:gd name="T59" fmla="*/ 115 h 835"/>
              <a:gd name="T60" fmla="*/ 938 w 1129"/>
              <a:gd name="T61" fmla="*/ 478 h 835"/>
              <a:gd name="T62" fmla="*/ 880 w 1129"/>
              <a:gd name="T63" fmla="*/ 615 h 835"/>
              <a:gd name="T64" fmla="*/ 793 w 1129"/>
              <a:gd name="T65" fmla="*/ 692 h 835"/>
              <a:gd name="T66" fmla="*/ 670 w 1129"/>
              <a:gd name="T67" fmla="*/ 739 h 835"/>
              <a:gd name="T68" fmla="*/ 562 w 1129"/>
              <a:gd name="T69" fmla="*/ 769 h 835"/>
              <a:gd name="T70" fmla="*/ 468 w 1129"/>
              <a:gd name="T71" fmla="*/ 735 h 835"/>
              <a:gd name="T72" fmla="*/ 374 w 1129"/>
              <a:gd name="T73" fmla="*/ 686 h 835"/>
              <a:gd name="T74" fmla="*/ 284 w 1129"/>
              <a:gd name="T75" fmla="*/ 621 h 835"/>
              <a:gd name="T76" fmla="*/ 187 w 1129"/>
              <a:gd name="T77" fmla="*/ 564 h 835"/>
              <a:gd name="T78" fmla="*/ 171 w 1129"/>
              <a:gd name="T79" fmla="*/ 421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9" h="835">
                <a:moveTo>
                  <a:pt x="20" y="389"/>
                </a:moveTo>
                <a:cubicBezTo>
                  <a:pt x="82" y="421"/>
                  <a:pt x="82" y="421"/>
                  <a:pt x="82" y="421"/>
                </a:cubicBezTo>
                <a:cubicBezTo>
                  <a:pt x="82" y="421"/>
                  <a:pt x="111" y="437"/>
                  <a:pt x="125" y="407"/>
                </a:cubicBezTo>
                <a:cubicBezTo>
                  <a:pt x="279" y="85"/>
                  <a:pt x="279" y="85"/>
                  <a:pt x="279" y="85"/>
                </a:cubicBezTo>
                <a:cubicBezTo>
                  <a:pt x="279" y="85"/>
                  <a:pt x="294" y="58"/>
                  <a:pt x="270" y="45"/>
                </a:cubicBezTo>
                <a:cubicBezTo>
                  <a:pt x="202" y="12"/>
                  <a:pt x="202" y="12"/>
                  <a:pt x="202" y="12"/>
                </a:cubicBezTo>
                <a:cubicBezTo>
                  <a:pt x="202" y="12"/>
                  <a:pt x="181" y="0"/>
                  <a:pt x="168" y="25"/>
                </a:cubicBezTo>
                <a:cubicBezTo>
                  <a:pt x="167" y="35"/>
                  <a:pt x="10" y="353"/>
                  <a:pt x="10" y="353"/>
                </a:cubicBezTo>
                <a:cubicBezTo>
                  <a:pt x="10" y="353"/>
                  <a:pt x="0" y="379"/>
                  <a:pt x="20" y="389"/>
                </a:cubicBezTo>
                <a:close/>
                <a:moveTo>
                  <a:pt x="1035" y="422"/>
                </a:moveTo>
                <a:cubicBezTo>
                  <a:pt x="1098" y="393"/>
                  <a:pt x="1098" y="393"/>
                  <a:pt x="1098" y="393"/>
                </a:cubicBezTo>
                <a:cubicBezTo>
                  <a:pt x="1098" y="393"/>
                  <a:pt x="1129" y="381"/>
                  <a:pt x="1114" y="350"/>
                </a:cubicBezTo>
                <a:cubicBezTo>
                  <a:pt x="956" y="30"/>
                  <a:pt x="956" y="30"/>
                  <a:pt x="956" y="30"/>
                </a:cubicBezTo>
                <a:cubicBezTo>
                  <a:pt x="956" y="30"/>
                  <a:pt x="943" y="2"/>
                  <a:pt x="918" y="13"/>
                </a:cubicBezTo>
                <a:cubicBezTo>
                  <a:pt x="850" y="46"/>
                  <a:pt x="850" y="46"/>
                  <a:pt x="850" y="46"/>
                </a:cubicBezTo>
                <a:cubicBezTo>
                  <a:pt x="850" y="46"/>
                  <a:pt x="828" y="55"/>
                  <a:pt x="839" y="81"/>
                </a:cubicBezTo>
                <a:cubicBezTo>
                  <a:pt x="847" y="87"/>
                  <a:pt x="1000" y="408"/>
                  <a:pt x="1000" y="408"/>
                </a:cubicBezTo>
                <a:cubicBezTo>
                  <a:pt x="1000" y="408"/>
                  <a:pt x="1014" y="432"/>
                  <a:pt x="1035" y="422"/>
                </a:cubicBezTo>
                <a:close/>
                <a:moveTo>
                  <a:pt x="171" y="421"/>
                </a:moveTo>
                <a:cubicBezTo>
                  <a:pt x="192" y="377"/>
                  <a:pt x="192" y="377"/>
                  <a:pt x="192" y="377"/>
                </a:cubicBezTo>
                <a:cubicBezTo>
                  <a:pt x="265" y="469"/>
                  <a:pt x="265" y="469"/>
                  <a:pt x="265" y="469"/>
                </a:cubicBezTo>
                <a:cubicBezTo>
                  <a:pt x="265" y="469"/>
                  <a:pt x="313" y="458"/>
                  <a:pt x="330" y="488"/>
                </a:cubicBezTo>
                <a:cubicBezTo>
                  <a:pt x="330" y="488"/>
                  <a:pt x="346" y="507"/>
                  <a:pt x="339" y="541"/>
                </a:cubicBezTo>
                <a:cubicBezTo>
                  <a:pt x="339" y="541"/>
                  <a:pt x="349" y="548"/>
                  <a:pt x="349" y="553"/>
                </a:cubicBezTo>
                <a:cubicBezTo>
                  <a:pt x="349" y="553"/>
                  <a:pt x="382" y="545"/>
                  <a:pt x="402" y="568"/>
                </a:cubicBezTo>
                <a:cubicBezTo>
                  <a:pt x="402" y="568"/>
                  <a:pt x="420" y="582"/>
                  <a:pt x="418" y="611"/>
                </a:cubicBezTo>
                <a:cubicBezTo>
                  <a:pt x="418" y="611"/>
                  <a:pt x="431" y="616"/>
                  <a:pt x="434" y="624"/>
                </a:cubicBezTo>
                <a:cubicBezTo>
                  <a:pt x="434" y="624"/>
                  <a:pt x="466" y="616"/>
                  <a:pt x="482" y="635"/>
                </a:cubicBezTo>
                <a:cubicBezTo>
                  <a:pt x="482" y="635"/>
                  <a:pt x="501" y="653"/>
                  <a:pt x="500" y="674"/>
                </a:cubicBezTo>
                <a:cubicBezTo>
                  <a:pt x="530" y="696"/>
                  <a:pt x="530" y="696"/>
                  <a:pt x="530" y="696"/>
                </a:cubicBezTo>
                <a:cubicBezTo>
                  <a:pt x="530" y="696"/>
                  <a:pt x="558" y="698"/>
                  <a:pt x="562" y="720"/>
                </a:cubicBezTo>
                <a:cubicBezTo>
                  <a:pt x="589" y="740"/>
                  <a:pt x="589" y="740"/>
                  <a:pt x="589" y="740"/>
                </a:cubicBezTo>
                <a:cubicBezTo>
                  <a:pt x="589" y="740"/>
                  <a:pt x="632" y="757"/>
                  <a:pt x="635" y="714"/>
                </a:cubicBezTo>
                <a:cubicBezTo>
                  <a:pt x="534" y="637"/>
                  <a:pt x="534" y="637"/>
                  <a:pt x="534" y="637"/>
                </a:cubicBezTo>
                <a:cubicBezTo>
                  <a:pt x="534" y="637"/>
                  <a:pt x="522" y="606"/>
                  <a:pt x="559" y="611"/>
                </a:cubicBezTo>
                <a:cubicBezTo>
                  <a:pt x="710" y="717"/>
                  <a:pt x="710" y="717"/>
                  <a:pt x="710" y="717"/>
                </a:cubicBezTo>
                <a:cubicBezTo>
                  <a:pt x="710" y="717"/>
                  <a:pt x="734" y="727"/>
                  <a:pt x="749" y="704"/>
                </a:cubicBezTo>
                <a:cubicBezTo>
                  <a:pt x="749" y="704"/>
                  <a:pt x="764" y="684"/>
                  <a:pt x="743" y="662"/>
                </a:cubicBezTo>
                <a:cubicBezTo>
                  <a:pt x="583" y="546"/>
                  <a:pt x="583" y="546"/>
                  <a:pt x="583" y="546"/>
                </a:cubicBezTo>
                <a:cubicBezTo>
                  <a:pt x="583" y="546"/>
                  <a:pt x="569" y="514"/>
                  <a:pt x="605" y="516"/>
                </a:cubicBezTo>
                <a:cubicBezTo>
                  <a:pt x="795" y="651"/>
                  <a:pt x="795" y="651"/>
                  <a:pt x="795" y="651"/>
                </a:cubicBezTo>
                <a:cubicBezTo>
                  <a:pt x="795" y="651"/>
                  <a:pt x="822" y="661"/>
                  <a:pt x="834" y="641"/>
                </a:cubicBezTo>
                <a:cubicBezTo>
                  <a:pt x="834" y="641"/>
                  <a:pt x="849" y="621"/>
                  <a:pt x="834" y="600"/>
                </a:cubicBezTo>
                <a:cubicBezTo>
                  <a:pt x="624" y="447"/>
                  <a:pt x="624" y="447"/>
                  <a:pt x="624" y="447"/>
                </a:cubicBezTo>
                <a:cubicBezTo>
                  <a:pt x="624" y="447"/>
                  <a:pt x="611" y="411"/>
                  <a:pt x="650" y="420"/>
                </a:cubicBezTo>
                <a:cubicBezTo>
                  <a:pt x="867" y="574"/>
                  <a:pt x="867" y="574"/>
                  <a:pt x="867" y="574"/>
                </a:cubicBezTo>
                <a:cubicBezTo>
                  <a:pt x="867" y="574"/>
                  <a:pt x="899" y="585"/>
                  <a:pt x="914" y="558"/>
                </a:cubicBezTo>
                <a:cubicBezTo>
                  <a:pt x="914" y="558"/>
                  <a:pt x="933" y="529"/>
                  <a:pt x="908" y="505"/>
                </a:cubicBezTo>
                <a:cubicBezTo>
                  <a:pt x="601" y="238"/>
                  <a:pt x="601" y="238"/>
                  <a:pt x="601" y="238"/>
                </a:cubicBezTo>
                <a:cubicBezTo>
                  <a:pt x="601" y="238"/>
                  <a:pt x="545" y="211"/>
                  <a:pt x="511" y="268"/>
                </a:cubicBezTo>
                <a:cubicBezTo>
                  <a:pt x="511" y="268"/>
                  <a:pt x="505" y="361"/>
                  <a:pt x="402" y="378"/>
                </a:cubicBezTo>
                <a:cubicBezTo>
                  <a:pt x="402" y="378"/>
                  <a:pt x="331" y="372"/>
                  <a:pt x="348" y="326"/>
                </a:cubicBezTo>
                <a:cubicBezTo>
                  <a:pt x="348" y="326"/>
                  <a:pt x="368" y="299"/>
                  <a:pt x="366" y="241"/>
                </a:cubicBezTo>
                <a:cubicBezTo>
                  <a:pt x="366" y="241"/>
                  <a:pt x="369" y="200"/>
                  <a:pt x="397" y="165"/>
                </a:cubicBezTo>
                <a:cubicBezTo>
                  <a:pt x="287" y="165"/>
                  <a:pt x="287" y="165"/>
                  <a:pt x="287" y="165"/>
                </a:cubicBezTo>
                <a:cubicBezTo>
                  <a:pt x="311" y="115"/>
                  <a:pt x="311" y="115"/>
                  <a:pt x="311" y="115"/>
                </a:cubicBezTo>
                <a:cubicBezTo>
                  <a:pt x="478" y="115"/>
                  <a:pt x="478" y="115"/>
                  <a:pt x="478" y="115"/>
                </a:cubicBezTo>
                <a:cubicBezTo>
                  <a:pt x="478" y="115"/>
                  <a:pt x="546" y="76"/>
                  <a:pt x="598" y="80"/>
                </a:cubicBezTo>
                <a:cubicBezTo>
                  <a:pt x="598" y="80"/>
                  <a:pt x="665" y="83"/>
                  <a:pt x="683" y="93"/>
                </a:cubicBezTo>
                <a:cubicBezTo>
                  <a:pt x="683" y="93"/>
                  <a:pt x="772" y="122"/>
                  <a:pt x="812" y="115"/>
                </a:cubicBezTo>
                <a:cubicBezTo>
                  <a:pt x="961" y="424"/>
                  <a:pt x="961" y="424"/>
                  <a:pt x="961" y="424"/>
                </a:cubicBezTo>
                <a:cubicBezTo>
                  <a:pt x="938" y="478"/>
                  <a:pt x="938" y="478"/>
                  <a:pt x="938" y="478"/>
                </a:cubicBezTo>
                <a:cubicBezTo>
                  <a:pt x="938" y="478"/>
                  <a:pt x="981" y="523"/>
                  <a:pt x="949" y="577"/>
                </a:cubicBezTo>
                <a:cubicBezTo>
                  <a:pt x="940" y="596"/>
                  <a:pt x="917" y="613"/>
                  <a:pt x="880" y="615"/>
                </a:cubicBezTo>
                <a:cubicBezTo>
                  <a:pt x="880" y="615"/>
                  <a:pt x="885" y="652"/>
                  <a:pt x="859" y="672"/>
                </a:cubicBezTo>
                <a:cubicBezTo>
                  <a:pt x="859" y="672"/>
                  <a:pt x="840" y="699"/>
                  <a:pt x="793" y="692"/>
                </a:cubicBezTo>
                <a:cubicBezTo>
                  <a:pt x="793" y="692"/>
                  <a:pt x="795" y="724"/>
                  <a:pt x="764" y="746"/>
                </a:cubicBezTo>
                <a:cubicBezTo>
                  <a:pt x="764" y="746"/>
                  <a:pt x="727" y="777"/>
                  <a:pt x="670" y="739"/>
                </a:cubicBezTo>
                <a:cubicBezTo>
                  <a:pt x="670" y="739"/>
                  <a:pt x="661" y="775"/>
                  <a:pt x="615" y="783"/>
                </a:cubicBezTo>
                <a:cubicBezTo>
                  <a:pt x="615" y="783"/>
                  <a:pt x="582" y="788"/>
                  <a:pt x="562" y="769"/>
                </a:cubicBezTo>
                <a:cubicBezTo>
                  <a:pt x="562" y="769"/>
                  <a:pt x="528" y="835"/>
                  <a:pt x="478" y="798"/>
                </a:cubicBezTo>
                <a:cubicBezTo>
                  <a:pt x="478" y="798"/>
                  <a:pt x="446" y="772"/>
                  <a:pt x="468" y="735"/>
                </a:cubicBezTo>
                <a:cubicBezTo>
                  <a:pt x="468" y="735"/>
                  <a:pt x="426" y="802"/>
                  <a:pt x="376" y="751"/>
                </a:cubicBezTo>
                <a:cubicBezTo>
                  <a:pt x="376" y="751"/>
                  <a:pt x="348" y="730"/>
                  <a:pt x="374" y="686"/>
                </a:cubicBezTo>
                <a:cubicBezTo>
                  <a:pt x="374" y="686"/>
                  <a:pt x="334" y="732"/>
                  <a:pt x="290" y="691"/>
                </a:cubicBezTo>
                <a:cubicBezTo>
                  <a:pt x="290" y="691"/>
                  <a:pt x="260" y="666"/>
                  <a:pt x="284" y="621"/>
                </a:cubicBezTo>
                <a:cubicBezTo>
                  <a:pt x="284" y="621"/>
                  <a:pt x="243" y="669"/>
                  <a:pt x="195" y="623"/>
                </a:cubicBezTo>
                <a:cubicBezTo>
                  <a:pt x="195" y="623"/>
                  <a:pt x="175" y="604"/>
                  <a:pt x="187" y="564"/>
                </a:cubicBezTo>
                <a:cubicBezTo>
                  <a:pt x="233" y="501"/>
                  <a:pt x="233" y="501"/>
                  <a:pt x="233" y="501"/>
                </a:cubicBezTo>
                <a:cubicBezTo>
                  <a:pt x="171" y="421"/>
                  <a:pt x="171" y="421"/>
                  <a:pt x="171" y="421"/>
                </a:cubicBezTo>
                <a:close/>
              </a:path>
            </a:pathLst>
          </a:custGeom>
          <a:solidFill>
            <a:schemeClr val="lt1"/>
          </a:solidFill>
          <a:ln>
            <a:noFill/>
          </a:ln>
        </p:spPr>
        <p:txBody>
          <a:bodyPr vert="horz" wrap="square" lIns="91440" tIns="45720" rIns="91440" bIns="45720" numCol="1"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430" name="文本框 429">
            <a:extLst>
              <a:ext uri="{FF2B5EF4-FFF2-40B4-BE49-F238E27FC236}">
                <a16:creationId xmlns:a16="http://schemas.microsoft.com/office/drawing/2014/main" id="{1A7A41CD-DDD7-8C6F-E8D2-800AC5344A54}"/>
              </a:ext>
            </a:extLst>
          </p:cNvPr>
          <p:cNvSpPr txBox="1"/>
          <p:nvPr/>
        </p:nvSpPr>
        <p:spPr>
          <a:xfrm>
            <a:off x="1076268" y="486554"/>
            <a:ext cx="2236510" cy="400110"/>
          </a:xfrm>
          <a:prstGeom prst="rect">
            <a:avLst/>
          </a:prstGeom>
          <a:noFill/>
        </p:spPr>
        <p:txBody>
          <a:bodyPr wrap="none" rtlCol="0">
            <a:noAutofit/>
          </a:bodyPr>
          <a:lstStyle/>
          <a:p>
            <a:pPr algn="ctr"/>
            <a:r>
              <a:rPr lang="zh-CN" altLang="en-US" sz="2000" b="1">
                <a:solidFill>
                  <a:schemeClr val="bg1"/>
                </a:solidFill>
                <a:latin typeface="微软雅黑" panose="020B0503020204020204" pitchFamily="34" charset="-122"/>
                <a:ea typeface="微软雅黑" panose="020B0503020204020204" pitchFamily="34" charset="-122"/>
              </a:rPr>
              <a:t>日常培训管理工作</a:t>
            </a:r>
          </a:p>
        </p:txBody>
      </p:sp>
      <p:sp>
        <p:nvSpPr>
          <p:cNvPr id="431" name="文本框 430">
            <a:extLst>
              <a:ext uri="{FF2B5EF4-FFF2-40B4-BE49-F238E27FC236}">
                <a16:creationId xmlns:a16="http://schemas.microsoft.com/office/drawing/2014/main" id="{77759D40-56AD-E384-4DAB-8DDAEBB5D112}"/>
              </a:ext>
            </a:extLst>
          </p:cNvPr>
          <p:cNvSpPr txBox="1"/>
          <p:nvPr/>
        </p:nvSpPr>
        <p:spPr>
          <a:xfrm>
            <a:off x="198157" y="105442"/>
            <a:ext cx="1736408" cy="472916"/>
          </a:xfrm>
          <a:prstGeom prst="parallelogram">
            <a:avLst/>
          </a:prstGeom>
          <a:noFill/>
        </p:spPr>
        <p:txBody>
          <a:bodyPr wrap="none" rtlCol="0">
            <a:noAutofit/>
          </a:bodyPr>
          <a:lstStyle/>
          <a:p>
            <a:r>
              <a:rPr lang="en-US" altLang="zh-CN">
                <a:solidFill>
                  <a:schemeClr val="accent1"/>
                </a:solidFill>
                <a:latin typeface="微软雅黑" panose="020B0503020204020204" pitchFamily="34" charset="-122"/>
                <a:ea typeface="微软雅黑" panose="020B0503020204020204" pitchFamily="34" charset="-122"/>
              </a:rPr>
              <a:t>PART TWO</a:t>
            </a: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419" name="圆角矩形 54"/>
          <p:cNvSpPr/>
          <p:nvPr>
            <p:custDataLst>
              <p:tags r:id="rId17"/>
            </p:custDataLst>
          </p:nvPr>
        </p:nvSpPr>
        <p:spPr>
          <a:xfrm>
            <a:off x="8139023" y="3958995"/>
            <a:ext cx="3387891" cy="1841631"/>
          </a:xfrm>
          <a:prstGeom prst="roundRect">
            <a:avLst>
              <a:gd name="adj" fmla="val 9779"/>
            </a:avLst>
          </a:prstGeom>
          <a:solidFill>
            <a:schemeClr val="lt1"/>
          </a:solidFill>
          <a:ln>
            <a:noFill/>
          </a:ln>
          <a:effectLst>
            <a:outerShdw blurRad="381000" dist="254000" dir="5400000" algn="t" rotWithShape="0">
              <a:schemeClr val="accent6">
                <a:alpha val="3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5" name="文本框 34"/>
          <p:cNvSpPr txBox="1"/>
          <p:nvPr>
            <p:custDataLst>
              <p:tags r:id="rId18"/>
            </p:custDataLst>
          </p:nvPr>
        </p:nvSpPr>
        <p:spPr>
          <a:xfrm>
            <a:off x="8359869" y="4214220"/>
            <a:ext cx="2927016" cy="400110"/>
          </a:xfrm>
          <a:prstGeom prst="rect">
            <a:avLst/>
          </a:prstGeom>
          <a:noFill/>
        </p:spPr>
        <p:txBody>
          <a:bodyPr wrap="none" rtlCol="0">
            <a:noAutofit/>
          </a:bodyPr>
          <a:lstStyle/>
          <a:p>
            <a:r>
              <a:rPr lang="zh-CN" altLang="en-US" sz="2000" b="1">
                <a:solidFill>
                  <a:schemeClr val="tx2"/>
                </a:solidFill>
                <a:latin typeface="微软雅黑" panose="020B0503020204020204" pitchFamily="34" charset="-122"/>
                <a:ea typeface="微软雅黑" panose="020B0503020204020204" pitchFamily="34" charset="-122"/>
              </a:rPr>
              <a:t>坚持本职工作</a:t>
            </a:r>
          </a:p>
        </p:txBody>
      </p:sp>
      <p:sp>
        <p:nvSpPr>
          <p:cNvPr id="36" name="文本框 35"/>
          <p:cNvSpPr txBox="1"/>
          <p:nvPr>
            <p:custDataLst>
              <p:tags r:id="rId19"/>
            </p:custDataLst>
          </p:nvPr>
        </p:nvSpPr>
        <p:spPr>
          <a:xfrm>
            <a:off x="8359869" y="4597745"/>
            <a:ext cx="3044432" cy="905248"/>
          </a:xfrm>
          <a:prstGeom prst="rect">
            <a:avLst/>
          </a:prstGeom>
          <a:noFill/>
        </p:spPr>
        <p:txBody>
          <a:bodyPr wrap="square" rtlCol="0">
            <a:noAutofit/>
          </a:bodyPr>
          <a:lstStyle/>
          <a:p>
            <a:pPr algn="just">
              <a:lnSpc>
                <a:spcPct val="130000"/>
              </a:lnSpc>
            </a:pPr>
            <a:r>
              <a:rPr lang="zh-CN" altLang="en-US" sz="1400">
                <a:solidFill>
                  <a:schemeClr val="tx2"/>
                </a:solidFill>
                <a:latin typeface="微软雅黑" panose="020B0503020204020204" pitchFamily="34" charset="-122"/>
                <a:ea typeface="微软雅黑" panose="020B0503020204020204" pitchFamily="34" charset="-122"/>
              </a:rPr>
              <a:t>在此处输入您的内容在此处输入您的内容在此处输入您的内容在此处输入您的内容</a:t>
            </a:r>
          </a:p>
        </p:txBody>
      </p:sp>
      <p:sp>
        <p:nvSpPr>
          <p:cNvPr id="4" name="椭圆 3">
            <a:extLst>
              <a:ext uri="{FF2B5EF4-FFF2-40B4-BE49-F238E27FC236}">
                <a16:creationId xmlns:a16="http://schemas.microsoft.com/office/drawing/2014/main" id="{6ECADB3D-3510-C4FF-9A4D-8C0CB3EE40FE}"/>
              </a:ext>
            </a:extLst>
          </p:cNvPr>
          <p:cNvSpPr/>
          <p:nvPr/>
        </p:nvSpPr>
        <p:spPr>
          <a:xfrm>
            <a:off x="5284893" y="5340481"/>
            <a:ext cx="1622214" cy="446064"/>
          </a:xfrm>
          <a:prstGeom prst="ellipse">
            <a:avLst/>
          </a:prstGeom>
          <a:solidFill>
            <a:schemeClr val="accent1">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id="{CAE31ED8-0686-BF38-032D-60BE3E91033D}"/>
              </a:ext>
            </a:extLst>
          </p:cNvPr>
          <p:cNvSpPr/>
          <p:nvPr/>
        </p:nvSpPr>
        <p:spPr>
          <a:xfrm>
            <a:off x="1" y="1593125"/>
            <a:ext cx="2584163" cy="4239416"/>
          </a:xfrm>
          <a:custGeom>
            <a:avLst/>
            <a:gdLst>
              <a:gd name="connsiteX0" fmla="*/ 464455 w 2584163"/>
              <a:gd name="connsiteY0" fmla="*/ 0 h 4239416"/>
              <a:gd name="connsiteX1" fmla="*/ 2584163 w 2584163"/>
              <a:gd name="connsiteY1" fmla="*/ 2119708 h 4239416"/>
              <a:gd name="connsiteX2" fmla="*/ 464455 w 2584163"/>
              <a:gd name="connsiteY2" fmla="*/ 4239416 h 4239416"/>
              <a:gd name="connsiteX3" fmla="*/ 37260 w 2584163"/>
              <a:gd name="connsiteY3" fmla="*/ 4196351 h 4239416"/>
              <a:gd name="connsiteX4" fmla="*/ 0 w 2584163"/>
              <a:gd name="connsiteY4" fmla="*/ 4186771 h 4239416"/>
              <a:gd name="connsiteX5" fmla="*/ 0 w 2584163"/>
              <a:gd name="connsiteY5" fmla="*/ 52646 h 4239416"/>
              <a:gd name="connsiteX6" fmla="*/ 37260 w 2584163"/>
              <a:gd name="connsiteY6" fmla="*/ 43065 h 4239416"/>
              <a:gd name="connsiteX7" fmla="*/ 464455 w 2584163"/>
              <a:gd name="connsiteY7" fmla="*/ 0 h 423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4163" h="4239416">
                <a:moveTo>
                  <a:pt x="464455" y="0"/>
                </a:moveTo>
                <a:cubicBezTo>
                  <a:pt x="1635137" y="0"/>
                  <a:pt x="2584163" y="949026"/>
                  <a:pt x="2584163" y="2119708"/>
                </a:cubicBezTo>
                <a:cubicBezTo>
                  <a:pt x="2584163" y="3290390"/>
                  <a:pt x="1635137" y="4239416"/>
                  <a:pt x="464455" y="4239416"/>
                </a:cubicBezTo>
                <a:cubicBezTo>
                  <a:pt x="318120" y="4239416"/>
                  <a:pt x="175248" y="4224588"/>
                  <a:pt x="37260" y="4196351"/>
                </a:cubicBezTo>
                <a:lnTo>
                  <a:pt x="0" y="4186771"/>
                </a:lnTo>
                <a:lnTo>
                  <a:pt x="0" y="52646"/>
                </a:lnTo>
                <a:lnTo>
                  <a:pt x="37260" y="43065"/>
                </a:lnTo>
                <a:cubicBezTo>
                  <a:pt x="175248" y="14829"/>
                  <a:pt x="318120" y="0"/>
                  <a:pt x="464455" y="0"/>
                </a:cubicBezTo>
                <a:close/>
              </a:path>
            </a:pathLst>
          </a:custGeom>
          <a:gradFill>
            <a:gsLst>
              <a:gs pos="100000">
                <a:schemeClr val="accent1"/>
              </a:gs>
              <a:gs pos="0">
                <a:schemeClr val="accent1">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 name="弧形 21"/>
          <p:cNvSpPr/>
          <p:nvPr/>
        </p:nvSpPr>
        <p:spPr>
          <a:xfrm rot="4500000">
            <a:off x="-2191103" y="1028750"/>
            <a:ext cx="5461000" cy="5368167"/>
          </a:xfrm>
          <a:prstGeom prst="arc">
            <a:avLst>
              <a:gd name="adj1" fmla="val 10805847"/>
              <a:gd name="adj2" fmla="val 1839639"/>
            </a:avLst>
          </a:prstGeom>
          <a:gradFill>
            <a:gsLst>
              <a:gs pos="100000">
                <a:schemeClr val="accent1">
                  <a:alpha val="23000"/>
                </a:schemeClr>
              </a:gs>
              <a:gs pos="0">
                <a:schemeClr val="accent1">
                  <a:alpha val="0"/>
                </a:schemeClr>
              </a:gs>
            </a:gsLst>
            <a:lin ang="0" scaled="1"/>
          </a:gradFill>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 name="文本框 6"/>
          <p:cNvSpPr txBox="1"/>
          <p:nvPr/>
        </p:nvSpPr>
        <p:spPr>
          <a:xfrm>
            <a:off x="3690449" y="5132936"/>
            <a:ext cx="7821116" cy="396712"/>
          </a:xfrm>
          <a:prstGeom prst="rect">
            <a:avLst/>
          </a:prstGeom>
          <a:noFill/>
        </p:spPr>
        <p:txBody>
          <a:bodyPr wrap="square" rtlCol="0">
            <a:no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rPr>
              <a:t>在此处输入您的内容在此处输入您的内容在此处输入您的内容</a:t>
            </a:r>
          </a:p>
        </p:txBody>
      </p:sp>
      <p:sp>
        <p:nvSpPr>
          <p:cNvPr id="8" name="文本框 7"/>
          <p:cNvSpPr txBox="1"/>
          <p:nvPr/>
        </p:nvSpPr>
        <p:spPr>
          <a:xfrm>
            <a:off x="4154966" y="3562285"/>
            <a:ext cx="7378222" cy="396712"/>
          </a:xfrm>
          <a:prstGeom prst="rect">
            <a:avLst/>
          </a:prstGeom>
          <a:noFill/>
        </p:spPr>
        <p:txBody>
          <a:bodyPr wrap="square" rtlCol="0">
            <a:no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rPr>
              <a:t>在此处输入您的内容在此处输入您的内容在此处输入您的内容</a:t>
            </a:r>
          </a:p>
        </p:txBody>
      </p:sp>
      <p:sp>
        <p:nvSpPr>
          <p:cNvPr id="9" name="文本框 8"/>
          <p:cNvSpPr txBox="1"/>
          <p:nvPr/>
        </p:nvSpPr>
        <p:spPr>
          <a:xfrm>
            <a:off x="3688844" y="1975003"/>
            <a:ext cx="7821116" cy="398058"/>
          </a:xfrm>
          <a:prstGeom prst="rect">
            <a:avLst/>
          </a:prstGeom>
          <a:noFill/>
        </p:spPr>
        <p:txBody>
          <a:bodyPr wrap="square" rtlCol="0">
            <a:no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rPr>
              <a:t>在此处输入您的内容在此处输入您的内容在此处输入您的内容</a:t>
            </a:r>
          </a:p>
        </p:txBody>
      </p:sp>
      <p:sp>
        <p:nvSpPr>
          <p:cNvPr id="10" name="文本框 9"/>
          <p:cNvSpPr txBox="1"/>
          <p:nvPr/>
        </p:nvSpPr>
        <p:spPr>
          <a:xfrm>
            <a:off x="3040153" y="1880337"/>
            <a:ext cx="1536700" cy="58477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rPr>
              <a:t>01</a:t>
            </a:r>
            <a:endParaRPr kumimoji="0" lang="zh-CN" altLang="en-US" sz="32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sp>
        <p:nvSpPr>
          <p:cNvPr id="11" name="文本框 10"/>
          <p:cNvSpPr txBox="1"/>
          <p:nvPr/>
        </p:nvSpPr>
        <p:spPr>
          <a:xfrm>
            <a:off x="3539016" y="3456018"/>
            <a:ext cx="1536700" cy="58477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rPr>
              <a:t>02</a:t>
            </a:r>
            <a:endParaRPr kumimoji="0" lang="zh-CN" altLang="en-US" sz="32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sp>
        <p:nvSpPr>
          <p:cNvPr id="12" name="文本框 11"/>
          <p:cNvSpPr txBox="1"/>
          <p:nvPr/>
        </p:nvSpPr>
        <p:spPr>
          <a:xfrm>
            <a:off x="3040153" y="5038270"/>
            <a:ext cx="1536700" cy="58477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rPr>
              <a:t>03</a:t>
            </a:r>
            <a:endParaRPr kumimoji="0" lang="zh-CN" altLang="en-US" sz="32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sp>
        <p:nvSpPr>
          <p:cNvPr id="23" name="椭圆 22"/>
          <p:cNvSpPr/>
          <p:nvPr/>
        </p:nvSpPr>
        <p:spPr>
          <a:xfrm flipH="1">
            <a:off x="2562112" y="1992895"/>
            <a:ext cx="240639" cy="2365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A5A5A5"/>
              </a:solidFill>
              <a:effectLst/>
              <a:uLnTx/>
              <a:uFillTx/>
              <a:latin typeface="微软雅黑" panose="020B0503020204020204" pitchFamily="34" charset="-122"/>
              <a:ea typeface="微软雅黑" panose="020B0503020204020204" pitchFamily="34" charset="-122"/>
              <a:cs typeface="+mn-cs"/>
            </a:endParaRPr>
          </a:p>
        </p:txBody>
      </p:sp>
      <p:sp>
        <p:nvSpPr>
          <p:cNvPr id="24" name="椭圆 23"/>
          <p:cNvSpPr/>
          <p:nvPr/>
        </p:nvSpPr>
        <p:spPr>
          <a:xfrm flipH="1">
            <a:off x="3107158" y="3568576"/>
            <a:ext cx="240639" cy="2365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A5A5A5"/>
              </a:solidFill>
              <a:effectLst/>
              <a:uLnTx/>
              <a:uFillTx/>
              <a:latin typeface="微软雅黑" panose="020B0503020204020204" pitchFamily="34" charset="-122"/>
              <a:ea typeface="微软雅黑" panose="020B0503020204020204" pitchFamily="34" charset="-122"/>
              <a:cs typeface="+mn-cs"/>
            </a:endParaRPr>
          </a:p>
        </p:txBody>
      </p:sp>
      <p:sp>
        <p:nvSpPr>
          <p:cNvPr id="18" name="文本框 17"/>
          <p:cNvSpPr txBox="1"/>
          <p:nvPr/>
        </p:nvSpPr>
        <p:spPr>
          <a:xfrm>
            <a:off x="539397" y="2781232"/>
            <a:ext cx="2022715" cy="1754326"/>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rPr>
              <a:t>人事</a:t>
            </a:r>
            <a:endParaRPr kumimoji="0" lang="en-US" altLang="zh-CN" sz="48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8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rPr>
              <a:t>管理</a:t>
            </a:r>
            <a:endParaRPr kumimoji="0" lang="zh-CN" altLang="en-US" sz="28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8" name="椭圆 27"/>
          <p:cNvSpPr/>
          <p:nvPr/>
        </p:nvSpPr>
        <p:spPr>
          <a:xfrm flipH="1">
            <a:off x="2562112" y="5150828"/>
            <a:ext cx="240639" cy="2365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A5A5A5"/>
              </a:solidFill>
              <a:effectLst/>
              <a:uLnTx/>
              <a:uFillTx/>
              <a:latin typeface="微软雅黑" panose="020B0503020204020204" pitchFamily="34" charset="-122"/>
              <a:ea typeface="微软雅黑" panose="020B0503020204020204" pitchFamily="34" charset="-122"/>
              <a:cs typeface="+mn-cs"/>
            </a:endParaRPr>
          </a:p>
        </p:txBody>
      </p:sp>
      <p:cxnSp>
        <p:nvCxnSpPr>
          <p:cNvPr id="32" name="直接连接符 31"/>
          <p:cNvCxnSpPr>
            <a:cxnSpLocks/>
          </p:cNvCxnSpPr>
          <p:nvPr/>
        </p:nvCxnSpPr>
        <p:spPr>
          <a:xfrm>
            <a:off x="4170472" y="4130588"/>
            <a:ext cx="736271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a:cxnSpLocks/>
          </p:cNvCxnSpPr>
          <p:nvPr/>
        </p:nvCxnSpPr>
        <p:spPr>
          <a:xfrm>
            <a:off x="3838728" y="2436541"/>
            <a:ext cx="7694460" cy="2857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a:cxnSpLocks/>
          </p:cNvCxnSpPr>
          <p:nvPr/>
        </p:nvCxnSpPr>
        <p:spPr>
          <a:xfrm>
            <a:off x="3712072" y="5594410"/>
            <a:ext cx="782111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D1361E73-9AB3-9846-1E40-AEEAC48D72BB}"/>
              </a:ext>
            </a:extLst>
          </p:cNvPr>
          <p:cNvSpPr txBox="1"/>
          <p:nvPr/>
        </p:nvSpPr>
        <p:spPr>
          <a:xfrm>
            <a:off x="1053408" y="486554"/>
            <a:ext cx="2298004" cy="400110"/>
          </a:xfrm>
          <a:prstGeom prst="rect">
            <a:avLst/>
          </a:prstGeom>
          <a:noFill/>
        </p:spPr>
        <p:txBody>
          <a:bodyPr wrap="square" rtlCol="0">
            <a:noAutofit/>
          </a:bodyPr>
          <a:lstStyle/>
          <a:p>
            <a:pPr algn="ctr"/>
            <a:r>
              <a:rPr lang="zh-CN" altLang="en-US" sz="2000" b="1">
                <a:solidFill>
                  <a:schemeClr val="bg1"/>
                </a:solidFill>
                <a:latin typeface="微软雅黑" panose="020B0503020204020204" pitchFamily="34" charset="-122"/>
                <a:ea typeface="微软雅黑" panose="020B0503020204020204" pitchFamily="34" charset="-122"/>
              </a:rPr>
              <a:t>各部门人事管理</a:t>
            </a:r>
          </a:p>
        </p:txBody>
      </p:sp>
      <p:sp>
        <p:nvSpPr>
          <p:cNvPr id="39" name="文本框 38">
            <a:extLst>
              <a:ext uri="{FF2B5EF4-FFF2-40B4-BE49-F238E27FC236}">
                <a16:creationId xmlns:a16="http://schemas.microsoft.com/office/drawing/2014/main" id="{62C17356-45AD-1704-1B9F-2F14B1A53621}"/>
              </a:ext>
            </a:extLst>
          </p:cNvPr>
          <p:cNvSpPr txBox="1"/>
          <p:nvPr/>
        </p:nvSpPr>
        <p:spPr>
          <a:xfrm>
            <a:off x="198157" y="105442"/>
            <a:ext cx="1736408" cy="472916"/>
          </a:xfrm>
          <a:prstGeom prst="parallelogram">
            <a:avLst/>
          </a:prstGeom>
          <a:noFill/>
        </p:spPr>
        <p:txBody>
          <a:bodyPr wrap="none" rtlCol="0">
            <a:noAutofit/>
          </a:bodyPr>
          <a:lstStyle/>
          <a:p>
            <a:r>
              <a:rPr lang="en-US" altLang="zh-CN">
                <a:solidFill>
                  <a:schemeClr val="accent1"/>
                </a:solidFill>
                <a:latin typeface="微软雅黑" panose="020B0503020204020204" pitchFamily="34" charset="-122"/>
                <a:ea typeface="微软雅黑" panose="020B0503020204020204" pitchFamily="34" charset="-122"/>
              </a:rPr>
              <a:t>PART TWO</a:t>
            </a:r>
            <a:endParaRPr lang="zh-CN" altLang="en-US">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圆角矩形 53">
            <a:extLst>
              <a:ext uri="{FF2B5EF4-FFF2-40B4-BE49-F238E27FC236}">
                <a16:creationId xmlns:a16="http://schemas.microsoft.com/office/drawing/2014/main" id="{E897C82F-ACB4-2D87-3CB8-C5A8B3CB9148}"/>
              </a:ext>
            </a:extLst>
          </p:cNvPr>
          <p:cNvSpPr/>
          <p:nvPr>
            <p:custDataLst>
              <p:tags r:id="rId1"/>
            </p:custDataLst>
          </p:nvPr>
        </p:nvSpPr>
        <p:spPr>
          <a:xfrm>
            <a:off x="8304080" y="1696677"/>
            <a:ext cx="3387891" cy="1681439"/>
          </a:xfrm>
          <a:prstGeom prst="roundRect">
            <a:avLst>
              <a:gd name="adj" fmla="val 9779"/>
            </a:avLst>
          </a:prstGeom>
          <a:gradFill>
            <a:gsLst>
              <a:gs pos="0">
                <a:schemeClr val="accent1">
                  <a:lumMod val="20000"/>
                  <a:lumOff val="80000"/>
                </a:schemeClr>
              </a:gs>
              <a:gs pos="100000">
                <a:schemeClr val="accent1">
                  <a:lumMod val="20000"/>
                  <a:lumOff val="80000"/>
                </a:schemeClr>
              </a:gs>
            </a:gsLst>
            <a:lin ang="0" scaled="0"/>
          </a:gradFill>
          <a:ln w="12700" cap="flat" cmpd="sng" algn="ctr">
            <a:noFill/>
            <a:prstDash val="solid"/>
            <a:miter lim="800000"/>
          </a:ln>
          <a:effectLst>
            <a:outerShdw blurRad="203200" dist="152400" dir="5400000" algn="t"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27" name="圆角矩形 54">
            <a:extLst>
              <a:ext uri="{FF2B5EF4-FFF2-40B4-BE49-F238E27FC236}">
                <a16:creationId xmlns:a16="http://schemas.microsoft.com/office/drawing/2014/main" id="{F3B7F2B6-F86E-7B91-80E1-ED88EDCACE01}"/>
              </a:ext>
            </a:extLst>
          </p:cNvPr>
          <p:cNvSpPr/>
          <p:nvPr>
            <p:custDataLst>
              <p:tags r:id="rId2"/>
            </p:custDataLst>
          </p:nvPr>
        </p:nvSpPr>
        <p:spPr>
          <a:xfrm>
            <a:off x="613830" y="3731886"/>
            <a:ext cx="3387891" cy="1681439"/>
          </a:xfrm>
          <a:prstGeom prst="roundRect">
            <a:avLst>
              <a:gd name="adj" fmla="val 9779"/>
            </a:avLst>
          </a:prstGeom>
          <a:gradFill>
            <a:gsLst>
              <a:gs pos="0">
                <a:schemeClr val="accent1">
                  <a:lumMod val="20000"/>
                  <a:lumOff val="80000"/>
                </a:schemeClr>
              </a:gs>
              <a:gs pos="100000">
                <a:schemeClr val="accent1">
                  <a:lumMod val="20000"/>
                  <a:lumOff val="80000"/>
                </a:schemeClr>
              </a:gs>
            </a:gsLst>
            <a:lin ang="0" scaled="0"/>
          </a:gradFill>
          <a:ln w="12700" cap="flat" cmpd="sng" algn="ctr">
            <a:noFill/>
            <a:prstDash val="solid"/>
            <a:miter lim="800000"/>
          </a:ln>
          <a:effectLst>
            <a:outerShdw blurRad="203200" dist="152400" dir="5400000" algn="t"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6" name="泪滴形 5"/>
          <p:cNvSpPr/>
          <p:nvPr>
            <p:custDataLst>
              <p:tags r:id="rId3"/>
            </p:custDataLst>
          </p:nvPr>
        </p:nvSpPr>
        <p:spPr>
          <a:xfrm>
            <a:off x="4173598" y="3731886"/>
            <a:ext cx="1817781" cy="1817781"/>
          </a:xfrm>
          <a:prstGeom prst="teardrop">
            <a:avLst/>
          </a:prstGeom>
          <a:gradFill>
            <a:gsLst>
              <a:gs pos="0">
                <a:schemeClr val="accent1">
                  <a:lumMod val="40000"/>
                  <a:lumOff val="60000"/>
                </a:schemeClr>
              </a:gs>
              <a:gs pos="100000">
                <a:schemeClr val="accent1"/>
              </a:gs>
            </a:gsLst>
            <a:lin ang="0" scaled="0"/>
          </a:gradFill>
          <a:ln w="12700" cap="flat" cmpd="sng" algn="ctr">
            <a:noFill/>
            <a:prstDash val="solid"/>
            <a:miter lim="800000"/>
          </a:ln>
          <a:effectLst>
            <a:outerShdw blurRad="203200" dist="152400" dir="5400000" algn="t"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4" name="泪滴形 23"/>
          <p:cNvSpPr/>
          <p:nvPr>
            <p:custDataLst>
              <p:tags r:id="rId4"/>
            </p:custDataLst>
          </p:nvPr>
        </p:nvSpPr>
        <p:spPr>
          <a:xfrm flipH="1">
            <a:off x="6200620" y="3725478"/>
            <a:ext cx="1598165" cy="1598165"/>
          </a:xfrm>
          <a:prstGeom prst="teardrop">
            <a:avLst/>
          </a:prstGeom>
          <a:gradFill>
            <a:gsLst>
              <a:gs pos="0">
                <a:schemeClr val="accent1">
                  <a:lumMod val="40000"/>
                  <a:lumOff val="60000"/>
                </a:schemeClr>
              </a:gs>
              <a:gs pos="100000">
                <a:schemeClr val="accent1"/>
              </a:gs>
            </a:gsLst>
            <a:lin ang="0" scaled="0"/>
          </a:gradFill>
          <a:ln w="12700" cap="flat" cmpd="sng" algn="ctr">
            <a:noFill/>
            <a:prstDash val="solid"/>
            <a:miter lim="800000"/>
          </a:ln>
          <a:effectLst>
            <a:outerShdw blurRad="203200" dist="152400" dir="5400000" algn="t"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1" name="泪滴形 30"/>
          <p:cNvSpPr/>
          <p:nvPr>
            <p:custDataLst>
              <p:tags r:id="rId5"/>
            </p:custDataLst>
          </p:nvPr>
        </p:nvSpPr>
        <p:spPr>
          <a:xfrm flipH="1" flipV="1">
            <a:off x="6200619" y="1737378"/>
            <a:ext cx="1817782" cy="1817782"/>
          </a:xfrm>
          <a:prstGeom prst="teardrop">
            <a:avLst/>
          </a:prstGeom>
          <a:gradFill>
            <a:gsLst>
              <a:gs pos="0">
                <a:schemeClr val="accent1">
                  <a:lumMod val="40000"/>
                  <a:lumOff val="60000"/>
                </a:schemeClr>
              </a:gs>
              <a:gs pos="100000">
                <a:schemeClr val="accent1"/>
              </a:gs>
            </a:gsLst>
            <a:lin ang="0" scaled="0"/>
          </a:gradFill>
          <a:ln w="12700" cap="flat" cmpd="sng" algn="ctr">
            <a:noFill/>
            <a:prstDash val="solid"/>
            <a:miter lim="800000"/>
          </a:ln>
          <a:effectLst>
            <a:outerShdw blurRad="203200" dist="152400" dir="5400000" algn="t"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0" name="椭圆 29"/>
          <p:cNvSpPr/>
          <p:nvPr>
            <p:custDataLst>
              <p:tags r:id="rId6"/>
            </p:custDataLst>
          </p:nvPr>
        </p:nvSpPr>
        <p:spPr>
          <a:xfrm>
            <a:off x="4553095" y="4052199"/>
            <a:ext cx="1142230" cy="1142230"/>
          </a:xfrm>
          <a:prstGeom prst="ellipse">
            <a:avLst/>
          </a:prstGeom>
          <a:gradFill flip="none" rotWithShape="1">
            <a:gsLst>
              <a:gs pos="20000">
                <a:schemeClr val="accent1">
                  <a:lumMod val="20000"/>
                  <a:lumOff val="80000"/>
                </a:schemeClr>
              </a:gs>
              <a:gs pos="100000">
                <a:schemeClr val="accent1">
                  <a:lumMod val="20000"/>
                  <a:lumOff val="80000"/>
                </a:schemeClr>
              </a:gs>
              <a:gs pos="78000">
                <a:schemeClr val="accent1"/>
              </a:gs>
            </a:gsLst>
            <a:path path="circle">
              <a:fillToRect t="100000" r="100000"/>
            </a:path>
            <a:tileRect l="-100000" b="-100000"/>
          </a:gradFill>
          <a:ln>
            <a:gradFill flip="none" rotWithShape="1">
              <a:gsLst>
                <a:gs pos="69000">
                  <a:schemeClr val="accent1">
                    <a:lumMod val="0"/>
                    <a:lumOff val="100000"/>
                    <a:alpha val="0"/>
                  </a:schemeClr>
                </a:gs>
                <a:gs pos="100000">
                  <a:schemeClr val="accent1">
                    <a:lumMod val="0"/>
                    <a:lumOff val="100000"/>
                  </a:schemeClr>
                </a:gs>
              </a:gsLst>
              <a:path path="circle">
                <a:fillToRect t="100000" r="100000"/>
              </a:path>
              <a:tileRect l="-100000" b="-100000"/>
            </a:gradFill>
          </a:ln>
          <a:effectLst>
            <a:outerShdw blurRad="533400" dist="381000" dir="5400000" algn="t"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9" name="文本框 8"/>
          <p:cNvSpPr txBox="1"/>
          <p:nvPr>
            <p:custDataLst>
              <p:tags r:id="rId7"/>
            </p:custDataLst>
          </p:nvPr>
        </p:nvSpPr>
        <p:spPr>
          <a:xfrm>
            <a:off x="4746542" y="4300149"/>
            <a:ext cx="755336" cy="646331"/>
          </a:xfrm>
          <a:prstGeom prst="rect">
            <a:avLst/>
          </a:prstGeom>
          <a:noFill/>
        </p:spPr>
        <p:txBody>
          <a:bodyPr wrap="none" rtlCol="0">
            <a:noAutofit/>
          </a:bodyPr>
          <a:lstStyle/>
          <a:p>
            <a:pPr algn="ctr"/>
            <a:r>
              <a:rPr lang="en-US" altLang="zh-CN" sz="3600" b="1">
                <a:solidFill>
                  <a:schemeClr val="bg1"/>
                </a:solidFill>
                <a:latin typeface="微软雅黑" panose="020B0503020204020204" pitchFamily="34" charset="-122"/>
                <a:ea typeface="微软雅黑" panose="020B0503020204020204" pitchFamily="34" charset="-122"/>
              </a:rPr>
              <a:t>03</a:t>
            </a:r>
          </a:p>
        </p:txBody>
      </p:sp>
      <p:sp>
        <p:nvSpPr>
          <p:cNvPr id="25" name="泪滴形 24"/>
          <p:cNvSpPr/>
          <p:nvPr>
            <p:custDataLst>
              <p:tags r:id="rId8"/>
            </p:custDataLst>
          </p:nvPr>
        </p:nvSpPr>
        <p:spPr>
          <a:xfrm flipV="1">
            <a:off x="4393214" y="1953579"/>
            <a:ext cx="1598165" cy="1598165"/>
          </a:xfrm>
          <a:prstGeom prst="teardrop">
            <a:avLst/>
          </a:prstGeom>
          <a:gradFill flip="none" rotWithShape="1">
            <a:gsLst>
              <a:gs pos="0">
                <a:schemeClr val="accent1">
                  <a:lumMod val="40000"/>
                  <a:lumOff val="60000"/>
                </a:schemeClr>
              </a:gs>
              <a:gs pos="100000">
                <a:schemeClr val="accent1"/>
              </a:gs>
            </a:gsLst>
            <a:lin ang="0" scaled="0"/>
            <a:tileRect/>
          </a:gradFill>
          <a:ln w="12700" cap="flat" cmpd="sng" algn="ctr">
            <a:noFill/>
            <a:prstDash val="solid"/>
            <a:miter lim="800000"/>
          </a:ln>
          <a:effectLst>
            <a:outerShdw blurRad="203200" dist="152400" dir="5400000" algn="t"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4" name="椭圆 33"/>
          <p:cNvSpPr/>
          <p:nvPr>
            <p:custDataLst>
              <p:tags r:id="rId9"/>
            </p:custDataLst>
          </p:nvPr>
        </p:nvSpPr>
        <p:spPr>
          <a:xfrm>
            <a:off x="4621181" y="2186952"/>
            <a:ext cx="1142230" cy="1142230"/>
          </a:xfrm>
          <a:prstGeom prst="ellipse">
            <a:avLst/>
          </a:prstGeom>
          <a:gradFill flip="none" rotWithShape="1">
            <a:gsLst>
              <a:gs pos="20000">
                <a:schemeClr val="accent1">
                  <a:lumMod val="20000"/>
                  <a:lumOff val="80000"/>
                </a:schemeClr>
              </a:gs>
              <a:gs pos="100000">
                <a:schemeClr val="accent1">
                  <a:lumMod val="20000"/>
                  <a:lumOff val="80000"/>
                </a:schemeClr>
              </a:gs>
              <a:gs pos="78000">
                <a:schemeClr val="accent1"/>
              </a:gs>
            </a:gsLst>
            <a:path path="circle">
              <a:fillToRect r="100000" b="100000"/>
            </a:path>
            <a:tileRect l="-100000" t="-100000"/>
          </a:gradFill>
          <a:ln>
            <a:gradFill flip="none" rotWithShape="1">
              <a:gsLst>
                <a:gs pos="69000">
                  <a:schemeClr val="accent1">
                    <a:lumMod val="0"/>
                    <a:lumOff val="100000"/>
                    <a:alpha val="0"/>
                  </a:schemeClr>
                </a:gs>
                <a:gs pos="100000">
                  <a:schemeClr val="accent1">
                    <a:lumMod val="0"/>
                    <a:lumOff val="100000"/>
                  </a:schemeClr>
                </a:gs>
              </a:gsLst>
              <a:path path="circle">
                <a:fillToRect r="100000" b="100000"/>
              </a:path>
              <a:tileRect l="-100000" t="-100000"/>
            </a:gradFill>
          </a:ln>
          <a:effectLst>
            <a:outerShdw blurRad="533400" dist="381000" dir="5400000" algn="t"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5" name="文本框 34"/>
          <p:cNvSpPr txBox="1"/>
          <p:nvPr>
            <p:custDataLst>
              <p:tags r:id="rId10"/>
            </p:custDataLst>
          </p:nvPr>
        </p:nvSpPr>
        <p:spPr>
          <a:xfrm>
            <a:off x="4814628" y="2434902"/>
            <a:ext cx="755336" cy="646331"/>
          </a:xfrm>
          <a:prstGeom prst="rect">
            <a:avLst/>
          </a:prstGeom>
          <a:noFill/>
        </p:spPr>
        <p:txBody>
          <a:bodyPr wrap="none" rtlCol="0">
            <a:noAutofit/>
          </a:bodyPr>
          <a:lstStyle/>
          <a:p>
            <a:pPr algn="ctr"/>
            <a:r>
              <a:rPr lang="en-US" altLang="zh-CN" sz="3600" b="1">
                <a:solidFill>
                  <a:schemeClr val="bg1"/>
                </a:solidFill>
                <a:latin typeface="微软雅黑" panose="020B0503020204020204" pitchFamily="34" charset="-122"/>
                <a:ea typeface="微软雅黑" panose="020B0503020204020204" pitchFamily="34" charset="-122"/>
              </a:rPr>
              <a:t>01</a:t>
            </a:r>
          </a:p>
        </p:txBody>
      </p:sp>
      <p:sp>
        <p:nvSpPr>
          <p:cNvPr id="37" name="椭圆 36"/>
          <p:cNvSpPr/>
          <p:nvPr>
            <p:custDataLst>
              <p:tags r:id="rId11"/>
            </p:custDataLst>
          </p:nvPr>
        </p:nvSpPr>
        <p:spPr>
          <a:xfrm>
            <a:off x="6534870" y="2032480"/>
            <a:ext cx="1142230" cy="1142230"/>
          </a:xfrm>
          <a:prstGeom prst="ellipse">
            <a:avLst/>
          </a:prstGeom>
          <a:gradFill flip="none" rotWithShape="1">
            <a:gsLst>
              <a:gs pos="20000">
                <a:schemeClr val="accent1">
                  <a:lumMod val="20000"/>
                  <a:lumOff val="80000"/>
                </a:schemeClr>
              </a:gs>
              <a:gs pos="100000">
                <a:schemeClr val="accent1">
                  <a:lumMod val="20000"/>
                  <a:lumOff val="80000"/>
                </a:schemeClr>
              </a:gs>
              <a:gs pos="78000">
                <a:schemeClr val="accent1"/>
              </a:gs>
            </a:gsLst>
            <a:path path="circle">
              <a:fillToRect l="100000" b="100000"/>
            </a:path>
            <a:tileRect t="-100000" r="-100000"/>
          </a:gradFill>
          <a:ln>
            <a:gradFill flip="none" rotWithShape="1">
              <a:gsLst>
                <a:gs pos="69000">
                  <a:schemeClr val="accent1">
                    <a:lumMod val="0"/>
                    <a:lumOff val="100000"/>
                    <a:alpha val="0"/>
                  </a:schemeClr>
                </a:gs>
                <a:gs pos="100000">
                  <a:schemeClr val="accent1">
                    <a:lumMod val="0"/>
                    <a:lumOff val="100000"/>
                  </a:schemeClr>
                </a:gs>
              </a:gsLst>
              <a:path path="circle">
                <a:fillToRect l="100000" b="100000"/>
              </a:path>
              <a:tileRect t="-100000" r="-100000"/>
            </a:gradFill>
          </a:ln>
          <a:effectLst>
            <a:outerShdw blurRad="533400" dist="381000" dir="5400000" algn="t"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38" name="文本框 37"/>
          <p:cNvSpPr txBox="1"/>
          <p:nvPr>
            <p:custDataLst>
              <p:tags r:id="rId12"/>
            </p:custDataLst>
          </p:nvPr>
        </p:nvSpPr>
        <p:spPr>
          <a:xfrm>
            <a:off x="6728318" y="2280430"/>
            <a:ext cx="755335" cy="646331"/>
          </a:xfrm>
          <a:prstGeom prst="rect">
            <a:avLst/>
          </a:prstGeom>
          <a:noFill/>
        </p:spPr>
        <p:txBody>
          <a:bodyPr wrap="none" rtlCol="0">
            <a:noAutofit/>
          </a:bodyPr>
          <a:lstStyle/>
          <a:p>
            <a:pPr algn="ctr"/>
            <a:r>
              <a:rPr lang="en-US" altLang="zh-CN" sz="3600" b="1">
                <a:solidFill>
                  <a:schemeClr val="bg1"/>
                </a:solidFill>
                <a:latin typeface="微软雅黑" panose="020B0503020204020204" pitchFamily="34" charset="-122"/>
                <a:ea typeface="微软雅黑" panose="020B0503020204020204" pitchFamily="34" charset="-122"/>
              </a:rPr>
              <a:t>02</a:t>
            </a:r>
          </a:p>
        </p:txBody>
      </p:sp>
      <p:sp>
        <p:nvSpPr>
          <p:cNvPr id="40" name="椭圆 39"/>
          <p:cNvSpPr/>
          <p:nvPr>
            <p:custDataLst>
              <p:tags r:id="rId13"/>
            </p:custDataLst>
          </p:nvPr>
        </p:nvSpPr>
        <p:spPr>
          <a:xfrm>
            <a:off x="6428587" y="3958266"/>
            <a:ext cx="1142230" cy="1142230"/>
          </a:xfrm>
          <a:prstGeom prst="ellipse">
            <a:avLst/>
          </a:prstGeom>
          <a:gradFill flip="none" rotWithShape="1">
            <a:gsLst>
              <a:gs pos="20000">
                <a:schemeClr val="accent1">
                  <a:lumMod val="20000"/>
                  <a:lumOff val="80000"/>
                </a:schemeClr>
              </a:gs>
              <a:gs pos="100000">
                <a:schemeClr val="accent1">
                  <a:lumMod val="20000"/>
                  <a:lumOff val="80000"/>
                </a:schemeClr>
              </a:gs>
              <a:gs pos="78000">
                <a:schemeClr val="accent1"/>
              </a:gs>
            </a:gsLst>
            <a:path path="circle">
              <a:fillToRect l="100000" t="100000"/>
            </a:path>
            <a:tileRect r="-100000" b="-100000"/>
          </a:gradFill>
          <a:ln>
            <a:gradFill flip="none" rotWithShape="1">
              <a:gsLst>
                <a:gs pos="69000">
                  <a:schemeClr val="accent1">
                    <a:lumMod val="0"/>
                    <a:lumOff val="100000"/>
                    <a:alpha val="0"/>
                  </a:schemeClr>
                </a:gs>
                <a:gs pos="100000">
                  <a:schemeClr val="accent1">
                    <a:lumMod val="0"/>
                    <a:lumOff val="100000"/>
                  </a:schemeClr>
                </a:gs>
              </a:gsLst>
              <a:path path="circle">
                <a:fillToRect l="100000" t="100000"/>
              </a:path>
              <a:tileRect r="-100000" b="-100000"/>
            </a:gradFill>
          </a:ln>
          <a:effectLst>
            <a:outerShdw blurRad="533400" dist="381000" dir="5400000" algn="t"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41" name="文本框 40"/>
          <p:cNvSpPr txBox="1"/>
          <p:nvPr>
            <p:custDataLst>
              <p:tags r:id="rId14"/>
            </p:custDataLst>
          </p:nvPr>
        </p:nvSpPr>
        <p:spPr>
          <a:xfrm>
            <a:off x="6622035" y="4206216"/>
            <a:ext cx="755336" cy="646331"/>
          </a:xfrm>
          <a:prstGeom prst="rect">
            <a:avLst/>
          </a:prstGeom>
          <a:noFill/>
        </p:spPr>
        <p:txBody>
          <a:bodyPr wrap="none" rtlCol="0">
            <a:noAutofit/>
          </a:bodyPr>
          <a:lstStyle/>
          <a:p>
            <a:pPr algn="ctr"/>
            <a:r>
              <a:rPr lang="en-US" altLang="zh-CN" sz="3600" b="1">
                <a:solidFill>
                  <a:schemeClr val="bg1"/>
                </a:solidFill>
                <a:latin typeface="微软雅黑" panose="020B0503020204020204" pitchFamily="34" charset="-122"/>
                <a:ea typeface="微软雅黑" panose="020B0503020204020204" pitchFamily="34" charset="-122"/>
              </a:rPr>
              <a:t>04</a:t>
            </a:r>
          </a:p>
        </p:txBody>
      </p:sp>
      <p:sp>
        <p:nvSpPr>
          <p:cNvPr id="46" name="文本框 45"/>
          <p:cNvSpPr txBox="1"/>
          <p:nvPr>
            <p:custDataLst>
              <p:tags r:id="rId15"/>
            </p:custDataLst>
          </p:nvPr>
        </p:nvSpPr>
        <p:spPr>
          <a:xfrm>
            <a:off x="766058" y="3827651"/>
            <a:ext cx="2492990" cy="400110"/>
          </a:xfrm>
          <a:prstGeom prst="rect">
            <a:avLst/>
          </a:prstGeom>
          <a:noFill/>
        </p:spPr>
        <p:txBody>
          <a:bodyPr wrap="none" rtlCol="0">
            <a:noAutofit/>
          </a:bodyPr>
          <a:lstStyle/>
          <a:p>
            <a:r>
              <a:rPr lang="zh-CN" altLang="en-US" sz="2000" b="1">
                <a:solidFill>
                  <a:schemeClr val="tx2"/>
                </a:solidFill>
                <a:latin typeface="微软雅黑" panose="020B0503020204020204" pitchFamily="34" charset="-122"/>
                <a:ea typeface="微软雅黑" panose="020B0503020204020204" pitchFamily="34" charset="-122"/>
              </a:rPr>
              <a:t>啃下难关“硬骨头”</a:t>
            </a:r>
          </a:p>
        </p:txBody>
      </p:sp>
      <p:sp>
        <p:nvSpPr>
          <p:cNvPr id="47" name="文本框 46"/>
          <p:cNvSpPr txBox="1"/>
          <p:nvPr>
            <p:custDataLst>
              <p:tags r:id="rId16"/>
            </p:custDataLst>
          </p:nvPr>
        </p:nvSpPr>
        <p:spPr>
          <a:xfrm>
            <a:off x="766058" y="4213383"/>
            <a:ext cx="3044432" cy="905248"/>
          </a:xfrm>
          <a:prstGeom prst="rect">
            <a:avLst/>
          </a:prstGeom>
          <a:noFill/>
        </p:spPr>
        <p:txBody>
          <a:bodyPr wrap="square" rtlCol="0">
            <a:noAutofit/>
          </a:bodyPr>
          <a:lstStyle/>
          <a:p>
            <a:pPr algn="just">
              <a:lnSpc>
                <a:spcPct val="130000"/>
              </a:lnSpc>
            </a:pPr>
            <a:r>
              <a:rPr lang="zh-CN" altLang="en-US" sz="1400">
                <a:solidFill>
                  <a:schemeClr val="tx2"/>
                </a:solidFill>
                <a:latin typeface="微软雅黑" panose="020B0503020204020204" pitchFamily="34" charset="-122"/>
                <a:ea typeface="微软雅黑" panose="020B0503020204020204" pitchFamily="34" charset="-122"/>
              </a:rPr>
              <a:t>在此处输入您的内容在此处输入您的内容在此处输入您的内容在此处输入您的内容</a:t>
            </a:r>
          </a:p>
        </p:txBody>
      </p:sp>
      <p:sp>
        <p:nvSpPr>
          <p:cNvPr id="49" name="文本框 48"/>
          <p:cNvSpPr txBox="1"/>
          <p:nvPr>
            <p:custDataLst>
              <p:tags r:id="rId17"/>
            </p:custDataLst>
          </p:nvPr>
        </p:nvSpPr>
        <p:spPr>
          <a:xfrm>
            <a:off x="8548072" y="1806047"/>
            <a:ext cx="1980029" cy="400110"/>
          </a:xfrm>
          <a:prstGeom prst="rect">
            <a:avLst/>
          </a:prstGeom>
          <a:noFill/>
        </p:spPr>
        <p:txBody>
          <a:bodyPr wrap="none" rtlCol="0">
            <a:noAutofit/>
          </a:bodyPr>
          <a:lstStyle/>
          <a:p>
            <a:r>
              <a:rPr lang="zh-CN" altLang="en-US" sz="2000" b="1" dirty="0">
                <a:solidFill>
                  <a:schemeClr val="tx2"/>
                </a:solidFill>
                <a:latin typeface="微软雅黑" panose="020B0503020204020204" pitchFamily="34" charset="-122"/>
                <a:ea typeface="微软雅黑" panose="020B0503020204020204" pitchFamily="34" charset="-122"/>
              </a:rPr>
              <a:t>打造培训孵化器</a:t>
            </a:r>
          </a:p>
        </p:txBody>
      </p:sp>
      <p:sp>
        <p:nvSpPr>
          <p:cNvPr id="50" name="文本框 49"/>
          <p:cNvSpPr txBox="1"/>
          <p:nvPr>
            <p:custDataLst>
              <p:tags r:id="rId18"/>
            </p:custDataLst>
          </p:nvPr>
        </p:nvSpPr>
        <p:spPr>
          <a:xfrm>
            <a:off x="8548072" y="2183467"/>
            <a:ext cx="3044432" cy="905248"/>
          </a:xfrm>
          <a:prstGeom prst="rect">
            <a:avLst/>
          </a:prstGeom>
          <a:noFill/>
        </p:spPr>
        <p:txBody>
          <a:bodyPr wrap="square" rtlCol="0">
            <a:noAutofit/>
          </a:bodyPr>
          <a:lstStyle/>
          <a:p>
            <a:pPr algn="just">
              <a:lnSpc>
                <a:spcPct val="130000"/>
              </a:lnSpc>
            </a:pPr>
            <a:r>
              <a:rPr lang="zh-CN" altLang="en-US" sz="1400" dirty="0">
                <a:solidFill>
                  <a:schemeClr val="tx2"/>
                </a:solidFill>
                <a:latin typeface="微软雅黑" panose="020B0503020204020204" pitchFamily="34" charset="-122"/>
                <a:ea typeface="微软雅黑" panose="020B0503020204020204" pitchFamily="34" charset="-122"/>
              </a:rPr>
              <a:t>在此处输入您的内容在此处输入您的内容在此处输入您的内容在此处输入您的内容</a:t>
            </a:r>
          </a:p>
        </p:txBody>
      </p:sp>
      <p:sp>
        <p:nvSpPr>
          <p:cNvPr id="54" name="圆角矩形 53"/>
          <p:cNvSpPr/>
          <p:nvPr>
            <p:custDataLst>
              <p:tags r:id="rId19"/>
            </p:custDataLst>
          </p:nvPr>
        </p:nvSpPr>
        <p:spPr>
          <a:xfrm>
            <a:off x="8304080" y="3731886"/>
            <a:ext cx="3387891" cy="1681439"/>
          </a:xfrm>
          <a:prstGeom prst="roundRect">
            <a:avLst>
              <a:gd name="adj" fmla="val 9779"/>
            </a:avLst>
          </a:prstGeom>
          <a:gradFill>
            <a:gsLst>
              <a:gs pos="0">
                <a:schemeClr val="accent1">
                  <a:lumMod val="40000"/>
                  <a:lumOff val="60000"/>
                </a:schemeClr>
              </a:gs>
              <a:gs pos="100000">
                <a:schemeClr val="accent1"/>
              </a:gs>
            </a:gsLst>
            <a:lin ang="0" scaled="0"/>
          </a:gradFill>
          <a:ln w="12700" cap="flat" cmpd="sng" algn="ctr">
            <a:noFill/>
            <a:prstDash val="solid"/>
            <a:miter lim="800000"/>
          </a:ln>
          <a:effectLst>
            <a:outerShdw blurRad="203200" dist="152400" dir="5400000" algn="t"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52" name="文本框 51"/>
          <p:cNvSpPr txBox="1"/>
          <p:nvPr>
            <p:custDataLst>
              <p:tags r:id="rId20"/>
            </p:custDataLst>
          </p:nvPr>
        </p:nvSpPr>
        <p:spPr>
          <a:xfrm>
            <a:off x="8473176" y="3827651"/>
            <a:ext cx="2492990" cy="400110"/>
          </a:xfrm>
          <a:prstGeom prst="rect">
            <a:avLst/>
          </a:prstGeom>
          <a:noFill/>
        </p:spPr>
        <p:txBody>
          <a:bodyPr wrap="none" rtlCol="0">
            <a:no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充实人才“蓄水池”</a:t>
            </a:r>
          </a:p>
        </p:txBody>
      </p:sp>
      <p:sp>
        <p:nvSpPr>
          <p:cNvPr id="53" name="文本框 52"/>
          <p:cNvSpPr txBox="1"/>
          <p:nvPr>
            <p:custDataLst>
              <p:tags r:id="rId21"/>
            </p:custDataLst>
          </p:nvPr>
        </p:nvSpPr>
        <p:spPr>
          <a:xfrm>
            <a:off x="8473176" y="4213383"/>
            <a:ext cx="3044432" cy="905248"/>
          </a:xfrm>
          <a:prstGeom prst="rect">
            <a:avLst/>
          </a:prstGeom>
          <a:noFill/>
        </p:spPr>
        <p:txBody>
          <a:bodyPr wrap="square" rtlCol="0">
            <a:noAutofit/>
          </a:bodyPr>
          <a:lstStyle/>
          <a:p>
            <a:pPr algn="just">
              <a:lnSpc>
                <a:spcPct val="130000"/>
              </a:lnSpc>
            </a:pPr>
            <a:r>
              <a:rPr lang="zh-CN" altLang="en-US" sz="1400" dirty="0">
                <a:solidFill>
                  <a:schemeClr val="bg1"/>
                </a:solidFill>
                <a:latin typeface="微软雅黑" panose="020B0503020204020204" pitchFamily="34" charset="-122"/>
                <a:ea typeface="微软雅黑" panose="020B0503020204020204" pitchFamily="34" charset="-122"/>
              </a:rPr>
              <a:t>在此处输入您的内容在此处输入您的内容在此处输入您的内容在此处输入您的内容</a:t>
            </a:r>
          </a:p>
        </p:txBody>
      </p:sp>
      <p:sp>
        <p:nvSpPr>
          <p:cNvPr id="55" name="圆角矩形 54"/>
          <p:cNvSpPr/>
          <p:nvPr>
            <p:custDataLst>
              <p:tags r:id="rId22"/>
            </p:custDataLst>
          </p:nvPr>
        </p:nvSpPr>
        <p:spPr>
          <a:xfrm>
            <a:off x="613830" y="1696677"/>
            <a:ext cx="3387891" cy="1681439"/>
          </a:xfrm>
          <a:prstGeom prst="roundRect">
            <a:avLst>
              <a:gd name="adj" fmla="val 9779"/>
            </a:avLst>
          </a:prstGeom>
          <a:gradFill>
            <a:gsLst>
              <a:gs pos="0">
                <a:schemeClr val="accent1">
                  <a:lumMod val="40000"/>
                  <a:lumOff val="60000"/>
                </a:schemeClr>
              </a:gs>
              <a:gs pos="100000">
                <a:schemeClr val="accent1"/>
              </a:gs>
            </a:gsLst>
            <a:lin ang="0" scaled="0"/>
          </a:gradFill>
          <a:ln w="12700" cap="flat" cmpd="sng" algn="ctr">
            <a:noFill/>
            <a:prstDash val="solid"/>
            <a:miter lim="800000"/>
          </a:ln>
          <a:effectLst>
            <a:outerShdw blurRad="203200" dist="152400" dir="5400000" algn="t" rotWithShape="0">
              <a:schemeClr val="accent1">
                <a:lumMod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57" name="文本框 56"/>
          <p:cNvSpPr txBox="1"/>
          <p:nvPr>
            <p:custDataLst>
              <p:tags r:id="rId23"/>
            </p:custDataLst>
          </p:nvPr>
        </p:nvSpPr>
        <p:spPr>
          <a:xfrm>
            <a:off x="782926" y="1806047"/>
            <a:ext cx="2492990" cy="400110"/>
          </a:xfrm>
          <a:prstGeom prst="rect">
            <a:avLst/>
          </a:prstGeom>
          <a:noFill/>
        </p:spPr>
        <p:txBody>
          <a:bodyPr wrap="none" rtlCol="0">
            <a:noAutofit/>
          </a:bodyPr>
          <a:lstStyle/>
          <a:p>
            <a:r>
              <a:rPr lang="zh-CN" altLang="en-US" sz="2000" b="1">
                <a:solidFill>
                  <a:schemeClr val="bg1"/>
                </a:solidFill>
                <a:latin typeface="微软雅黑" panose="020B0503020204020204" pitchFamily="34" charset="-122"/>
                <a:ea typeface="微软雅黑" panose="020B0503020204020204" pitchFamily="34" charset="-122"/>
              </a:rPr>
              <a:t>打好政策”组合拳”</a:t>
            </a:r>
          </a:p>
        </p:txBody>
      </p:sp>
      <p:sp>
        <p:nvSpPr>
          <p:cNvPr id="58" name="文本框 57"/>
          <p:cNvSpPr txBox="1"/>
          <p:nvPr>
            <p:custDataLst>
              <p:tags r:id="rId24"/>
            </p:custDataLst>
          </p:nvPr>
        </p:nvSpPr>
        <p:spPr>
          <a:xfrm>
            <a:off x="782926" y="2183467"/>
            <a:ext cx="3044432" cy="905248"/>
          </a:xfrm>
          <a:prstGeom prst="rect">
            <a:avLst/>
          </a:prstGeom>
          <a:noFill/>
        </p:spPr>
        <p:txBody>
          <a:bodyPr wrap="square" rtlCol="0">
            <a:noAutofit/>
          </a:bodyPr>
          <a:lstStyle/>
          <a:p>
            <a:pPr algn="just">
              <a:lnSpc>
                <a:spcPct val="130000"/>
              </a:lnSpc>
            </a:pPr>
            <a:r>
              <a:rPr lang="zh-CN" altLang="en-US" sz="1400">
                <a:solidFill>
                  <a:schemeClr val="bg1"/>
                </a:solidFill>
                <a:latin typeface="微软雅黑" panose="020B0503020204020204" pitchFamily="34" charset="-122"/>
                <a:ea typeface="微软雅黑" panose="020B0503020204020204" pitchFamily="34" charset="-122"/>
              </a:rPr>
              <a:t>在此处输入您的内容在此处输入您的内容在此处输入您的内容在此处输入您的内容</a:t>
            </a:r>
          </a:p>
        </p:txBody>
      </p:sp>
      <p:sp>
        <p:nvSpPr>
          <p:cNvPr id="42" name="文本框 41">
            <a:extLst>
              <a:ext uri="{FF2B5EF4-FFF2-40B4-BE49-F238E27FC236}">
                <a16:creationId xmlns:a16="http://schemas.microsoft.com/office/drawing/2014/main" id="{4FAA5536-2D12-0D02-9FC9-2F59F6E514D6}"/>
              </a:ext>
            </a:extLst>
          </p:cNvPr>
          <p:cNvSpPr txBox="1"/>
          <p:nvPr/>
        </p:nvSpPr>
        <p:spPr>
          <a:xfrm>
            <a:off x="1076268" y="486554"/>
            <a:ext cx="2236510" cy="400110"/>
          </a:xfrm>
          <a:prstGeom prst="rect">
            <a:avLst/>
          </a:prstGeom>
          <a:noFill/>
        </p:spPr>
        <p:txBody>
          <a:bodyPr wrap="none" rtlCol="0">
            <a:noAutofit/>
          </a:bodyPr>
          <a:lstStyle/>
          <a:p>
            <a:pPr algn="ctr"/>
            <a:r>
              <a:rPr lang="zh-CN" altLang="en-US" sz="2000" b="1">
                <a:solidFill>
                  <a:schemeClr val="bg1"/>
                </a:solidFill>
                <a:latin typeface="微软雅黑" panose="020B0503020204020204" pitchFamily="34" charset="-122"/>
                <a:ea typeface="微软雅黑" panose="020B0503020204020204" pitchFamily="34" charset="-122"/>
              </a:rPr>
              <a:t>公司制度考核管理</a:t>
            </a:r>
          </a:p>
        </p:txBody>
      </p:sp>
      <p:sp>
        <p:nvSpPr>
          <p:cNvPr id="43" name="文本框 42">
            <a:extLst>
              <a:ext uri="{FF2B5EF4-FFF2-40B4-BE49-F238E27FC236}">
                <a16:creationId xmlns:a16="http://schemas.microsoft.com/office/drawing/2014/main" id="{38D23A73-9E7E-003F-C85E-B9D0362629A5}"/>
              </a:ext>
            </a:extLst>
          </p:cNvPr>
          <p:cNvSpPr txBox="1"/>
          <p:nvPr/>
        </p:nvSpPr>
        <p:spPr>
          <a:xfrm>
            <a:off x="198157" y="105442"/>
            <a:ext cx="1736408" cy="472916"/>
          </a:xfrm>
          <a:prstGeom prst="parallelogram">
            <a:avLst/>
          </a:prstGeom>
          <a:noFill/>
        </p:spPr>
        <p:txBody>
          <a:bodyPr wrap="none" rtlCol="0">
            <a:noAutofit/>
          </a:bodyPr>
          <a:lstStyle/>
          <a:p>
            <a:r>
              <a:rPr lang="en-US" altLang="zh-CN">
                <a:solidFill>
                  <a:schemeClr val="accent1"/>
                </a:solidFill>
                <a:latin typeface="微软雅黑" panose="020B0503020204020204" pitchFamily="34" charset="-122"/>
                <a:ea typeface="微软雅黑" panose="020B0503020204020204" pitchFamily="34" charset="-122"/>
              </a:rPr>
              <a:t>PART TWO</a:t>
            </a:r>
            <a:endParaRPr lang="zh-CN" altLang="en-US">
              <a:solidFill>
                <a:schemeClr val="accent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圆角矩形 24"/>
          <p:cNvSpPr/>
          <p:nvPr>
            <p:custDataLst>
              <p:tags r:id="rId1"/>
            </p:custDataLst>
          </p:nvPr>
        </p:nvSpPr>
        <p:spPr>
          <a:xfrm>
            <a:off x="660400" y="1621807"/>
            <a:ext cx="3308928" cy="4470686"/>
          </a:xfrm>
          <a:prstGeom prst="roundRect">
            <a:avLst>
              <a:gd name="adj" fmla="val 9779"/>
            </a:avLst>
          </a:prstGeom>
          <a:gradFill flip="none" rotWithShape="1">
            <a:gsLst>
              <a:gs pos="0">
                <a:schemeClr val="accent1"/>
              </a:gs>
              <a:gs pos="100000">
                <a:schemeClr val="accent1">
                  <a:lumMod val="60000"/>
                  <a:lumOff val="40000"/>
                </a:schemeClr>
              </a:gs>
              <a:gs pos="43000">
                <a:schemeClr val="accent1">
                  <a:lumMod val="100000"/>
                </a:schemeClr>
              </a:gs>
            </a:gsLst>
            <a:lin ang="2700000" scaled="1"/>
            <a:tileRect/>
          </a:gradFill>
          <a:ln>
            <a:noFill/>
          </a:ln>
          <a:effectLst>
            <a:outerShdw blurRad="571500" dist="317500" dir="5400000" algn="t" rotWithShape="0">
              <a:prstClr val="black">
                <a:alpha val="20000"/>
              </a:prstClr>
            </a:outerShdw>
            <a:reflection blurRad="63500" stA="50000" endPos="250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66" name="椭圆 65"/>
          <p:cNvSpPr/>
          <p:nvPr>
            <p:custDataLst>
              <p:tags r:id="rId2"/>
            </p:custDataLst>
          </p:nvPr>
        </p:nvSpPr>
        <p:spPr>
          <a:xfrm>
            <a:off x="1437443" y="2066416"/>
            <a:ext cx="1754842" cy="1754842"/>
          </a:xfrm>
          <a:prstGeom prst="ellipse">
            <a:avLst/>
          </a:prstGeom>
          <a:gradFill flip="none" rotWithShape="1">
            <a:gsLst>
              <a:gs pos="20000">
                <a:schemeClr val="accent1">
                  <a:lumMod val="40000"/>
                  <a:lumOff val="60000"/>
                </a:schemeClr>
              </a:gs>
              <a:gs pos="100000">
                <a:schemeClr val="accent1">
                  <a:lumMod val="20000"/>
                  <a:lumOff val="80000"/>
                </a:schemeClr>
              </a:gs>
              <a:gs pos="78000">
                <a:schemeClr val="accent1"/>
              </a:gs>
            </a:gsLst>
            <a:path path="circle">
              <a:fillToRect r="100000" b="100000"/>
            </a:path>
            <a:tileRect l="-100000" t="-100000"/>
          </a:gradFill>
          <a:ln>
            <a:gradFill flip="none" rotWithShape="1">
              <a:gsLst>
                <a:gs pos="69000">
                  <a:schemeClr val="accent1">
                    <a:lumMod val="0"/>
                    <a:lumOff val="100000"/>
                    <a:alpha val="0"/>
                  </a:schemeClr>
                </a:gs>
                <a:gs pos="100000">
                  <a:schemeClr val="accent1">
                    <a:lumMod val="0"/>
                    <a:lumOff val="100000"/>
                  </a:schemeClr>
                </a:gs>
              </a:gsLst>
              <a:path path="circle">
                <a:fillToRect r="100000" b="100000"/>
              </a:path>
              <a:tileRect l="-100000" t="-100000"/>
            </a:gradFill>
          </a:ln>
          <a:effectLst>
            <a:outerShdw blurRad="533400" dist="381000" dir="5400000" algn="t"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67" name="文本框 66"/>
          <p:cNvSpPr txBox="1"/>
          <p:nvPr>
            <p:custDataLst>
              <p:tags r:id="rId3"/>
            </p:custDataLst>
          </p:nvPr>
        </p:nvSpPr>
        <p:spPr>
          <a:xfrm>
            <a:off x="1702260" y="2436633"/>
            <a:ext cx="1295547" cy="923330"/>
          </a:xfrm>
          <a:prstGeom prst="rect">
            <a:avLst/>
          </a:prstGeom>
          <a:noFill/>
        </p:spPr>
        <p:txBody>
          <a:bodyPr wrap="none" rtlCol="0">
            <a:noAutofit/>
          </a:bodyPr>
          <a:lstStyle/>
          <a:p>
            <a:r>
              <a:rPr lang="en-US" altLang="zh-CN" sz="5400">
                <a:gradFill flip="none" rotWithShape="1">
                  <a:gsLst>
                    <a:gs pos="44000">
                      <a:schemeClr val="bg1"/>
                    </a:gs>
                    <a:gs pos="91000">
                      <a:srgbClr val="FCDD9A"/>
                    </a:gs>
                  </a:gsLst>
                  <a:lin ang="5400000" scaled="1"/>
                  <a:tileRect/>
                </a:gradFill>
                <a:effectLst>
                  <a:outerShdw blurRad="228600" dist="177800" dir="5400000" algn="t" rotWithShape="0">
                    <a:schemeClr val="dk1">
                      <a:lumMod val="95000"/>
                      <a:lumOff val="5000"/>
                      <a:alpha val="20000"/>
                    </a:schemeClr>
                  </a:outerShdw>
                </a:effectLst>
                <a:latin typeface="微软雅黑" panose="020B0503020204020204" pitchFamily="34" charset="-122"/>
                <a:ea typeface="微软雅黑" panose="020B0503020204020204" pitchFamily="34" charset="-122"/>
              </a:rPr>
              <a:t>21</a:t>
            </a:r>
            <a:r>
              <a:rPr lang="en-US" altLang="zh-CN" sz="2400">
                <a:gradFill flip="none" rotWithShape="1">
                  <a:gsLst>
                    <a:gs pos="44000">
                      <a:schemeClr val="bg1"/>
                    </a:gs>
                    <a:gs pos="91000">
                      <a:srgbClr val="FCDD9A"/>
                    </a:gs>
                  </a:gsLst>
                  <a:lin ang="5400000" scaled="1"/>
                  <a:tileRect/>
                </a:gradFill>
                <a:effectLst>
                  <a:outerShdw blurRad="228600" dist="177800" dir="5400000" algn="t" rotWithShape="0">
                    <a:schemeClr val="dk1">
                      <a:lumMod val="95000"/>
                      <a:lumOff val="5000"/>
                      <a:alpha val="20000"/>
                    </a:schemeClr>
                  </a:outerShdw>
                </a:effectLst>
                <a:latin typeface="微软雅黑" panose="020B0503020204020204" pitchFamily="34" charset="-122"/>
                <a:ea typeface="微软雅黑" panose="020B0503020204020204" pitchFamily="34" charset="-122"/>
              </a:rPr>
              <a:t>%</a:t>
            </a:r>
          </a:p>
        </p:txBody>
      </p:sp>
      <p:sp>
        <p:nvSpPr>
          <p:cNvPr id="63" name="文本框 62"/>
          <p:cNvSpPr txBox="1"/>
          <p:nvPr>
            <p:custDataLst>
              <p:tags r:id="rId4"/>
            </p:custDataLst>
          </p:nvPr>
        </p:nvSpPr>
        <p:spPr>
          <a:xfrm>
            <a:off x="1744739" y="4199717"/>
            <a:ext cx="1210588" cy="400110"/>
          </a:xfrm>
          <a:prstGeom prst="rect">
            <a:avLst/>
          </a:prstGeom>
          <a:noFill/>
        </p:spPr>
        <p:txBody>
          <a:bodyPr wrap="none" rtlCol="0">
            <a:noAutofit/>
          </a:bodyPr>
          <a:lstStyle/>
          <a:p>
            <a:pPr algn="ctr"/>
            <a:r>
              <a:rPr lang="zh-CN" altLang="en-US" sz="2000" b="1">
                <a:solidFill>
                  <a:schemeClr val="bg1"/>
                </a:solidFill>
                <a:latin typeface="微软雅黑" panose="020B0503020204020204" pitchFamily="34" charset="-122"/>
                <a:ea typeface="微软雅黑" panose="020B0503020204020204" pitchFamily="34" charset="-122"/>
              </a:rPr>
              <a:t>薪酬战略</a:t>
            </a:r>
            <a:endParaRPr lang="en-US" altLang="zh-CN" sz="2000" b="1">
              <a:solidFill>
                <a:schemeClr val="bg1"/>
              </a:solidFill>
              <a:latin typeface="微软雅黑" panose="020B0503020204020204" pitchFamily="34" charset="-122"/>
              <a:ea typeface="微软雅黑" panose="020B0503020204020204" pitchFamily="34" charset="-122"/>
            </a:endParaRPr>
          </a:p>
        </p:txBody>
      </p:sp>
      <p:sp>
        <p:nvSpPr>
          <p:cNvPr id="64" name="文本框 63"/>
          <p:cNvSpPr txBox="1"/>
          <p:nvPr>
            <p:custDataLst>
              <p:tags r:id="rId5"/>
            </p:custDataLst>
          </p:nvPr>
        </p:nvSpPr>
        <p:spPr>
          <a:xfrm>
            <a:off x="1032496" y="4752888"/>
            <a:ext cx="2599903" cy="712054"/>
          </a:xfrm>
          <a:prstGeom prst="rect">
            <a:avLst/>
          </a:prstGeom>
          <a:noFill/>
        </p:spPr>
        <p:txBody>
          <a:bodyPr wrap="square" rtlCol="0">
            <a:noAutofit/>
          </a:bodyPr>
          <a:lstStyle/>
          <a:p>
            <a:pPr algn="ctr">
              <a:lnSpc>
                <a:spcPct val="130000"/>
              </a:lnSpc>
            </a:pPr>
            <a:r>
              <a:rPr lang="zh-CN" altLang="en-US" sz="1400">
                <a:solidFill>
                  <a:schemeClr val="bg1"/>
                </a:solidFill>
                <a:latin typeface="微软雅黑" panose="020B0503020204020204" pitchFamily="34" charset="-122"/>
                <a:ea typeface="微软雅黑" panose="020B0503020204020204" pitchFamily="34" charset="-122"/>
              </a:rPr>
              <a:t>在此处输入您的内容在此处输入您的内容</a:t>
            </a:r>
          </a:p>
        </p:txBody>
      </p:sp>
      <p:sp>
        <p:nvSpPr>
          <p:cNvPr id="65" name="任意多边形 112"/>
          <p:cNvSpPr/>
          <p:nvPr>
            <p:custDataLst>
              <p:tags r:id="rId6"/>
            </p:custDataLst>
          </p:nvPr>
        </p:nvSpPr>
        <p:spPr>
          <a:xfrm rot="5400000">
            <a:off x="3210681" y="1780868"/>
            <a:ext cx="598148" cy="280026"/>
          </a:xfrm>
          <a:custGeom>
            <a:avLst/>
            <a:gdLst>
              <a:gd name="connsiteX0" fmla="*/ 0 w 1475569"/>
              <a:gd name="connsiteY0" fmla="*/ 0 h 690795"/>
              <a:gd name="connsiteX1" fmla="*/ 1475569 w 1475569"/>
              <a:gd name="connsiteY1" fmla="*/ 0 h 690795"/>
              <a:gd name="connsiteX2" fmla="*/ 1233853 w 1475569"/>
              <a:gd name="connsiteY2" fmla="*/ 345398 h 690795"/>
              <a:gd name="connsiteX3" fmla="*/ 1475569 w 1475569"/>
              <a:gd name="connsiteY3" fmla="*/ 690795 h 690795"/>
              <a:gd name="connsiteX4" fmla="*/ 0 w 1475569"/>
              <a:gd name="connsiteY4" fmla="*/ 690795 h 690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569" h="690795">
                <a:moveTo>
                  <a:pt x="0" y="0"/>
                </a:moveTo>
                <a:lnTo>
                  <a:pt x="1475569" y="0"/>
                </a:lnTo>
                <a:lnTo>
                  <a:pt x="1233853" y="345398"/>
                </a:lnTo>
                <a:lnTo>
                  <a:pt x="1475569" y="690795"/>
                </a:lnTo>
                <a:lnTo>
                  <a:pt x="0" y="690795"/>
                </a:lnTo>
                <a:close/>
              </a:path>
            </a:pathLst>
          </a:custGeom>
          <a:gradFill>
            <a:gsLst>
              <a:gs pos="20000">
                <a:schemeClr val="accent1">
                  <a:lumMod val="40000"/>
                  <a:lumOff val="60000"/>
                </a:schemeClr>
              </a:gs>
              <a:gs pos="100000">
                <a:schemeClr val="accent1">
                  <a:lumMod val="0"/>
                  <a:lumOff val="100000"/>
                </a:schemeClr>
              </a:gs>
            </a:gsLst>
            <a:path path="circle">
              <a:fillToRect l="100000" b="100000"/>
            </a:path>
          </a:gradFill>
          <a:ln>
            <a:noFill/>
          </a:ln>
          <a:effectLst>
            <a:outerShdw blurRad="88900" dist="508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69" name="圆角矩形 114"/>
          <p:cNvSpPr/>
          <p:nvPr>
            <p:custDataLst>
              <p:tags r:id="rId7"/>
            </p:custDataLst>
          </p:nvPr>
        </p:nvSpPr>
        <p:spPr>
          <a:xfrm>
            <a:off x="4411073" y="1621807"/>
            <a:ext cx="3308928" cy="4470686"/>
          </a:xfrm>
          <a:prstGeom prst="roundRect">
            <a:avLst>
              <a:gd name="adj" fmla="val 9779"/>
            </a:avLst>
          </a:prstGeom>
          <a:gradFill flip="none" rotWithShape="1">
            <a:gsLst>
              <a:gs pos="0">
                <a:schemeClr val="accent1"/>
              </a:gs>
              <a:gs pos="100000">
                <a:schemeClr val="accent1">
                  <a:lumMod val="60000"/>
                  <a:lumOff val="40000"/>
                </a:schemeClr>
              </a:gs>
              <a:gs pos="43000">
                <a:schemeClr val="accent1">
                  <a:lumMod val="100000"/>
                </a:schemeClr>
              </a:gs>
            </a:gsLst>
            <a:lin ang="2700000" scaled="1"/>
            <a:tileRect/>
          </a:gradFill>
          <a:ln>
            <a:noFill/>
          </a:ln>
          <a:effectLst>
            <a:outerShdw blurRad="571500" dist="317500" dir="5400000" algn="t" rotWithShape="0">
              <a:prstClr val="black">
                <a:alpha val="20000"/>
              </a:prstClr>
            </a:outerShdw>
            <a:reflection blurRad="63500" stA="50000" endPos="250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74" name="椭圆 73"/>
          <p:cNvSpPr/>
          <p:nvPr>
            <p:custDataLst>
              <p:tags r:id="rId8"/>
            </p:custDataLst>
          </p:nvPr>
        </p:nvSpPr>
        <p:spPr>
          <a:xfrm>
            <a:off x="5188116" y="2066416"/>
            <a:ext cx="1754842" cy="1754842"/>
          </a:xfrm>
          <a:prstGeom prst="ellipse">
            <a:avLst/>
          </a:prstGeom>
          <a:gradFill flip="none" rotWithShape="1">
            <a:gsLst>
              <a:gs pos="20000">
                <a:schemeClr val="accent1">
                  <a:lumMod val="40000"/>
                  <a:lumOff val="60000"/>
                </a:schemeClr>
              </a:gs>
              <a:gs pos="100000">
                <a:schemeClr val="accent1">
                  <a:lumMod val="20000"/>
                  <a:lumOff val="80000"/>
                </a:schemeClr>
              </a:gs>
              <a:gs pos="78000">
                <a:schemeClr val="accent1"/>
              </a:gs>
            </a:gsLst>
            <a:path path="circle">
              <a:fillToRect r="100000" b="100000"/>
            </a:path>
            <a:tileRect l="-100000" t="-100000"/>
          </a:gradFill>
          <a:ln>
            <a:gradFill flip="none" rotWithShape="1">
              <a:gsLst>
                <a:gs pos="69000">
                  <a:schemeClr val="accent1">
                    <a:lumMod val="0"/>
                    <a:lumOff val="100000"/>
                    <a:alpha val="0"/>
                  </a:schemeClr>
                </a:gs>
                <a:gs pos="100000">
                  <a:schemeClr val="accent1">
                    <a:lumMod val="0"/>
                    <a:lumOff val="100000"/>
                  </a:schemeClr>
                </a:gs>
              </a:gsLst>
              <a:path path="circle">
                <a:fillToRect r="100000" b="100000"/>
              </a:path>
              <a:tileRect l="-100000" t="-100000"/>
            </a:gradFill>
          </a:ln>
          <a:effectLst>
            <a:outerShdw blurRad="533400" dist="381000" dir="5400000" algn="t"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75" name="文本框 74"/>
          <p:cNvSpPr txBox="1"/>
          <p:nvPr>
            <p:custDataLst>
              <p:tags r:id="rId9"/>
            </p:custDataLst>
          </p:nvPr>
        </p:nvSpPr>
        <p:spPr>
          <a:xfrm>
            <a:off x="5452933" y="2436633"/>
            <a:ext cx="1412566" cy="923330"/>
          </a:xfrm>
          <a:prstGeom prst="rect">
            <a:avLst/>
          </a:prstGeom>
          <a:noFill/>
        </p:spPr>
        <p:txBody>
          <a:bodyPr wrap="none" rtlCol="0">
            <a:noAutofit/>
          </a:bodyPr>
          <a:lstStyle/>
          <a:p>
            <a:r>
              <a:rPr lang="en-US" altLang="zh-CN" sz="5400">
                <a:gradFill flip="none" rotWithShape="1">
                  <a:gsLst>
                    <a:gs pos="44000">
                      <a:schemeClr val="bg1"/>
                    </a:gs>
                    <a:gs pos="91000">
                      <a:srgbClr val="FCDD9A"/>
                    </a:gs>
                  </a:gsLst>
                  <a:lin ang="5400000" scaled="1"/>
                  <a:tileRect/>
                </a:gradFill>
                <a:effectLst>
                  <a:outerShdw blurRad="228600" dist="177800" dir="5400000" algn="t" rotWithShape="0">
                    <a:schemeClr val="dk1">
                      <a:lumMod val="95000"/>
                      <a:lumOff val="5000"/>
                      <a:alpha val="20000"/>
                    </a:schemeClr>
                  </a:outerShdw>
                </a:effectLst>
                <a:latin typeface="微软雅黑" panose="020B0503020204020204" pitchFamily="34" charset="-122"/>
                <a:ea typeface="微软雅黑" panose="020B0503020204020204" pitchFamily="34" charset="-122"/>
              </a:rPr>
              <a:t>88</a:t>
            </a:r>
            <a:r>
              <a:rPr lang="en-US" altLang="zh-CN" sz="2400">
                <a:gradFill flip="none" rotWithShape="1">
                  <a:gsLst>
                    <a:gs pos="44000">
                      <a:schemeClr val="bg1"/>
                    </a:gs>
                    <a:gs pos="91000">
                      <a:srgbClr val="FCDD9A"/>
                    </a:gs>
                  </a:gsLst>
                  <a:lin ang="5400000" scaled="1"/>
                  <a:tileRect/>
                </a:gradFill>
                <a:effectLst>
                  <a:outerShdw blurRad="228600" dist="177800" dir="5400000" algn="t" rotWithShape="0">
                    <a:schemeClr val="dk1">
                      <a:lumMod val="95000"/>
                      <a:lumOff val="5000"/>
                      <a:alpha val="20000"/>
                    </a:schemeClr>
                  </a:outerShdw>
                </a:effectLst>
                <a:latin typeface="微软雅黑" panose="020B0503020204020204" pitchFamily="34" charset="-122"/>
                <a:ea typeface="微软雅黑" panose="020B0503020204020204" pitchFamily="34" charset="-122"/>
              </a:rPr>
              <a:t>%</a:t>
            </a:r>
          </a:p>
        </p:txBody>
      </p:sp>
      <p:sp>
        <p:nvSpPr>
          <p:cNvPr id="71" name="文本框 70"/>
          <p:cNvSpPr txBox="1"/>
          <p:nvPr>
            <p:custDataLst>
              <p:tags r:id="rId10"/>
            </p:custDataLst>
          </p:nvPr>
        </p:nvSpPr>
        <p:spPr>
          <a:xfrm>
            <a:off x="5495412" y="4199717"/>
            <a:ext cx="1210588" cy="400110"/>
          </a:xfrm>
          <a:prstGeom prst="rect">
            <a:avLst/>
          </a:prstGeom>
          <a:noFill/>
        </p:spPr>
        <p:txBody>
          <a:bodyPr wrap="none" rtlCol="0">
            <a:noAutofit/>
          </a:bodyPr>
          <a:lstStyle/>
          <a:p>
            <a:pPr algn="ctr"/>
            <a:r>
              <a:rPr lang="zh-CN" altLang="en-US" sz="2000" b="1">
                <a:solidFill>
                  <a:schemeClr val="bg1"/>
                </a:solidFill>
                <a:latin typeface="微软雅黑" panose="020B0503020204020204" pitchFamily="34" charset="-122"/>
                <a:ea typeface="微软雅黑" panose="020B0503020204020204" pitchFamily="34" charset="-122"/>
              </a:rPr>
              <a:t>薪酬结构</a:t>
            </a:r>
            <a:endParaRPr lang="en-US" altLang="zh-CN" sz="2000" b="1">
              <a:solidFill>
                <a:schemeClr val="bg1"/>
              </a:solidFill>
              <a:latin typeface="微软雅黑" panose="020B0503020204020204" pitchFamily="34" charset="-122"/>
              <a:ea typeface="微软雅黑" panose="020B0503020204020204" pitchFamily="34" charset="-122"/>
            </a:endParaRPr>
          </a:p>
        </p:txBody>
      </p:sp>
      <p:sp>
        <p:nvSpPr>
          <p:cNvPr id="72" name="文本框 71"/>
          <p:cNvSpPr txBox="1"/>
          <p:nvPr>
            <p:custDataLst>
              <p:tags r:id="rId11"/>
            </p:custDataLst>
          </p:nvPr>
        </p:nvSpPr>
        <p:spPr>
          <a:xfrm>
            <a:off x="4783169" y="4752888"/>
            <a:ext cx="2599903" cy="712054"/>
          </a:xfrm>
          <a:prstGeom prst="rect">
            <a:avLst/>
          </a:prstGeom>
          <a:noFill/>
        </p:spPr>
        <p:txBody>
          <a:bodyPr wrap="square" rtlCol="0">
            <a:noAutofit/>
          </a:bodyPr>
          <a:lstStyle/>
          <a:p>
            <a:pPr algn="ctr">
              <a:lnSpc>
                <a:spcPct val="130000"/>
              </a:lnSpc>
            </a:pPr>
            <a:r>
              <a:rPr lang="zh-CN" altLang="en-US" sz="1400">
                <a:solidFill>
                  <a:schemeClr val="bg1"/>
                </a:solidFill>
                <a:latin typeface="微软雅黑" panose="020B0503020204020204" pitchFamily="34" charset="-122"/>
                <a:ea typeface="微软雅黑" panose="020B0503020204020204" pitchFamily="34" charset="-122"/>
              </a:rPr>
              <a:t>在此处输入您的内容在此处输入您的内容</a:t>
            </a:r>
          </a:p>
        </p:txBody>
      </p:sp>
      <p:sp>
        <p:nvSpPr>
          <p:cNvPr id="73" name="任意多边形 118"/>
          <p:cNvSpPr/>
          <p:nvPr>
            <p:custDataLst>
              <p:tags r:id="rId12"/>
            </p:custDataLst>
          </p:nvPr>
        </p:nvSpPr>
        <p:spPr>
          <a:xfrm rot="5400000">
            <a:off x="6961354" y="1780868"/>
            <a:ext cx="598148" cy="280026"/>
          </a:xfrm>
          <a:custGeom>
            <a:avLst/>
            <a:gdLst>
              <a:gd name="connsiteX0" fmla="*/ 0 w 1475569"/>
              <a:gd name="connsiteY0" fmla="*/ 0 h 690795"/>
              <a:gd name="connsiteX1" fmla="*/ 1475569 w 1475569"/>
              <a:gd name="connsiteY1" fmla="*/ 0 h 690795"/>
              <a:gd name="connsiteX2" fmla="*/ 1233853 w 1475569"/>
              <a:gd name="connsiteY2" fmla="*/ 345398 h 690795"/>
              <a:gd name="connsiteX3" fmla="*/ 1475569 w 1475569"/>
              <a:gd name="connsiteY3" fmla="*/ 690795 h 690795"/>
              <a:gd name="connsiteX4" fmla="*/ 0 w 1475569"/>
              <a:gd name="connsiteY4" fmla="*/ 690795 h 690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569" h="690795">
                <a:moveTo>
                  <a:pt x="0" y="0"/>
                </a:moveTo>
                <a:lnTo>
                  <a:pt x="1475569" y="0"/>
                </a:lnTo>
                <a:lnTo>
                  <a:pt x="1233853" y="345398"/>
                </a:lnTo>
                <a:lnTo>
                  <a:pt x="1475569" y="690795"/>
                </a:lnTo>
                <a:lnTo>
                  <a:pt x="0" y="690795"/>
                </a:lnTo>
                <a:close/>
              </a:path>
            </a:pathLst>
          </a:custGeom>
          <a:gradFill>
            <a:gsLst>
              <a:gs pos="20000">
                <a:schemeClr val="accent1">
                  <a:lumMod val="40000"/>
                  <a:lumOff val="60000"/>
                </a:schemeClr>
              </a:gs>
              <a:gs pos="100000">
                <a:schemeClr val="accent1">
                  <a:lumMod val="0"/>
                  <a:lumOff val="100000"/>
                </a:schemeClr>
              </a:gs>
            </a:gsLst>
            <a:path path="circle">
              <a:fillToRect l="100000" b="100000"/>
            </a:path>
          </a:gradFill>
          <a:ln>
            <a:noFill/>
          </a:ln>
          <a:effectLst>
            <a:outerShdw blurRad="88900" dist="508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80" name="圆角矩形 122"/>
          <p:cNvSpPr/>
          <p:nvPr>
            <p:custDataLst>
              <p:tags r:id="rId13"/>
            </p:custDataLst>
          </p:nvPr>
        </p:nvSpPr>
        <p:spPr>
          <a:xfrm>
            <a:off x="8161747" y="1621807"/>
            <a:ext cx="3308928" cy="4470686"/>
          </a:xfrm>
          <a:prstGeom prst="roundRect">
            <a:avLst>
              <a:gd name="adj" fmla="val 9779"/>
            </a:avLst>
          </a:prstGeom>
          <a:gradFill flip="none" rotWithShape="1">
            <a:gsLst>
              <a:gs pos="0">
                <a:schemeClr val="accent1"/>
              </a:gs>
              <a:gs pos="100000">
                <a:schemeClr val="accent1">
                  <a:lumMod val="60000"/>
                  <a:lumOff val="40000"/>
                </a:schemeClr>
              </a:gs>
              <a:gs pos="43000">
                <a:schemeClr val="accent1">
                  <a:lumMod val="100000"/>
                </a:schemeClr>
              </a:gs>
            </a:gsLst>
            <a:lin ang="2700000" scaled="1"/>
            <a:tileRect/>
          </a:gradFill>
          <a:ln>
            <a:noFill/>
          </a:ln>
          <a:effectLst>
            <a:outerShdw blurRad="571500" dist="317500" dir="5400000" algn="t" rotWithShape="0">
              <a:prstClr val="black">
                <a:alpha val="20000"/>
              </a:prstClr>
            </a:outerShdw>
            <a:reflection blurRad="63500" stA="50000" endPos="250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85" name="椭圆 84"/>
          <p:cNvSpPr/>
          <p:nvPr>
            <p:custDataLst>
              <p:tags r:id="rId14"/>
            </p:custDataLst>
          </p:nvPr>
        </p:nvSpPr>
        <p:spPr>
          <a:xfrm>
            <a:off x="8938790" y="2066416"/>
            <a:ext cx="1754842" cy="1754842"/>
          </a:xfrm>
          <a:prstGeom prst="ellipse">
            <a:avLst/>
          </a:prstGeom>
          <a:gradFill flip="none" rotWithShape="1">
            <a:gsLst>
              <a:gs pos="20000">
                <a:schemeClr val="accent1">
                  <a:lumMod val="40000"/>
                  <a:lumOff val="60000"/>
                </a:schemeClr>
              </a:gs>
              <a:gs pos="100000">
                <a:schemeClr val="accent1">
                  <a:lumMod val="20000"/>
                  <a:lumOff val="80000"/>
                </a:schemeClr>
              </a:gs>
              <a:gs pos="78000">
                <a:schemeClr val="accent1"/>
              </a:gs>
            </a:gsLst>
            <a:path path="circle">
              <a:fillToRect r="100000" b="100000"/>
            </a:path>
            <a:tileRect l="-100000" t="-100000"/>
          </a:gradFill>
          <a:ln>
            <a:gradFill flip="none" rotWithShape="1">
              <a:gsLst>
                <a:gs pos="69000">
                  <a:schemeClr val="accent1">
                    <a:lumMod val="0"/>
                    <a:lumOff val="100000"/>
                    <a:alpha val="0"/>
                  </a:schemeClr>
                </a:gs>
                <a:gs pos="100000">
                  <a:schemeClr val="accent1">
                    <a:lumMod val="0"/>
                    <a:lumOff val="100000"/>
                  </a:schemeClr>
                </a:gs>
              </a:gsLst>
              <a:path path="circle">
                <a:fillToRect r="100000" b="100000"/>
              </a:path>
              <a:tileRect l="-100000" t="-100000"/>
            </a:gradFill>
          </a:ln>
          <a:effectLst>
            <a:outerShdw blurRad="533400" dist="381000" dir="5400000" algn="t"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86" name="文本框 85"/>
          <p:cNvSpPr txBox="1"/>
          <p:nvPr>
            <p:custDataLst>
              <p:tags r:id="rId15"/>
            </p:custDataLst>
          </p:nvPr>
        </p:nvSpPr>
        <p:spPr>
          <a:xfrm>
            <a:off x="9203607" y="2436633"/>
            <a:ext cx="1412566" cy="923330"/>
          </a:xfrm>
          <a:prstGeom prst="rect">
            <a:avLst/>
          </a:prstGeom>
          <a:noFill/>
        </p:spPr>
        <p:txBody>
          <a:bodyPr wrap="none" rtlCol="0">
            <a:noAutofit/>
          </a:bodyPr>
          <a:lstStyle/>
          <a:p>
            <a:r>
              <a:rPr lang="en-US" altLang="zh-CN" sz="5400">
                <a:gradFill flip="none" rotWithShape="1">
                  <a:gsLst>
                    <a:gs pos="44000">
                      <a:schemeClr val="bg1"/>
                    </a:gs>
                    <a:gs pos="91000">
                      <a:srgbClr val="FCDD9A"/>
                    </a:gs>
                  </a:gsLst>
                  <a:lin ang="5400000" scaled="1"/>
                  <a:tileRect/>
                </a:gradFill>
                <a:effectLst>
                  <a:outerShdw blurRad="228600" dist="177800" dir="5400000" algn="t" rotWithShape="0">
                    <a:schemeClr val="dk1">
                      <a:lumMod val="95000"/>
                      <a:lumOff val="5000"/>
                      <a:alpha val="20000"/>
                    </a:schemeClr>
                  </a:outerShdw>
                </a:effectLst>
                <a:latin typeface="微软雅黑" panose="020B0503020204020204" pitchFamily="34" charset="-122"/>
                <a:ea typeface="微软雅黑" panose="020B0503020204020204" pitchFamily="34" charset="-122"/>
              </a:rPr>
              <a:t>36</a:t>
            </a:r>
            <a:r>
              <a:rPr lang="en-US" altLang="zh-CN" sz="2400">
                <a:gradFill flip="none" rotWithShape="1">
                  <a:gsLst>
                    <a:gs pos="44000">
                      <a:schemeClr val="bg1"/>
                    </a:gs>
                    <a:gs pos="91000">
                      <a:srgbClr val="FCDD9A"/>
                    </a:gs>
                  </a:gsLst>
                  <a:lin ang="5400000" scaled="1"/>
                  <a:tileRect/>
                </a:gradFill>
                <a:effectLst>
                  <a:outerShdw blurRad="228600" dist="177800" dir="5400000" algn="t" rotWithShape="0">
                    <a:schemeClr val="dk1">
                      <a:lumMod val="95000"/>
                      <a:lumOff val="5000"/>
                      <a:alpha val="20000"/>
                    </a:schemeClr>
                  </a:outerShdw>
                </a:effectLst>
                <a:latin typeface="微软雅黑" panose="020B0503020204020204" pitchFamily="34" charset="-122"/>
                <a:ea typeface="微软雅黑" panose="020B0503020204020204" pitchFamily="34" charset="-122"/>
              </a:rPr>
              <a:t>%</a:t>
            </a:r>
          </a:p>
        </p:txBody>
      </p:sp>
      <p:sp>
        <p:nvSpPr>
          <p:cNvPr id="82" name="文本框 81"/>
          <p:cNvSpPr txBox="1"/>
          <p:nvPr>
            <p:custDataLst>
              <p:tags r:id="rId16"/>
            </p:custDataLst>
          </p:nvPr>
        </p:nvSpPr>
        <p:spPr>
          <a:xfrm>
            <a:off x="9246086" y="4199717"/>
            <a:ext cx="1210588" cy="400110"/>
          </a:xfrm>
          <a:prstGeom prst="rect">
            <a:avLst/>
          </a:prstGeom>
          <a:noFill/>
        </p:spPr>
        <p:txBody>
          <a:bodyPr wrap="none" rtlCol="0">
            <a:noAutofit/>
          </a:bodyPr>
          <a:lstStyle/>
          <a:p>
            <a:pPr algn="ctr"/>
            <a:r>
              <a:rPr lang="zh-CN" altLang="en-US" sz="2000" b="1">
                <a:solidFill>
                  <a:schemeClr val="bg1"/>
                </a:solidFill>
                <a:latin typeface="微软雅黑" panose="020B0503020204020204" pitchFamily="34" charset="-122"/>
                <a:ea typeface="微软雅黑" panose="020B0503020204020204" pitchFamily="34" charset="-122"/>
              </a:rPr>
              <a:t>薪酬制度</a:t>
            </a:r>
            <a:endParaRPr lang="en-US" altLang="zh-CN" sz="2000" b="1">
              <a:solidFill>
                <a:schemeClr val="bg1"/>
              </a:solidFill>
              <a:latin typeface="微软雅黑" panose="020B0503020204020204" pitchFamily="34" charset="-122"/>
              <a:ea typeface="微软雅黑" panose="020B0503020204020204" pitchFamily="34" charset="-122"/>
            </a:endParaRPr>
          </a:p>
        </p:txBody>
      </p:sp>
      <p:sp>
        <p:nvSpPr>
          <p:cNvPr id="83" name="文本框 82"/>
          <p:cNvSpPr txBox="1"/>
          <p:nvPr>
            <p:custDataLst>
              <p:tags r:id="rId17"/>
            </p:custDataLst>
          </p:nvPr>
        </p:nvSpPr>
        <p:spPr>
          <a:xfrm>
            <a:off x="8533843" y="4752888"/>
            <a:ext cx="2599903" cy="712054"/>
          </a:xfrm>
          <a:prstGeom prst="rect">
            <a:avLst/>
          </a:prstGeom>
          <a:noFill/>
        </p:spPr>
        <p:txBody>
          <a:bodyPr wrap="square" rtlCol="0">
            <a:noAutofit/>
          </a:bodyPr>
          <a:lstStyle/>
          <a:p>
            <a:pPr algn="ctr">
              <a:lnSpc>
                <a:spcPct val="130000"/>
              </a:lnSpc>
            </a:pPr>
            <a:r>
              <a:rPr lang="zh-CN" altLang="en-US" sz="1400" dirty="0">
                <a:solidFill>
                  <a:schemeClr val="bg1"/>
                </a:solidFill>
                <a:latin typeface="微软雅黑" panose="020B0503020204020204" pitchFamily="34" charset="-122"/>
                <a:ea typeface="微软雅黑" panose="020B0503020204020204" pitchFamily="34" charset="-122"/>
              </a:rPr>
              <a:t>在此处输入您的内容在此处输入您的内容</a:t>
            </a:r>
          </a:p>
        </p:txBody>
      </p:sp>
      <p:sp>
        <p:nvSpPr>
          <p:cNvPr id="84" name="任意多边形 126"/>
          <p:cNvSpPr/>
          <p:nvPr>
            <p:custDataLst>
              <p:tags r:id="rId18"/>
            </p:custDataLst>
          </p:nvPr>
        </p:nvSpPr>
        <p:spPr>
          <a:xfrm rot="5400000">
            <a:off x="10712028" y="1780868"/>
            <a:ext cx="598148" cy="280026"/>
          </a:xfrm>
          <a:custGeom>
            <a:avLst/>
            <a:gdLst>
              <a:gd name="connsiteX0" fmla="*/ 0 w 1475569"/>
              <a:gd name="connsiteY0" fmla="*/ 0 h 690795"/>
              <a:gd name="connsiteX1" fmla="*/ 1475569 w 1475569"/>
              <a:gd name="connsiteY1" fmla="*/ 0 h 690795"/>
              <a:gd name="connsiteX2" fmla="*/ 1233853 w 1475569"/>
              <a:gd name="connsiteY2" fmla="*/ 345398 h 690795"/>
              <a:gd name="connsiteX3" fmla="*/ 1475569 w 1475569"/>
              <a:gd name="connsiteY3" fmla="*/ 690795 h 690795"/>
              <a:gd name="connsiteX4" fmla="*/ 0 w 1475569"/>
              <a:gd name="connsiteY4" fmla="*/ 690795 h 690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569" h="690795">
                <a:moveTo>
                  <a:pt x="0" y="0"/>
                </a:moveTo>
                <a:lnTo>
                  <a:pt x="1475569" y="0"/>
                </a:lnTo>
                <a:lnTo>
                  <a:pt x="1233853" y="345398"/>
                </a:lnTo>
                <a:lnTo>
                  <a:pt x="1475569" y="690795"/>
                </a:lnTo>
                <a:lnTo>
                  <a:pt x="0" y="690795"/>
                </a:lnTo>
                <a:close/>
              </a:path>
            </a:pathLst>
          </a:custGeom>
          <a:gradFill>
            <a:gsLst>
              <a:gs pos="20000">
                <a:schemeClr val="accent1">
                  <a:lumMod val="40000"/>
                  <a:lumOff val="60000"/>
                </a:schemeClr>
              </a:gs>
              <a:gs pos="100000">
                <a:schemeClr val="accent1">
                  <a:lumMod val="0"/>
                  <a:lumOff val="100000"/>
                </a:schemeClr>
              </a:gs>
            </a:gsLst>
            <a:path path="circle">
              <a:fillToRect l="100000" b="100000"/>
            </a:path>
          </a:gradFill>
          <a:ln>
            <a:noFill/>
          </a:ln>
          <a:effectLst>
            <a:outerShdw blurRad="88900" dist="508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38" name="文本框 37">
            <a:extLst>
              <a:ext uri="{FF2B5EF4-FFF2-40B4-BE49-F238E27FC236}">
                <a16:creationId xmlns:a16="http://schemas.microsoft.com/office/drawing/2014/main" id="{D91968A3-5CC6-6FEB-9AB0-968F584B46F4}"/>
              </a:ext>
            </a:extLst>
          </p:cNvPr>
          <p:cNvSpPr txBox="1"/>
          <p:nvPr/>
        </p:nvSpPr>
        <p:spPr>
          <a:xfrm>
            <a:off x="1076268" y="486554"/>
            <a:ext cx="2236510" cy="400110"/>
          </a:xfrm>
          <a:prstGeom prst="rect">
            <a:avLst/>
          </a:prstGeom>
          <a:noFill/>
        </p:spPr>
        <p:txBody>
          <a:bodyPr wrap="none" rtlCol="0">
            <a:noAutofit/>
          </a:bodyPr>
          <a:lstStyle/>
          <a:p>
            <a:pPr algn="ctr"/>
            <a:r>
              <a:rPr lang="zh-CN" altLang="en-US" sz="2000" b="1">
                <a:solidFill>
                  <a:schemeClr val="bg1"/>
                </a:solidFill>
                <a:latin typeface="微软雅黑" panose="020B0503020204020204" pitchFamily="34" charset="-122"/>
                <a:ea typeface="微软雅黑" panose="020B0503020204020204" pitchFamily="34" charset="-122"/>
              </a:rPr>
              <a:t>各部门薪酬管理</a:t>
            </a:r>
          </a:p>
        </p:txBody>
      </p:sp>
      <p:sp>
        <p:nvSpPr>
          <p:cNvPr id="39" name="文本框 38">
            <a:extLst>
              <a:ext uri="{FF2B5EF4-FFF2-40B4-BE49-F238E27FC236}">
                <a16:creationId xmlns:a16="http://schemas.microsoft.com/office/drawing/2014/main" id="{109229C1-B111-F137-65D1-4341F8F970A2}"/>
              </a:ext>
            </a:extLst>
          </p:cNvPr>
          <p:cNvSpPr txBox="1"/>
          <p:nvPr/>
        </p:nvSpPr>
        <p:spPr>
          <a:xfrm>
            <a:off x="198157" y="105442"/>
            <a:ext cx="1736408" cy="472916"/>
          </a:xfrm>
          <a:prstGeom prst="parallelogram">
            <a:avLst/>
          </a:prstGeom>
        </p:spPr>
        <p:txBody>
          <a:bodyPr wrap="none" rtlCol="0">
            <a:noAutofit/>
          </a:bodyPr>
          <a:lstStyle/>
          <a:p>
            <a:r>
              <a:rPr lang="en-US" altLang="zh-CN">
                <a:solidFill>
                  <a:schemeClr val="accent1"/>
                </a:solidFill>
                <a:latin typeface="微软雅黑" panose="020B0503020204020204" pitchFamily="34" charset="-122"/>
                <a:ea typeface="微软雅黑" panose="020B0503020204020204" pitchFamily="34" charset="-122"/>
              </a:rPr>
              <a:t>PART TWO</a:t>
            </a:r>
            <a:endParaRPr lang="zh-CN" altLang="en-US">
              <a:solidFill>
                <a:schemeClr val="accent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17578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任意多边形 21">
            <a:extLst>
              <a:ext uri="{FF2B5EF4-FFF2-40B4-BE49-F238E27FC236}">
                <a16:creationId xmlns:a16="http://schemas.microsoft.com/office/drawing/2014/main" id="{12842EA5-84DE-EA73-AF68-9114C019DCA3}"/>
              </a:ext>
            </a:extLst>
          </p:cNvPr>
          <p:cNvSpPr/>
          <p:nvPr>
            <p:custDataLst>
              <p:tags r:id="rId1"/>
            </p:custDataLst>
          </p:nvPr>
        </p:nvSpPr>
        <p:spPr>
          <a:xfrm>
            <a:off x="1326525" y="3522908"/>
            <a:ext cx="9538954" cy="3335092"/>
          </a:xfrm>
          <a:custGeom>
            <a:avLst/>
            <a:gdLst>
              <a:gd name="connsiteX0" fmla="*/ 3593821 w 7187643"/>
              <a:gd name="connsiteY0" fmla="*/ 0 h 2513009"/>
              <a:gd name="connsiteX1" fmla="*/ 7157275 w 7187643"/>
              <a:gd name="connsiteY1" fmla="*/ 2425034 h 2513009"/>
              <a:gd name="connsiteX2" fmla="*/ 7187643 w 7187643"/>
              <a:gd name="connsiteY2" fmla="*/ 2513009 h 2513009"/>
              <a:gd name="connsiteX3" fmla="*/ 0 w 7187643"/>
              <a:gd name="connsiteY3" fmla="*/ 2513009 h 2513009"/>
              <a:gd name="connsiteX4" fmla="*/ 30367 w 7187643"/>
              <a:gd name="connsiteY4" fmla="*/ 2425034 h 2513009"/>
              <a:gd name="connsiteX5" fmla="*/ 3593821 w 7187643"/>
              <a:gd name="connsiteY5" fmla="*/ 0 h 251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87643" h="2513009">
                <a:moveTo>
                  <a:pt x="3593821" y="0"/>
                </a:moveTo>
                <a:cubicBezTo>
                  <a:pt x="5212909" y="0"/>
                  <a:pt x="6597287" y="1004906"/>
                  <a:pt x="7157275" y="2425034"/>
                </a:cubicBezTo>
                <a:lnTo>
                  <a:pt x="7187643" y="2513009"/>
                </a:lnTo>
                <a:lnTo>
                  <a:pt x="0" y="2513009"/>
                </a:lnTo>
                <a:lnTo>
                  <a:pt x="30367" y="2425034"/>
                </a:lnTo>
                <a:cubicBezTo>
                  <a:pt x="590356" y="1004906"/>
                  <a:pt x="1974734" y="0"/>
                  <a:pt x="3593821" y="0"/>
                </a:cubicBezTo>
                <a:close/>
              </a:path>
            </a:pathLst>
          </a:custGeom>
          <a:solidFill>
            <a:schemeClr val="accent1">
              <a:lumMod val="20000"/>
              <a:lumOff val="80000"/>
              <a:alpha val="20000"/>
            </a:schemeClr>
          </a:solidFill>
          <a:ln>
            <a:noFill/>
          </a:ln>
          <a:effectLst>
            <a:outerShdw blurRad="660400" dist="266700" dir="16200000" rotWithShape="0">
              <a:schemeClr val="accent2">
                <a:lumMod val="50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1" name="任意多边形 21">
            <a:extLst>
              <a:ext uri="{FF2B5EF4-FFF2-40B4-BE49-F238E27FC236}">
                <a16:creationId xmlns:a16="http://schemas.microsoft.com/office/drawing/2014/main" id="{920E6BBA-3C91-DD45-526C-3031F1F42B63}"/>
              </a:ext>
            </a:extLst>
          </p:cNvPr>
          <p:cNvSpPr/>
          <p:nvPr>
            <p:custDataLst>
              <p:tags r:id="rId2"/>
            </p:custDataLst>
          </p:nvPr>
        </p:nvSpPr>
        <p:spPr>
          <a:xfrm>
            <a:off x="2502180" y="4344991"/>
            <a:ext cx="7187643" cy="2513009"/>
          </a:xfrm>
          <a:custGeom>
            <a:avLst/>
            <a:gdLst>
              <a:gd name="connsiteX0" fmla="*/ 3593821 w 7187643"/>
              <a:gd name="connsiteY0" fmla="*/ 0 h 2513009"/>
              <a:gd name="connsiteX1" fmla="*/ 7157275 w 7187643"/>
              <a:gd name="connsiteY1" fmla="*/ 2425034 h 2513009"/>
              <a:gd name="connsiteX2" fmla="*/ 7187643 w 7187643"/>
              <a:gd name="connsiteY2" fmla="*/ 2513009 h 2513009"/>
              <a:gd name="connsiteX3" fmla="*/ 0 w 7187643"/>
              <a:gd name="connsiteY3" fmla="*/ 2513009 h 2513009"/>
              <a:gd name="connsiteX4" fmla="*/ 30367 w 7187643"/>
              <a:gd name="connsiteY4" fmla="*/ 2425034 h 2513009"/>
              <a:gd name="connsiteX5" fmla="*/ 3593821 w 7187643"/>
              <a:gd name="connsiteY5" fmla="*/ 0 h 251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87643" h="2513009">
                <a:moveTo>
                  <a:pt x="3593821" y="0"/>
                </a:moveTo>
                <a:cubicBezTo>
                  <a:pt x="5212909" y="0"/>
                  <a:pt x="6597287" y="1004906"/>
                  <a:pt x="7157275" y="2425034"/>
                </a:cubicBezTo>
                <a:lnTo>
                  <a:pt x="7187643" y="2513009"/>
                </a:lnTo>
                <a:lnTo>
                  <a:pt x="0" y="2513009"/>
                </a:lnTo>
                <a:lnTo>
                  <a:pt x="30367" y="2425034"/>
                </a:lnTo>
                <a:cubicBezTo>
                  <a:pt x="590356" y="1004906"/>
                  <a:pt x="1974734" y="0"/>
                  <a:pt x="3593821" y="0"/>
                </a:cubicBezTo>
                <a:close/>
              </a:path>
            </a:pathLst>
          </a:custGeom>
          <a:solidFill>
            <a:schemeClr val="accent1">
              <a:lumMod val="20000"/>
              <a:lumOff val="80000"/>
              <a:alpha val="50000"/>
            </a:schemeClr>
          </a:solidFill>
          <a:ln>
            <a:noFill/>
          </a:ln>
          <a:effectLst>
            <a:outerShdw blurRad="660400" dist="266700" dir="16200000" rotWithShape="0">
              <a:schemeClr val="accent2">
                <a:lumMod val="50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2" name="任意多边形 23">
            <a:extLst>
              <a:ext uri="{FF2B5EF4-FFF2-40B4-BE49-F238E27FC236}">
                <a16:creationId xmlns:a16="http://schemas.microsoft.com/office/drawing/2014/main" id="{DA8D370D-DCC2-55FD-F26F-5DFF823D058A}"/>
              </a:ext>
            </a:extLst>
          </p:cNvPr>
          <p:cNvSpPr/>
          <p:nvPr>
            <p:custDataLst>
              <p:tags r:id="rId3"/>
            </p:custDataLst>
          </p:nvPr>
        </p:nvSpPr>
        <p:spPr>
          <a:xfrm>
            <a:off x="3650152" y="5395047"/>
            <a:ext cx="4891696" cy="1462953"/>
          </a:xfrm>
          <a:custGeom>
            <a:avLst/>
            <a:gdLst>
              <a:gd name="connsiteX0" fmla="*/ 2445848 w 4891696"/>
              <a:gd name="connsiteY0" fmla="*/ 0 h 1462953"/>
              <a:gd name="connsiteX1" fmla="*/ 4831180 w 4891696"/>
              <a:gd name="connsiteY1" fmla="*/ 1352337 h 1462953"/>
              <a:gd name="connsiteX2" fmla="*/ 4891696 w 4891696"/>
              <a:gd name="connsiteY2" fmla="*/ 1462953 h 1462953"/>
              <a:gd name="connsiteX3" fmla="*/ 0 w 4891696"/>
              <a:gd name="connsiteY3" fmla="*/ 1462953 h 1462953"/>
              <a:gd name="connsiteX4" fmla="*/ 60517 w 4891696"/>
              <a:gd name="connsiteY4" fmla="*/ 1352337 h 1462953"/>
              <a:gd name="connsiteX5" fmla="*/ 2445848 w 4891696"/>
              <a:gd name="connsiteY5" fmla="*/ 0 h 146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1696" h="1462953">
                <a:moveTo>
                  <a:pt x="2445848" y="0"/>
                </a:moveTo>
                <a:cubicBezTo>
                  <a:pt x="3459054" y="0"/>
                  <a:pt x="4345615" y="542229"/>
                  <a:pt x="4831180" y="1352337"/>
                </a:cubicBezTo>
                <a:lnTo>
                  <a:pt x="4891696" y="1462953"/>
                </a:lnTo>
                <a:lnTo>
                  <a:pt x="0" y="1462953"/>
                </a:lnTo>
                <a:lnTo>
                  <a:pt x="60517" y="1352337"/>
                </a:lnTo>
                <a:cubicBezTo>
                  <a:pt x="546083" y="542229"/>
                  <a:pt x="1432644" y="0"/>
                  <a:pt x="2445848" y="0"/>
                </a:cubicBezTo>
                <a:close/>
              </a:path>
            </a:pathLst>
          </a:custGeom>
          <a:solidFill>
            <a:schemeClr val="accent1">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3" name="任意多边形 25">
            <a:extLst>
              <a:ext uri="{FF2B5EF4-FFF2-40B4-BE49-F238E27FC236}">
                <a16:creationId xmlns:a16="http://schemas.microsoft.com/office/drawing/2014/main" id="{653E6CBE-C6EC-C782-0208-0ADF8A2675AB}"/>
              </a:ext>
            </a:extLst>
          </p:cNvPr>
          <p:cNvSpPr/>
          <p:nvPr>
            <p:custDataLst>
              <p:tags r:id="rId4"/>
            </p:custDataLst>
          </p:nvPr>
        </p:nvSpPr>
        <p:spPr>
          <a:xfrm>
            <a:off x="4585051" y="6191586"/>
            <a:ext cx="3021901" cy="666415"/>
          </a:xfrm>
          <a:custGeom>
            <a:avLst/>
            <a:gdLst>
              <a:gd name="connsiteX0" fmla="*/ 1510950 w 3021901"/>
              <a:gd name="connsiteY0" fmla="*/ 0 h 666415"/>
              <a:gd name="connsiteX1" fmla="*/ 2996906 w 3021901"/>
              <a:gd name="connsiteY1" fmla="*/ 636490 h 666415"/>
              <a:gd name="connsiteX2" fmla="*/ 3021901 w 3021901"/>
              <a:gd name="connsiteY2" fmla="*/ 666415 h 666415"/>
              <a:gd name="connsiteX3" fmla="*/ 1627979 w 3021901"/>
              <a:gd name="connsiteY3" fmla="*/ 666415 h 666415"/>
              <a:gd name="connsiteX4" fmla="*/ 1510950 w 3021901"/>
              <a:gd name="connsiteY4" fmla="*/ 659769 h 666415"/>
              <a:gd name="connsiteX5" fmla="*/ 1393922 w 3021901"/>
              <a:gd name="connsiteY5" fmla="*/ 666415 h 666415"/>
              <a:gd name="connsiteX6" fmla="*/ 0 w 3021901"/>
              <a:gd name="connsiteY6" fmla="*/ 666415 h 666415"/>
              <a:gd name="connsiteX7" fmla="*/ 24995 w 3021901"/>
              <a:gd name="connsiteY7" fmla="*/ 636490 h 666415"/>
              <a:gd name="connsiteX8" fmla="*/ 1510950 w 3021901"/>
              <a:gd name="connsiteY8" fmla="*/ 0 h 66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1901" h="666415">
                <a:moveTo>
                  <a:pt x="1510950" y="0"/>
                </a:moveTo>
                <a:cubicBezTo>
                  <a:pt x="2095529" y="0"/>
                  <a:pt x="2623036" y="244353"/>
                  <a:pt x="2996906" y="636490"/>
                </a:cubicBezTo>
                <a:lnTo>
                  <a:pt x="3021901" y="666415"/>
                </a:lnTo>
                <a:lnTo>
                  <a:pt x="1627979" y="666415"/>
                </a:lnTo>
                <a:lnTo>
                  <a:pt x="1510950" y="659769"/>
                </a:lnTo>
                <a:lnTo>
                  <a:pt x="1393922" y="666415"/>
                </a:lnTo>
                <a:lnTo>
                  <a:pt x="0" y="666415"/>
                </a:lnTo>
                <a:lnTo>
                  <a:pt x="24995" y="636490"/>
                </a:lnTo>
                <a:cubicBezTo>
                  <a:pt x="398865" y="244353"/>
                  <a:pt x="926372" y="0"/>
                  <a:pt x="151095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635CA595-6230-799B-4592-66001037BBBC}"/>
              </a:ext>
            </a:extLst>
          </p:cNvPr>
          <p:cNvSpPr txBox="1"/>
          <p:nvPr>
            <p:custDataLst>
              <p:tags r:id="rId5"/>
            </p:custDataLst>
          </p:nvPr>
        </p:nvSpPr>
        <p:spPr>
          <a:xfrm>
            <a:off x="1522642" y="3653683"/>
            <a:ext cx="1210588" cy="400110"/>
          </a:xfrm>
          <a:prstGeom prst="rect">
            <a:avLst/>
          </a:prstGeom>
          <a:noFill/>
        </p:spPr>
        <p:txBody>
          <a:bodyPr wrap="none" rtlCol="0">
            <a:noAutofit/>
          </a:bodyPr>
          <a:lstStyle/>
          <a:p>
            <a:pPr algn="ctr"/>
            <a:r>
              <a:rPr lang="zh-CN" altLang="en-US" sz="2000" b="1" dirty="0">
                <a:solidFill>
                  <a:schemeClr val="tx2"/>
                </a:solidFill>
                <a:latin typeface="微软雅黑" panose="020B0503020204020204" pitchFamily="34" charset="-122"/>
                <a:ea typeface="微软雅黑" panose="020B0503020204020204" pitchFamily="34" charset="-122"/>
              </a:rPr>
              <a:t>大一部</a:t>
            </a:r>
          </a:p>
        </p:txBody>
      </p:sp>
      <p:sp>
        <p:nvSpPr>
          <p:cNvPr id="16" name="文本框 15">
            <a:extLst>
              <a:ext uri="{FF2B5EF4-FFF2-40B4-BE49-F238E27FC236}">
                <a16:creationId xmlns:a16="http://schemas.microsoft.com/office/drawing/2014/main" id="{7220EAB7-A203-82BD-D574-D3519D97BD29}"/>
              </a:ext>
            </a:extLst>
          </p:cNvPr>
          <p:cNvSpPr txBox="1"/>
          <p:nvPr>
            <p:custDataLst>
              <p:tags r:id="rId6"/>
            </p:custDataLst>
          </p:nvPr>
        </p:nvSpPr>
        <p:spPr>
          <a:xfrm>
            <a:off x="874713" y="4126108"/>
            <a:ext cx="2506446" cy="905248"/>
          </a:xfrm>
          <a:prstGeom prst="rect">
            <a:avLst/>
          </a:prstGeom>
          <a:noFill/>
        </p:spPr>
        <p:txBody>
          <a:bodyPr wrap="square" rtlCol="0">
            <a:noAutofit/>
          </a:bodyPr>
          <a:lstStyle/>
          <a:p>
            <a:pPr algn="ctr">
              <a:lnSpc>
                <a:spcPct val="130000"/>
              </a:lnSpc>
            </a:pPr>
            <a:r>
              <a:rPr lang="zh-CN" altLang="en-US" sz="1400">
                <a:solidFill>
                  <a:schemeClr val="tx2"/>
                </a:solidFill>
                <a:latin typeface="微软雅黑" panose="020B0503020204020204" pitchFamily="34" charset="-122"/>
                <a:ea typeface="微软雅黑" panose="020B0503020204020204" pitchFamily="34" charset="-122"/>
              </a:rPr>
              <a:t>在此处输入您的内容在此处输入您的内容在此处输入您的内容在此处输入您的内容</a:t>
            </a:r>
          </a:p>
        </p:txBody>
      </p:sp>
      <p:sp>
        <p:nvSpPr>
          <p:cNvPr id="17" name="椭圆 16">
            <a:extLst>
              <a:ext uri="{FF2B5EF4-FFF2-40B4-BE49-F238E27FC236}">
                <a16:creationId xmlns:a16="http://schemas.microsoft.com/office/drawing/2014/main" id="{A7B71D0F-42A3-C917-FEA1-D15CAECCF5AD}"/>
              </a:ext>
            </a:extLst>
          </p:cNvPr>
          <p:cNvSpPr/>
          <p:nvPr>
            <p:custDataLst>
              <p:tags r:id="rId7"/>
            </p:custDataLst>
          </p:nvPr>
        </p:nvSpPr>
        <p:spPr>
          <a:xfrm>
            <a:off x="1437442" y="2396699"/>
            <a:ext cx="1064737" cy="1064737"/>
          </a:xfrm>
          <a:prstGeom prst="ellipse">
            <a:avLst/>
          </a:prstGeom>
          <a:gradFill flip="none" rotWithShape="1">
            <a:gsLst>
              <a:gs pos="20000">
                <a:schemeClr val="accent1">
                  <a:lumMod val="40000"/>
                  <a:lumOff val="60000"/>
                </a:schemeClr>
              </a:gs>
              <a:gs pos="100000">
                <a:schemeClr val="accent1">
                  <a:lumMod val="20000"/>
                  <a:lumOff val="80000"/>
                </a:schemeClr>
              </a:gs>
              <a:gs pos="78000">
                <a:schemeClr val="accent1"/>
              </a:gs>
            </a:gsLst>
            <a:path path="circle">
              <a:fillToRect r="100000" b="100000"/>
            </a:path>
            <a:tileRect l="-100000" t="-100000"/>
          </a:gradFill>
          <a:ln>
            <a:gradFill flip="none" rotWithShape="1">
              <a:gsLst>
                <a:gs pos="69000">
                  <a:schemeClr val="accent1">
                    <a:lumMod val="0"/>
                    <a:lumOff val="100000"/>
                    <a:alpha val="0"/>
                  </a:schemeClr>
                </a:gs>
                <a:gs pos="100000">
                  <a:schemeClr val="accent1">
                    <a:lumMod val="0"/>
                    <a:lumOff val="100000"/>
                  </a:schemeClr>
                </a:gs>
              </a:gsLst>
              <a:path path="circle">
                <a:fillToRect r="100000" b="100000"/>
              </a:path>
              <a:tileRect l="-100000" t="-100000"/>
            </a:gradFill>
          </a:ln>
          <a:effectLst>
            <a:outerShdw blurRad="533400" dist="381000" dir="5400000" algn="t"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18" name="椭圆 17">
            <a:extLst>
              <a:ext uri="{FF2B5EF4-FFF2-40B4-BE49-F238E27FC236}">
                <a16:creationId xmlns:a16="http://schemas.microsoft.com/office/drawing/2014/main" id="{01AE9CAB-EA48-2A41-D7CF-621E6EC210D1}"/>
              </a:ext>
            </a:extLst>
          </p:cNvPr>
          <p:cNvSpPr/>
          <p:nvPr>
            <p:custDataLst>
              <p:tags r:id="rId8"/>
            </p:custDataLst>
          </p:nvPr>
        </p:nvSpPr>
        <p:spPr>
          <a:xfrm>
            <a:off x="2278050" y="3013179"/>
            <a:ext cx="448257" cy="448257"/>
          </a:xfrm>
          <a:prstGeom prst="ellipse">
            <a:avLst/>
          </a:prstGeom>
          <a:gradFill flip="none" rotWithShape="1">
            <a:gsLst>
              <a:gs pos="20000">
                <a:schemeClr val="accent1">
                  <a:lumMod val="20000"/>
                  <a:lumOff val="80000"/>
                </a:schemeClr>
              </a:gs>
              <a:gs pos="100000">
                <a:schemeClr val="accent1"/>
              </a:gs>
            </a:gsLst>
            <a:path path="circle">
              <a:fillToRect l="100000" b="100000"/>
            </a:path>
            <a:tileRect t="-100000" r="-100000"/>
          </a:gradFill>
          <a:ln>
            <a:noFill/>
          </a:ln>
          <a:effectLst>
            <a:outerShdw blurRad="533400" dist="381000" dir="5400000" algn="t"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50C7EA52-7B91-11D5-67EB-F1A54C039694}"/>
              </a:ext>
            </a:extLst>
          </p:cNvPr>
          <p:cNvSpPr txBox="1"/>
          <p:nvPr>
            <p:custDataLst>
              <p:tags r:id="rId9"/>
            </p:custDataLst>
          </p:nvPr>
        </p:nvSpPr>
        <p:spPr>
          <a:xfrm>
            <a:off x="5535722" y="2590253"/>
            <a:ext cx="1210588" cy="400110"/>
          </a:xfrm>
          <a:prstGeom prst="rect">
            <a:avLst/>
          </a:prstGeom>
          <a:noFill/>
        </p:spPr>
        <p:txBody>
          <a:bodyPr wrap="none" rtlCol="0">
            <a:noAutofit/>
          </a:bodyPr>
          <a:lstStyle/>
          <a:p>
            <a:pPr algn="ctr"/>
            <a:r>
              <a:rPr lang="zh-CN" altLang="en-US" sz="2000" b="1" dirty="0">
                <a:solidFill>
                  <a:schemeClr val="tx2"/>
                </a:solidFill>
                <a:latin typeface="微软雅黑" panose="020B0503020204020204" pitchFamily="34" charset="-122"/>
                <a:ea typeface="微软雅黑" panose="020B0503020204020204" pitchFamily="34" charset="-122"/>
              </a:rPr>
              <a:t>大二部</a:t>
            </a:r>
          </a:p>
        </p:txBody>
      </p:sp>
      <p:sp>
        <p:nvSpPr>
          <p:cNvPr id="21" name="文本框 20">
            <a:extLst>
              <a:ext uri="{FF2B5EF4-FFF2-40B4-BE49-F238E27FC236}">
                <a16:creationId xmlns:a16="http://schemas.microsoft.com/office/drawing/2014/main" id="{C53661AF-DC79-5B44-0A16-6C9B2540D908}"/>
              </a:ext>
            </a:extLst>
          </p:cNvPr>
          <p:cNvSpPr txBox="1"/>
          <p:nvPr>
            <p:custDataLst>
              <p:tags r:id="rId10"/>
            </p:custDataLst>
          </p:nvPr>
        </p:nvSpPr>
        <p:spPr>
          <a:xfrm>
            <a:off x="4618800" y="3062678"/>
            <a:ext cx="3044432" cy="905248"/>
          </a:xfrm>
          <a:prstGeom prst="rect">
            <a:avLst/>
          </a:prstGeom>
          <a:noFill/>
        </p:spPr>
        <p:txBody>
          <a:bodyPr wrap="square" rtlCol="0">
            <a:noAutofit/>
          </a:bodyPr>
          <a:lstStyle/>
          <a:p>
            <a:pPr algn="ctr">
              <a:lnSpc>
                <a:spcPct val="130000"/>
              </a:lnSpc>
            </a:pPr>
            <a:r>
              <a:rPr lang="zh-CN" altLang="en-US" sz="1400">
                <a:solidFill>
                  <a:schemeClr val="tx2"/>
                </a:solidFill>
                <a:latin typeface="微软雅黑" panose="020B0503020204020204" pitchFamily="34" charset="-122"/>
                <a:ea typeface="微软雅黑" panose="020B0503020204020204" pitchFamily="34" charset="-122"/>
              </a:rPr>
              <a:t>在此处输入您的内容在此处输入您的内容在此处输入您的内容在此处输入您的内容</a:t>
            </a:r>
          </a:p>
        </p:txBody>
      </p:sp>
      <p:sp>
        <p:nvSpPr>
          <p:cNvPr id="22" name="椭圆 21">
            <a:extLst>
              <a:ext uri="{FF2B5EF4-FFF2-40B4-BE49-F238E27FC236}">
                <a16:creationId xmlns:a16="http://schemas.microsoft.com/office/drawing/2014/main" id="{38E93346-9238-8EF4-CF63-72D828CB015E}"/>
              </a:ext>
            </a:extLst>
          </p:cNvPr>
          <p:cNvSpPr/>
          <p:nvPr>
            <p:custDataLst>
              <p:tags r:id="rId11"/>
            </p:custDataLst>
          </p:nvPr>
        </p:nvSpPr>
        <p:spPr>
          <a:xfrm>
            <a:off x="5450522" y="1333269"/>
            <a:ext cx="1064737" cy="1064737"/>
          </a:xfrm>
          <a:prstGeom prst="ellipse">
            <a:avLst/>
          </a:prstGeom>
          <a:gradFill flip="none" rotWithShape="1">
            <a:gsLst>
              <a:gs pos="20000">
                <a:schemeClr val="accent1">
                  <a:lumMod val="40000"/>
                  <a:lumOff val="60000"/>
                </a:schemeClr>
              </a:gs>
              <a:gs pos="100000">
                <a:schemeClr val="accent1">
                  <a:lumMod val="20000"/>
                  <a:lumOff val="80000"/>
                </a:schemeClr>
              </a:gs>
              <a:gs pos="78000">
                <a:schemeClr val="accent1"/>
              </a:gs>
            </a:gsLst>
            <a:path path="circle">
              <a:fillToRect r="100000" b="100000"/>
            </a:path>
            <a:tileRect l="-100000" t="-100000"/>
          </a:gradFill>
          <a:ln>
            <a:gradFill flip="none" rotWithShape="1">
              <a:gsLst>
                <a:gs pos="69000">
                  <a:schemeClr val="accent1">
                    <a:lumMod val="0"/>
                    <a:lumOff val="100000"/>
                    <a:alpha val="0"/>
                  </a:schemeClr>
                </a:gs>
                <a:gs pos="100000">
                  <a:schemeClr val="accent1">
                    <a:lumMod val="0"/>
                    <a:lumOff val="100000"/>
                  </a:schemeClr>
                </a:gs>
              </a:gsLst>
              <a:path path="circle">
                <a:fillToRect r="100000" b="100000"/>
              </a:path>
              <a:tileRect l="-100000" t="-100000"/>
            </a:gradFill>
          </a:ln>
          <a:effectLst>
            <a:outerShdw blurRad="533400" dist="381000" dir="5400000" algn="t"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23" name="椭圆 22">
            <a:extLst>
              <a:ext uri="{FF2B5EF4-FFF2-40B4-BE49-F238E27FC236}">
                <a16:creationId xmlns:a16="http://schemas.microsoft.com/office/drawing/2014/main" id="{E459BE74-6ACF-93A1-C022-F70544182D03}"/>
              </a:ext>
            </a:extLst>
          </p:cNvPr>
          <p:cNvSpPr/>
          <p:nvPr>
            <p:custDataLst>
              <p:tags r:id="rId12"/>
            </p:custDataLst>
          </p:nvPr>
        </p:nvSpPr>
        <p:spPr>
          <a:xfrm>
            <a:off x="6291130" y="1949749"/>
            <a:ext cx="448257" cy="448257"/>
          </a:xfrm>
          <a:prstGeom prst="ellipse">
            <a:avLst/>
          </a:prstGeom>
          <a:gradFill flip="none" rotWithShape="1">
            <a:gsLst>
              <a:gs pos="20000">
                <a:schemeClr val="accent1">
                  <a:lumMod val="20000"/>
                  <a:lumOff val="80000"/>
                </a:schemeClr>
              </a:gs>
              <a:gs pos="100000">
                <a:schemeClr val="accent1"/>
              </a:gs>
            </a:gsLst>
            <a:path path="circle">
              <a:fillToRect l="100000" b="100000"/>
            </a:path>
            <a:tileRect t="-100000" r="-100000"/>
          </a:gradFill>
          <a:ln>
            <a:noFill/>
          </a:ln>
          <a:effectLst>
            <a:outerShdw blurRad="533400" dist="381000" dir="5400000" algn="t"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25" name="文本框 24">
            <a:extLst>
              <a:ext uri="{FF2B5EF4-FFF2-40B4-BE49-F238E27FC236}">
                <a16:creationId xmlns:a16="http://schemas.microsoft.com/office/drawing/2014/main" id="{0638DFC3-CBC8-CA50-1CDB-72D03A903D5F}"/>
              </a:ext>
            </a:extLst>
          </p:cNvPr>
          <p:cNvSpPr txBox="1"/>
          <p:nvPr>
            <p:custDataLst>
              <p:tags r:id="rId13"/>
            </p:custDataLst>
          </p:nvPr>
        </p:nvSpPr>
        <p:spPr>
          <a:xfrm>
            <a:off x="9434387" y="3653683"/>
            <a:ext cx="1210588" cy="400110"/>
          </a:xfrm>
          <a:prstGeom prst="rect">
            <a:avLst/>
          </a:prstGeom>
          <a:noFill/>
        </p:spPr>
        <p:txBody>
          <a:bodyPr wrap="none" rtlCol="0">
            <a:noAutofit/>
          </a:bodyPr>
          <a:lstStyle/>
          <a:p>
            <a:pPr algn="ctr"/>
            <a:r>
              <a:rPr lang="zh-CN" altLang="en-US" sz="2000" b="1" dirty="0">
                <a:solidFill>
                  <a:schemeClr val="tx2"/>
                </a:solidFill>
                <a:latin typeface="微软雅黑" panose="020B0503020204020204" pitchFamily="34" charset="-122"/>
                <a:ea typeface="微软雅黑" panose="020B0503020204020204" pitchFamily="34" charset="-122"/>
              </a:rPr>
              <a:t>大三部</a:t>
            </a:r>
          </a:p>
        </p:txBody>
      </p:sp>
      <p:sp>
        <p:nvSpPr>
          <p:cNvPr id="26" name="文本框 25">
            <a:extLst>
              <a:ext uri="{FF2B5EF4-FFF2-40B4-BE49-F238E27FC236}">
                <a16:creationId xmlns:a16="http://schemas.microsoft.com/office/drawing/2014/main" id="{BBCF5AC9-FD96-F5D6-7121-4C8F9D010E17}"/>
              </a:ext>
            </a:extLst>
          </p:cNvPr>
          <p:cNvSpPr txBox="1"/>
          <p:nvPr>
            <p:custDataLst>
              <p:tags r:id="rId14"/>
            </p:custDataLst>
          </p:nvPr>
        </p:nvSpPr>
        <p:spPr>
          <a:xfrm>
            <a:off x="8632429" y="4126108"/>
            <a:ext cx="2814504" cy="905248"/>
          </a:xfrm>
          <a:prstGeom prst="rect">
            <a:avLst/>
          </a:prstGeom>
          <a:noFill/>
        </p:spPr>
        <p:txBody>
          <a:bodyPr wrap="square" rtlCol="0">
            <a:noAutofit/>
          </a:bodyPr>
          <a:lstStyle/>
          <a:p>
            <a:pPr algn="ctr">
              <a:lnSpc>
                <a:spcPct val="130000"/>
              </a:lnSpc>
            </a:pPr>
            <a:r>
              <a:rPr lang="zh-CN" altLang="en-US" sz="1400">
                <a:solidFill>
                  <a:schemeClr val="tx2"/>
                </a:solidFill>
                <a:latin typeface="微软雅黑" panose="020B0503020204020204" pitchFamily="34" charset="-122"/>
                <a:ea typeface="微软雅黑" panose="020B0503020204020204" pitchFamily="34" charset="-122"/>
              </a:rPr>
              <a:t>在此处输入您的内容在此处输入您的内容在此处输入您的内容在此处输入您的内容</a:t>
            </a:r>
          </a:p>
        </p:txBody>
      </p:sp>
      <p:sp>
        <p:nvSpPr>
          <p:cNvPr id="27" name="椭圆 26">
            <a:extLst>
              <a:ext uri="{FF2B5EF4-FFF2-40B4-BE49-F238E27FC236}">
                <a16:creationId xmlns:a16="http://schemas.microsoft.com/office/drawing/2014/main" id="{5DC7E2F5-287E-10B6-43EF-E9D394664454}"/>
              </a:ext>
            </a:extLst>
          </p:cNvPr>
          <p:cNvSpPr/>
          <p:nvPr>
            <p:custDataLst>
              <p:tags r:id="rId15"/>
            </p:custDataLst>
          </p:nvPr>
        </p:nvSpPr>
        <p:spPr>
          <a:xfrm>
            <a:off x="9349187" y="2396699"/>
            <a:ext cx="1064737" cy="1064737"/>
          </a:xfrm>
          <a:prstGeom prst="ellipse">
            <a:avLst/>
          </a:prstGeom>
          <a:gradFill flip="none" rotWithShape="1">
            <a:gsLst>
              <a:gs pos="20000">
                <a:schemeClr val="accent1">
                  <a:lumMod val="40000"/>
                  <a:lumOff val="60000"/>
                </a:schemeClr>
              </a:gs>
              <a:gs pos="100000">
                <a:schemeClr val="accent1">
                  <a:lumMod val="20000"/>
                  <a:lumOff val="80000"/>
                </a:schemeClr>
              </a:gs>
              <a:gs pos="78000">
                <a:schemeClr val="accent1"/>
              </a:gs>
            </a:gsLst>
            <a:path path="circle">
              <a:fillToRect r="100000" b="100000"/>
            </a:path>
            <a:tileRect l="-100000" t="-100000"/>
          </a:gradFill>
          <a:ln>
            <a:gradFill flip="none" rotWithShape="1">
              <a:gsLst>
                <a:gs pos="69000">
                  <a:schemeClr val="accent1">
                    <a:lumMod val="0"/>
                    <a:lumOff val="100000"/>
                    <a:alpha val="0"/>
                  </a:schemeClr>
                </a:gs>
                <a:gs pos="100000">
                  <a:schemeClr val="accent1">
                    <a:lumMod val="0"/>
                    <a:lumOff val="100000"/>
                  </a:schemeClr>
                </a:gs>
              </a:gsLst>
              <a:path path="circle">
                <a:fillToRect r="100000" b="100000"/>
              </a:path>
              <a:tileRect l="-100000" t="-100000"/>
            </a:gradFill>
          </a:ln>
          <a:effectLst>
            <a:outerShdw blurRad="533400" dist="381000" dir="5400000" algn="t"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28" name="椭圆 27">
            <a:extLst>
              <a:ext uri="{FF2B5EF4-FFF2-40B4-BE49-F238E27FC236}">
                <a16:creationId xmlns:a16="http://schemas.microsoft.com/office/drawing/2014/main" id="{297323F4-906B-324E-066B-3C7B8998806B}"/>
              </a:ext>
            </a:extLst>
          </p:cNvPr>
          <p:cNvSpPr/>
          <p:nvPr>
            <p:custDataLst>
              <p:tags r:id="rId16"/>
            </p:custDataLst>
          </p:nvPr>
        </p:nvSpPr>
        <p:spPr>
          <a:xfrm>
            <a:off x="10189795" y="3013179"/>
            <a:ext cx="448257" cy="448257"/>
          </a:xfrm>
          <a:prstGeom prst="ellipse">
            <a:avLst/>
          </a:prstGeom>
          <a:gradFill flip="none" rotWithShape="1">
            <a:gsLst>
              <a:gs pos="20000">
                <a:schemeClr val="accent1">
                  <a:lumMod val="20000"/>
                  <a:lumOff val="80000"/>
                </a:schemeClr>
              </a:gs>
              <a:gs pos="100000">
                <a:schemeClr val="accent1"/>
              </a:gs>
            </a:gsLst>
            <a:path path="circle">
              <a:fillToRect l="100000" b="100000"/>
            </a:path>
            <a:tileRect t="-100000" r="-100000"/>
          </a:gradFill>
          <a:ln>
            <a:noFill/>
          </a:ln>
          <a:effectLst>
            <a:outerShdw blurRad="533400" dist="381000" dir="5400000" algn="t"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grpSp>
        <p:nvGrpSpPr>
          <p:cNvPr id="29" name="组合 28">
            <a:extLst>
              <a:ext uri="{FF2B5EF4-FFF2-40B4-BE49-F238E27FC236}">
                <a16:creationId xmlns:a16="http://schemas.microsoft.com/office/drawing/2014/main" id="{EC839741-5AFA-2219-1EA3-CAA554AD310B}"/>
              </a:ext>
            </a:extLst>
          </p:cNvPr>
          <p:cNvGrpSpPr/>
          <p:nvPr/>
        </p:nvGrpSpPr>
        <p:grpSpPr>
          <a:xfrm>
            <a:off x="8070601" y="2759201"/>
            <a:ext cx="855916" cy="606964"/>
            <a:chOff x="1724030" y="8130209"/>
            <a:chExt cx="2242520" cy="1590261"/>
          </a:xfrm>
          <a:solidFill>
            <a:schemeClr val="accent1">
              <a:lumMod val="20000"/>
              <a:lumOff val="80000"/>
            </a:schemeClr>
          </a:solidFill>
        </p:grpSpPr>
        <p:sp>
          <p:nvSpPr>
            <p:cNvPr id="30" name="椭圆 29">
              <a:extLst>
                <a:ext uri="{FF2B5EF4-FFF2-40B4-BE49-F238E27FC236}">
                  <a16:creationId xmlns:a16="http://schemas.microsoft.com/office/drawing/2014/main" id="{13AA839D-635A-B769-107C-EFE948DC274D}"/>
                </a:ext>
              </a:extLst>
            </p:cNvPr>
            <p:cNvSpPr/>
            <p:nvPr>
              <p:custDataLst>
                <p:tags r:id="rId32"/>
              </p:custDataLst>
            </p:nvPr>
          </p:nvSpPr>
          <p:spPr>
            <a:xfrm>
              <a:off x="1724030" y="8130209"/>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1" name="椭圆 30">
              <a:extLst>
                <a:ext uri="{FF2B5EF4-FFF2-40B4-BE49-F238E27FC236}">
                  <a16:creationId xmlns:a16="http://schemas.microsoft.com/office/drawing/2014/main" id="{5944F5A5-14C2-10D5-E82B-242AB7858FF0}"/>
                </a:ext>
              </a:extLst>
            </p:cNvPr>
            <p:cNvSpPr/>
            <p:nvPr>
              <p:custDataLst>
                <p:tags r:id="rId33"/>
              </p:custDataLst>
            </p:nvPr>
          </p:nvSpPr>
          <p:spPr>
            <a:xfrm>
              <a:off x="1724030" y="8783426"/>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2" name="椭圆 31">
              <a:extLst>
                <a:ext uri="{FF2B5EF4-FFF2-40B4-BE49-F238E27FC236}">
                  <a16:creationId xmlns:a16="http://schemas.microsoft.com/office/drawing/2014/main" id="{C04AE313-9876-7A12-38DE-CD391992D1F5}"/>
                </a:ext>
              </a:extLst>
            </p:cNvPr>
            <p:cNvSpPr/>
            <p:nvPr>
              <p:custDataLst>
                <p:tags r:id="rId34"/>
              </p:custDataLst>
            </p:nvPr>
          </p:nvSpPr>
          <p:spPr>
            <a:xfrm>
              <a:off x="1724030" y="9436643"/>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3" name="椭圆 32">
              <a:extLst>
                <a:ext uri="{FF2B5EF4-FFF2-40B4-BE49-F238E27FC236}">
                  <a16:creationId xmlns:a16="http://schemas.microsoft.com/office/drawing/2014/main" id="{89985DBA-2757-D038-CEC7-D4AE5E40BC6E}"/>
                </a:ext>
              </a:extLst>
            </p:cNvPr>
            <p:cNvSpPr/>
            <p:nvPr>
              <p:custDataLst>
                <p:tags r:id="rId35"/>
              </p:custDataLst>
            </p:nvPr>
          </p:nvSpPr>
          <p:spPr>
            <a:xfrm>
              <a:off x="2400337" y="8130209"/>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4" name="椭圆 33">
              <a:extLst>
                <a:ext uri="{FF2B5EF4-FFF2-40B4-BE49-F238E27FC236}">
                  <a16:creationId xmlns:a16="http://schemas.microsoft.com/office/drawing/2014/main" id="{0F9C7104-349F-CCD9-6E07-CD33B2B22D68}"/>
                </a:ext>
              </a:extLst>
            </p:cNvPr>
            <p:cNvSpPr/>
            <p:nvPr>
              <p:custDataLst>
                <p:tags r:id="rId36"/>
              </p:custDataLst>
            </p:nvPr>
          </p:nvSpPr>
          <p:spPr>
            <a:xfrm>
              <a:off x="2400337" y="8783426"/>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5" name="椭圆 34">
              <a:extLst>
                <a:ext uri="{FF2B5EF4-FFF2-40B4-BE49-F238E27FC236}">
                  <a16:creationId xmlns:a16="http://schemas.microsoft.com/office/drawing/2014/main" id="{4AB012FD-9FA5-BFC9-8A78-B40CF343F878}"/>
                </a:ext>
              </a:extLst>
            </p:cNvPr>
            <p:cNvSpPr/>
            <p:nvPr>
              <p:custDataLst>
                <p:tags r:id="rId37"/>
              </p:custDataLst>
            </p:nvPr>
          </p:nvSpPr>
          <p:spPr>
            <a:xfrm>
              <a:off x="2400337" y="9436643"/>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6" name="椭圆 35">
              <a:extLst>
                <a:ext uri="{FF2B5EF4-FFF2-40B4-BE49-F238E27FC236}">
                  <a16:creationId xmlns:a16="http://schemas.microsoft.com/office/drawing/2014/main" id="{C0CEE95C-AFF8-B8CC-0764-C3B7F67C37FA}"/>
                </a:ext>
              </a:extLst>
            </p:cNvPr>
            <p:cNvSpPr/>
            <p:nvPr>
              <p:custDataLst>
                <p:tags r:id="rId38"/>
              </p:custDataLst>
            </p:nvPr>
          </p:nvSpPr>
          <p:spPr>
            <a:xfrm>
              <a:off x="3041530" y="8130209"/>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7" name="椭圆 36">
              <a:extLst>
                <a:ext uri="{FF2B5EF4-FFF2-40B4-BE49-F238E27FC236}">
                  <a16:creationId xmlns:a16="http://schemas.microsoft.com/office/drawing/2014/main" id="{E0EC9EDA-77A2-D52D-FF42-1F9A822A599C}"/>
                </a:ext>
              </a:extLst>
            </p:cNvPr>
            <p:cNvSpPr/>
            <p:nvPr>
              <p:custDataLst>
                <p:tags r:id="rId39"/>
              </p:custDataLst>
            </p:nvPr>
          </p:nvSpPr>
          <p:spPr>
            <a:xfrm>
              <a:off x="3041530" y="8783426"/>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8" name="椭圆 37">
              <a:extLst>
                <a:ext uri="{FF2B5EF4-FFF2-40B4-BE49-F238E27FC236}">
                  <a16:creationId xmlns:a16="http://schemas.microsoft.com/office/drawing/2014/main" id="{FC6F9B69-CC9D-1D88-1AE6-C4D523D9B087}"/>
                </a:ext>
              </a:extLst>
            </p:cNvPr>
            <p:cNvSpPr/>
            <p:nvPr>
              <p:custDataLst>
                <p:tags r:id="rId40"/>
              </p:custDataLst>
            </p:nvPr>
          </p:nvSpPr>
          <p:spPr>
            <a:xfrm>
              <a:off x="3041530" y="9436643"/>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9" name="椭圆 38">
              <a:extLst>
                <a:ext uri="{FF2B5EF4-FFF2-40B4-BE49-F238E27FC236}">
                  <a16:creationId xmlns:a16="http://schemas.microsoft.com/office/drawing/2014/main" id="{F1DB3952-294A-DD21-AA4A-435D0BD7BDFF}"/>
                </a:ext>
              </a:extLst>
            </p:cNvPr>
            <p:cNvSpPr/>
            <p:nvPr>
              <p:custDataLst>
                <p:tags r:id="rId41"/>
              </p:custDataLst>
            </p:nvPr>
          </p:nvSpPr>
          <p:spPr>
            <a:xfrm>
              <a:off x="3682723" y="8130209"/>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0" name="椭圆 39">
              <a:extLst>
                <a:ext uri="{FF2B5EF4-FFF2-40B4-BE49-F238E27FC236}">
                  <a16:creationId xmlns:a16="http://schemas.microsoft.com/office/drawing/2014/main" id="{38C8DFC5-C8F5-21F2-CEBB-2CBF224B7C84}"/>
                </a:ext>
              </a:extLst>
            </p:cNvPr>
            <p:cNvSpPr/>
            <p:nvPr>
              <p:custDataLst>
                <p:tags r:id="rId42"/>
              </p:custDataLst>
            </p:nvPr>
          </p:nvSpPr>
          <p:spPr>
            <a:xfrm>
              <a:off x="3682723" y="8783426"/>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1" name="椭圆 40">
              <a:extLst>
                <a:ext uri="{FF2B5EF4-FFF2-40B4-BE49-F238E27FC236}">
                  <a16:creationId xmlns:a16="http://schemas.microsoft.com/office/drawing/2014/main" id="{3BAB465E-EB1E-003B-29FC-6C42A7526F5F}"/>
                </a:ext>
              </a:extLst>
            </p:cNvPr>
            <p:cNvSpPr/>
            <p:nvPr>
              <p:custDataLst>
                <p:tags r:id="rId43"/>
              </p:custDataLst>
            </p:nvPr>
          </p:nvSpPr>
          <p:spPr>
            <a:xfrm>
              <a:off x="3682723" y="9436643"/>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grpSp>
        <p:nvGrpSpPr>
          <p:cNvPr id="42" name="组合 41">
            <a:extLst>
              <a:ext uri="{FF2B5EF4-FFF2-40B4-BE49-F238E27FC236}">
                <a16:creationId xmlns:a16="http://schemas.microsoft.com/office/drawing/2014/main" id="{3694F31C-0261-37CA-97E8-DCE3DB05D378}"/>
              </a:ext>
            </a:extLst>
          </p:cNvPr>
          <p:cNvGrpSpPr/>
          <p:nvPr/>
        </p:nvGrpSpPr>
        <p:grpSpPr>
          <a:xfrm>
            <a:off x="3332222" y="2759201"/>
            <a:ext cx="855916" cy="606964"/>
            <a:chOff x="1724030" y="8130209"/>
            <a:chExt cx="2242520" cy="1590261"/>
          </a:xfrm>
          <a:solidFill>
            <a:schemeClr val="accent1">
              <a:lumMod val="20000"/>
              <a:lumOff val="80000"/>
            </a:schemeClr>
          </a:solidFill>
        </p:grpSpPr>
        <p:sp>
          <p:nvSpPr>
            <p:cNvPr id="43" name="椭圆 42">
              <a:extLst>
                <a:ext uri="{FF2B5EF4-FFF2-40B4-BE49-F238E27FC236}">
                  <a16:creationId xmlns:a16="http://schemas.microsoft.com/office/drawing/2014/main" id="{D2698B42-87B7-83EC-D925-854F5CC8F19C}"/>
                </a:ext>
              </a:extLst>
            </p:cNvPr>
            <p:cNvSpPr/>
            <p:nvPr>
              <p:custDataLst>
                <p:tags r:id="rId20"/>
              </p:custDataLst>
            </p:nvPr>
          </p:nvSpPr>
          <p:spPr>
            <a:xfrm>
              <a:off x="1724030" y="8130209"/>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4" name="椭圆 43">
              <a:extLst>
                <a:ext uri="{FF2B5EF4-FFF2-40B4-BE49-F238E27FC236}">
                  <a16:creationId xmlns:a16="http://schemas.microsoft.com/office/drawing/2014/main" id="{E6EBF565-F371-FF68-B2DE-73E720F6CDBB}"/>
                </a:ext>
              </a:extLst>
            </p:cNvPr>
            <p:cNvSpPr/>
            <p:nvPr>
              <p:custDataLst>
                <p:tags r:id="rId21"/>
              </p:custDataLst>
            </p:nvPr>
          </p:nvSpPr>
          <p:spPr>
            <a:xfrm>
              <a:off x="1724030" y="8783426"/>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5" name="椭圆 44">
              <a:extLst>
                <a:ext uri="{FF2B5EF4-FFF2-40B4-BE49-F238E27FC236}">
                  <a16:creationId xmlns:a16="http://schemas.microsoft.com/office/drawing/2014/main" id="{304F9DB1-4D9F-40D6-DAE1-7EEC24A28EBE}"/>
                </a:ext>
              </a:extLst>
            </p:cNvPr>
            <p:cNvSpPr/>
            <p:nvPr>
              <p:custDataLst>
                <p:tags r:id="rId22"/>
              </p:custDataLst>
            </p:nvPr>
          </p:nvSpPr>
          <p:spPr>
            <a:xfrm>
              <a:off x="1724030" y="9436643"/>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6" name="椭圆 45">
              <a:extLst>
                <a:ext uri="{FF2B5EF4-FFF2-40B4-BE49-F238E27FC236}">
                  <a16:creationId xmlns:a16="http://schemas.microsoft.com/office/drawing/2014/main" id="{609411D7-41D4-4A06-08AD-B2791C56FEC5}"/>
                </a:ext>
              </a:extLst>
            </p:cNvPr>
            <p:cNvSpPr/>
            <p:nvPr>
              <p:custDataLst>
                <p:tags r:id="rId23"/>
              </p:custDataLst>
            </p:nvPr>
          </p:nvSpPr>
          <p:spPr>
            <a:xfrm>
              <a:off x="2400337" y="8130209"/>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7" name="椭圆 46">
              <a:extLst>
                <a:ext uri="{FF2B5EF4-FFF2-40B4-BE49-F238E27FC236}">
                  <a16:creationId xmlns:a16="http://schemas.microsoft.com/office/drawing/2014/main" id="{31F578A6-E00E-7FA5-A2B1-FB0D11C26890}"/>
                </a:ext>
              </a:extLst>
            </p:cNvPr>
            <p:cNvSpPr/>
            <p:nvPr>
              <p:custDataLst>
                <p:tags r:id="rId24"/>
              </p:custDataLst>
            </p:nvPr>
          </p:nvSpPr>
          <p:spPr>
            <a:xfrm>
              <a:off x="2400337" y="8783426"/>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8" name="椭圆 47">
              <a:extLst>
                <a:ext uri="{FF2B5EF4-FFF2-40B4-BE49-F238E27FC236}">
                  <a16:creationId xmlns:a16="http://schemas.microsoft.com/office/drawing/2014/main" id="{C1200977-E488-028F-DCA0-48417B0D47B3}"/>
                </a:ext>
              </a:extLst>
            </p:cNvPr>
            <p:cNvSpPr/>
            <p:nvPr>
              <p:custDataLst>
                <p:tags r:id="rId25"/>
              </p:custDataLst>
            </p:nvPr>
          </p:nvSpPr>
          <p:spPr>
            <a:xfrm>
              <a:off x="2400337" y="9436643"/>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9" name="椭圆 48">
              <a:extLst>
                <a:ext uri="{FF2B5EF4-FFF2-40B4-BE49-F238E27FC236}">
                  <a16:creationId xmlns:a16="http://schemas.microsoft.com/office/drawing/2014/main" id="{9C5A137F-8E44-F17A-AB71-75337538E1E3}"/>
                </a:ext>
              </a:extLst>
            </p:cNvPr>
            <p:cNvSpPr/>
            <p:nvPr>
              <p:custDataLst>
                <p:tags r:id="rId26"/>
              </p:custDataLst>
            </p:nvPr>
          </p:nvSpPr>
          <p:spPr>
            <a:xfrm>
              <a:off x="3041530" y="8130209"/>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50" name="椭圆 49">
              <a:extLst>
                <a:ext uri="{FF2B5EF4-FFF2-40B4-BE49-F238E27FC236}">
                  <a16:creationId xmlns:a16="http://schemas.microsoft.com/office/drawing/2014/main" id="{A1E7EDAC-E04F-EB29-DBA9-B756901362BA}"/>
                </a:ext>
              </a:extLst>
            </p:cNvPr>
            <p:cNvSpPr/>
            <p:nvPr>
              <p:custDataLst>
                <p:tags r:id="rId27"/>
              </p:custDataLst>
            </p:nvPr>
          </p:nvSpPr>
          <p:spPr>
            <a:xfrm>
              <a:off x="3041530" y="8783426"/>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51" name="椭圆 50">
              <a:extLst>
                <a:ext uri="{FF2B5EF4-FFF2-40B4-BE49-F238E27FC236}">
                  <a16:creationId xmlns:a16="http://schemas.microsoft.com/office/drawing/2014/main" id="{A0D69358-18B2-B12A-6565-19F8BD9CAC53}"/>
                </a:ext>
              </a:extLst>
            </p:cNvPr>
            <p:cNvSpPr/>
            <p:nvPr>
              <p:custDataLst>
                <p:tags r:id="rId28"/>
              </p:custDataLst>
            </p:nvPr>
          </p:nvSpPr>
          <p:spPr>
            <a:xfrm>
              <a:off x="3041530" y="9436643"/>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52" name="椭圆 51">
              <a:extLst>
                <a:ext uri="{FF2B5EF4-FFF2-40B4-BE49-F238E27FC236}">
                  <a16:creationId xmlns:a16="http://schemas.microsoft.com/office/drawing/2014/main" id="{53AD22C6-496D-361B-6F50-5B965DF51745}"/>
                </a:ext>
              </a:extLst>
            </p:cNvPr>
            <p:cNvSpPr/>
            <p:nvPr>
              <p:custDataLst>
                <p:tags r:id="rId29"/>
              </p:custDataLst>
            </p:nvPr>
          </p:nvSpPr>
          <p:spPr>
            <a:xfrm>
              <a:off x="3682723" y="8130209"/>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53" name="椭圆 52">
              <a:extLst>
                <a:ext uri="{FF2B5EF4-FFF2-40B4-BE49-F238E27FC236}">
                  <a16:creationId xmlns:a16="http://schemas.microsoft.com/office/drawing/2014/main" id="{7D76A94C-EC1C-C1FC-5287-7EE40A5B8337}"/>
                </a:ext>
              </a:extLst>
            </p:cNvPr>
            <p:cNvSpPr/>
            <p:nvPr>
              <p:custDataLst>
                <p:tags r:id="rId30"/>
              </p:custDataLst>
            </p:nvPr>
          </p:nvSpPr>
          <p:spPr>
            <a:xfrm>
              <a:off x="3682723" y="8783426"/>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54" name="椭圆 53">
              <a:extLst>
                <a:ext uri="{FF2B5EF4-FFF2-40B4-BE49-F238E27FC236}">
                  <a16:creationId xmlns:a16="http://schemas.microsoft.com/office/drawing/2014/main" id="{349C99B3-7702-EDC0-D9DB-EB1B076D46DC}"/>
                </a:ext>
              </a:extLst>
            </p:cNvPr>
            <p:cNvSpPr/>
            <p:nvPr>
              <p:custDataLst>
                <p:tags r:id="rId31"/>
              </p:custDataLst>
            </p:nvPr>
          </p:nvSpPr>
          <p:spPr>
            <a:xfrm>
              <a:off x="3682723" y="9436643"/>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pic>
        <p:nvPicPr>
          <p:cNvPr id="55" name="图片 70" descr="hourglass">
            <a:extLst>
              <a:ext uri="{FF2B5EF4-FFF2-40B4-BE49-F238E27FC236}">
                <a16:creationId xmlns:a16="http://schemas.microsoft.com/office/drawing/2014/main" id="{14180D6B-EC34-76A5-D205-E0899F2962A2}"/>
              </a:ext>
            </a:extLst>
          </p:cNvPr>
          <p:cNvPicPr>
            <a:picLocks noChangeAspect="1"/>
          </p:cNvPicPr>
          <p:nvPr>
            <p:custDataLst>
              <p:tags r:id="rId17"/>
            </p:custDataLst>
          </p:nvPr>
        </p:nvPicPr>
        <p:blipFill>
          <a:blip r:embed="rId45">
            <a:extLst>
              <a:ext uri="{96DAC541-7B7A-43D3-8B79-37D633B846F1}">
                <asvg:svgBlip xmlns:asvg="http://schemas.microsoft.com/office/drawing/2016/SVG/main" r:embed="rId46"/>
              </a:ext>
            </a:extLst>
          </a:blip>
          <a:stretch>
            <a:fillRect/>
          </a:stretch>
        </p:blipFill>
        <p:spPr>
          <a:xfrm>
            <a:off x="1721219" y="2699511"/>
            <a:ext cx="478640" cy="478640"/>
          </a:xfrm>
          <a:prstGeom prst="rect">
            <a:avLst/>
          </a:prstGeom>
        </p:spPr>
      </p:pic>
      <p:pic>
        <p:nvPicPr>
          <p:cNvPr id="56" name="图片 71" descr="handbag">
            <a:extLst>
              <a:ext uri="{FF2B5EF4-FFF2-40B4-BE49-F238E27FC236}">
                <a16:creationId xmlns:a16="http://schemas.microsoft.com/office/drawing/2014/main" id="{DF68BCFC-0D19-9E4C-7B78-6B699FDA7D86}"/>
              </a:ext>
            </a:extLst>
          </p:cNvPr>
          <p:cNvPicPr>
            <a:picLocks noChangeAspect="1"/>
          </p:cNvPicPr>
          <p:nvPr>
            <p:custDataLst>
              <p:tags r:id="rId18"/>
            </p:custDataLst>
          </p:nvPr>
        </p:nvPicPr>
        <p:blipFill>
          <a:blip r:embed="rId47">
            <a:extLst>
              <a:ext uri="{96DAC541-7B7A-43D3-8B79-37D633B846F1}">
                <asvg:svgBlip xmlns:asvg="http://schemas.microsoft.com/office/drawing/2016/SVG/main" r:embed="rId48"/>
              </a:ext>
            </a:extLst>
          </a:blip>
          <a:stretch>
            <a:fillRect/>
          </a:stretch>
        </p:blipFill>
        <p:spPr>
          <a:xfrm>
            <a:off x="9642235" y="2669416"/>
            <a:ext cx="478640" cy="478640"/>
          </a:xfrm>
          <a:prstGeom prst="rect">
            <a:avLst/>
          </a:prstGeom>
        </p:spPr>
      </p:pic>
      <p:pic>
        <p:nvPicPr>
          <p:cNvPr id="57" name="图片 72" descr="mic">
            <a:extLst>
              <a:ext uri="{FF2B5EF4-FFF2-40B4-BE49-F238E27FC236}">
                <a16:creationId xmlns:a16="http://schemas.microsoft.com/office/drawing/2014/main" id="{66E052E7-02E9-FFCD-1275-C4751225F2F2}"/>
              </a:ext>
            </a:extLst>
          </p:cNvPr>
          <p:cNvPicPr>
            <a:picLocks noChangeAspect="1"/>
          </p:cNvPicPr>
          <p:nvPr>
            <p:custDataLst>
              <p:tags r:id="rId19"/>
            </p:custDataLst>
          </p:nvPr>
        </p:nvPicPr>
        <p:blipFill>
          <a:blip r:embed="rId49">
            <a:extLst>
              <a:ext uri="{96DAC541-7B7A-43D3-8B79-37D633B846F1}">
                <asvg:svgBlip xmlns:asvg="http://schemas.microsoft.com/office/drawing/2016/SVG/main" r:embed="rId50"/>
              </a:ext>
            </a:extLst>
          </a:blip>
          <a:stretch>
            <a:fillRect/>
          </a:stretch>
        </p:blipFill>
        <p:spPr>
          <a:xfrm>
            <a:off x="5743570" y="1602725"/>
            <a:ext cx="478640" cy="478640"/>
          </a:xfrm>
          <a:prstGeom prst="rect">
            <a:avLst/>
          </a:prstGeom>
        </p:spPr>
      </p:pic>
      <p:sp>
        <p:nvSpPr>
          <p:cNvPr id="70" name="文本框 69">
            <a:extLst>
              <a:ext uri="{FF2B5EF4-FFF2-40B4-BE49-F238E27FC236}">
                <a16:creationId xmlns:a16="http://schemas.microsoft.com/office/drawing/2014/main" id="{FD2F60E5-AE80-1E3D-9BB4-DACB3C2A3824}"/>
              </a:ext>
            </a:extLst>
          </p:cNvPr>
          <p:cNvSpPr txBox="1"/>
          <p:nvPr/>
        </p:nvSpPr>
        <p:spPr>
          <a:xfrm>
            <a:off x="1076268" y="486554"/>
            <a:ext cx="2236510" cy="400110"/>
          </a:xfrm>
          <a:prstGeom prst="rect">
            <a:avLst/>
          </a:prstGeom>
          <a:noFill/>
        </p:spPr>
        <p:txBody>
          <a:bodyPr wrap="none" rtlCol="0">
            <a:noAutofit/>
          </a:bodyPr>
          <a:lstStyle/>
          <a:p>
            <a:pPr algn="ctr"/>
            <a:r>
              <a:rPr lang="zh-CN" altLang="en-US" sz="2000" b="1">
                <a:solidFill>
                  <a:schemeClr val="bg1"/>
                </a:solidFill>
                <a:latin typeface="微软雅黑" panose="020B0503020204020204" pitchFamily="34" charset="-122"/>
                <a:ea typeface="微软雅黑" panose="020B0503020204020204" pitchFamily="34" charset="-122"/>
              </a:rPr>
              <a:t>各部门团队建设</a:t>
            </a:r>
          </a:p>
        </p:txBody>
      </p:sp>
      <p:sp>
        <p:nvSpPr>
          <p:cNvPr id="71" name="文本框 70">
            <a:extLst>
              <a:ext uri="{FF2B5EF4-FFF2-40B4-BE49-F238E27FC236}">
                <a16:creationId xmlns:a16="http://schemas.microsoft.com/office/drawing/2014/main" id="{AA1CCEED-CEC6-0C40-8013-24C8092127E5}"/>
              </a:ext>
            </a:extLst>
          </p:cNvPr>
          <p:cNvSpPr txBox="1"/>
          <p:nvPr/>
        </p:nvSpPr>
        <p:spPr>
          <a:xfrm>
            <a:off x="198157" y="105442"/>
            <a:ext cx="1736408" cy="472916"/>
          </a:xfrm>
          <a:prstGeom prst="parallelogram">
            <a:avLst/>
          </a:prstGeom>
          <a:noFill/>
        </p:spPr>
        <p:txBody>
          <a:bodyPr wrap="none" rtlCol="0">
            <a:noAutofit/>
          </a:bodyPr>
          <a:lstStyle/>
          <a:p>
            <a:r>
              <a:rPr lang="en-US" altLang="zh-CN">
                <a:solidFill>
                  <a:schemeClr val="accent1"/>
                </a:solidFill>
                <a:latin typeface="微软雅黑" panose="020B0503020204020204" pitchFamily="34" charset="-122"/>
                <a:ea typeface="微软雅黑" panose="020B0503020204020204" pitchFamily="34" charset="-122"/>
              </a:rPr>
              <a:t>PART TWO</a:t>
            </a:r>
            <a:endParaRPr lang="zh-CN" altLang="en-US">
              <a:solidFill>
                <a:schemeClr val="accent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90489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36">
            <a:extLst>
              <a:ext uri="{FF2B5EF4-FFF2-40B4-BE49-F238E27FC236}">
                <a16:creationId xmlns:a16="http://schemas.microsoft.com/office/drawing/2014/main" id="{9EFEEB1E-C328-4F72-D9DC-5E513A0E38E9}"/>
              </a:ext>
            </a:extLst>
          </p:cNvPr>
          <p:cNvSpPr txBox="1"/>
          <p:nvPr/>
        </p:nvSpPr>
        <p:spPr>
          <a:xfrm>
            <a:off x="3308985" y="1569403"/>
            <a:ext cx="5574030" cy="2754600"/>
          </a:xfrm>
          <a:prstGeom prst="rect">
            <a:avLst/>
          </a:prstGeom>
          <a:noFill/>
        </p:spPr>
        <p:txBody>
          <a:bodyPr wrap="square" rtlCol="0" anchor="t" anchorCtr="1">
            <a:noAutofit/>
          </a:bodyPr>
          <a:lstStyle/>
          <a:p>
            <a:pPr algn="ctr"/>
            <a:r>
              <a:rPr lang="en-US" sz="17300" b="1">
                <a:ln>
                  <a:gradFill>
                    <a:gsLst>
                      <a:gs pos="25000">
                        <a:schemeClr val="accent1">
                          <a:alpha val="0"/>
                        </a:schemeClr>
                      </a:gs>
                      <a:gs pos="100000">
                        <a:schemeClr val="accent1"/>
                      </a:gs>
                    </a:gsLst>
                    <a:lin ang="16200000" scaled="1"/>
                  </a:gradFill>
                </a:ln>
                <a:noFill/>
                <a:latin typeface="微软雅黑" panose="020B0503020204020204" pitchFamily="34" charset="-122"/>
                <a:ea typeface="微软雅黑" panose="020B0503020204020204" pitchFamily="34" charset="-122"/>
                <a:cs typeface="Montserrat Black" panose="00000A00000000000000" charset="0"/>
              </a:rPr>
              <a:t>03</a:t>
            </a:r>
          </a:p>
        </p:txBody>
      </p:sp>
      <p:sp>
        <p:nvSpPr>
          <p:cNvPr id="23" name="文本框 22"/>
          <p:cNvSpPr txBox="1"/>
          <p:nvPr/>
        </p:nvSpPr>
        <p:spPr>
          <a:xfrm>
            <a:off x="3984178" y="3396736"/>
            <a:ext cx="4292141" cy="707886"/>
          </a:xfrm>
          <a:prstGeom prst="rect">
            <a:avLst/>
          </a:prstGeom>
          <a:noFill/>
        </p:spPr>
        <p:txBody>
          <a:bodyPr wrap="square" rtlCol="0">
            <a:noAutofit/>
          </a:bodyPr>
          <a:lstStyle/>
          <a:p>
            <a:pPr algn="ctr"/>
            <a:r>
              <a:rPr lang="zh-CN" altLang="en-US" sz="4000" b="1">
                <a:solidFill>
                  <a:schemeClr val="accent1"/>
                </a:solidFill>
                <a:latin typeface="微软雅黑" panose="020B0503020204020204" pitchFamily="34" charset="-122"/>
                <a:ea typeface="微软雅黑" panose="020B0503020204020204" pitchFamily="34" charset="-122"/>
              </a:rPr>
              <a:t>人力资源工作亮点</a:t>
            </a:r>
          </a:p>
        </p:txBody>
      </p:sp>
      <p:sp>
        <p:nvSpPr>
          <p:cNvPr id="88" name="文本框 87">
            <a:extLst>
              <a:ext uri="{FF2B5EF4-FFF2-40B4-BE49-F238E27FC236}">
                <a16:creationId xmlns:a16="http://schemas.microsoft.com/office/drawing/2014/main" id="{C31189C3-A835-C855-6562-94DC2CE7F830}"/>
              </a:ext>
            </a:extLst>
          </p:cNvPr>
          <p:cNvSpPr txBox="1"/>
          <p:nvPr/>
        </p:nvSpPr>
        <p:spPr>
          <a:xfrm>
            <a:off x="4712604" y="4000151"/>
            <a:ext cx="2744213" cy="338554"/>
          </a:xfrm>
          <a:prstGeom prst="rect">
            <a:avLst/>
          </a:prstGeom>
          <a:noFill/>
        </p:spPr>
        <p:txBody>
          <a:bodyPr wrap="none" rtlCol="0">
            <a:noAutofit/>
          </a:bodyPr>
          <a:lstStyle>
            <a:defPPr>
              <a:defRPr lang="zh-CN"/>
            </a:defPPr>
            <a:lvl1pPr>
              <a:defRPr sz="1600">
                <a:solidFill>
                  <a:schemeClr val="tx2">
                    <a:lumMod val="40000"/>
                    <a:lumOff val="60000"/>
                  </a:schemeClr>
                </a:solidFill>
              </a:defRPr>
            </a:lvl1pPr>
          </a:lstStyle>
          <a:p>
            <a:r>
              <a:rPr lang="en-US" altLang="zh-CN" sz="1400">
                <a:latin typeface="微软雅黑" panose="020B0503020204020204" pitchFamily="34" charset="-122"/>
                <a:ea typeface="微软雅黑" panose="020B0503020204020204" pitchFamily="34" charset="-122"/>
              </a:rPr>
              <a:t>The human resources work</a:t>
            </a:r>
          </a:p>
        </p:txBody>
      </p:sp>
    </p:spTree>
    <p:extLst>
      <p:ext uri="{BB962C8B-B14F-4D97-AF65-F5344CB8AC3E}">
        <p14:creationId xmlns:p14="http://schemas.microsoft.com/office/powerpoint/2010/main" val="1611218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文本框 77">
            <a:extLst>
              <a:ext uri="{FF2B5EF4-FFF2-40B4-BE49-F238E27FC236}">
                <a16:creationId xmlns:a16="http://schemas.microsoft.com/office/drawing/2014/main" id="{F6A4F297-C351-7F25-3B56-A8BBEA8B4C82}"/>
              </a:ext>
            </a:extLst>
          </p:cNvPr>
          <p:cNvSpPr txBox="1"/>
          <p:nvPr/>
        </p:nvSpPr>
        <p:spPr>
          <a:xfrm>
            <a:off x="198157" y="105442"/>
            <a:ext cx="2013455" cy="469344"/>
          </a:xfrm>
          <a:prstGeom prst="parallelogram">
            <a:avLst/>
          </a:prstGeom>
          <a:noFill/>
        </p:spPr>
        <p:txBody>
          <a:bodyPr wrap="none" rtlCol="0">
            <a:noAutofit/>
          </a:bodyPr>
          <a:lstStyle/>
          <a:p>
            <a:r>
              <a:rPr lang="en-US" altLang="zh-CN">
                <a:solidFill>
                  <a:schemeClr val="accent1"/>
                </a:solidFill>
                <a:latin typeface="微软雅黑" panose="020B0503020204020204" pitchFamily="34" charset="-122"/>
                <a:ea typeface="微软雅黑" panose="020B0503020204020204" pitchFamily="34" charset="-122"/>
              </a:rPr>
              <a:t>PART THREE</a:t>
            </a: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24" name="矩形 23"/>
          <p:cNvSpPr/>
          <p:nvPr>
            <p:custDataLst>
              <p:tags r:id="rId1"/>
            </p:custDataLst>
          </p:nvPr>
        </p:nvSpPr>
        <p:spPr>
          <a:xfrm>
            <a:off x="0" y="4274958"/>
            <a:ext cx="12192000" cy="2609874"/>
          </a:xfrm>
          <a:prstGeom prst="rect">
            <a:avLst/>
          </a:prstGeom>
          <a:gradFill flip="none" rotWithShape="1">
            <a:gsLst>
              <a:gs pos="0">
                <a:schemeClr val="accent1">
                  <a:lumMod val="60000"/>
                  <a:lumOff val="40000"/>
                </a:schemeClr>
              </a:gs>
              <a:gs pos="44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0" name="任意多边形: 形状 39">
            <a:extLst>
              <a:ext uri="{FF2B5EF4-FFF2-40B4-BE49-F238E27FC236}">
                <a16:creationId xmlns:a16="http://schemas.microsoft.com/office/drawing/2014/main" id="{9261924E-9FFD-C4F5-94FD-55FCD3610F21}"/>
              </a:ext>
            </a:extLst>
          </p:cNvPr>
          <p:cNvSpPr>
            <a:spLocks/>
          </p:cNvSpPr>
          <p:nvPr>
            <p:custDataLst>
              <p:tags r:id="rId2"/>
            </p:custDataLst>
          </p:nvPr>
        </p:nvSpPr>
        <p:spPr>
          <a:xfrm>
            <a:off x="662300" y="1845128"/>
            <a:ext cx="5306447" cy="4390572"/>
          </a:xfrm>
          <a:custGeom>
            <a:avLst/>
            <a:gdLst>
              <a:gd name="connsiteX0" fmla="*/ 129141 w 5306447"/>
              <a:gd name="connsiteY0" fmla="*/ 0 h 4545610"/>
              <a:gd name="connsiteX1" fmla="*/ 1548486 w 5306447"/>
              <a:gd name="connsiteY1" fmla="*/ 0 h 4545610"/>
              <a:gd name="connsiteX2" fmla="*/ 1538834 w 5306447"/>
              <a:gd name="connsiteY2" fmla="*/ 27661 h 4545610"/>
              <a:gd name="connsiteX3" fmla="*/ 1531500 w 5306447"/>
              <a:gd name="connsiteY3" fmla="*/ 92372 h 4545610"/>
              <a:gd name="connsiteX4" fmla="*/ 1892425 w 5306447"/>
              <a:gd name="connsiteY4" fmla="*/ 413452 h 4545610"/>
              <a:gd name="connsiteX5" fmla="*/ 3414021 w 5306447"/>
              <a:gd name="connsiteY5" fmla="*/ 413452 h 4545610"/>
              <a:gd name="connsiteX6" fmla="*/ 3774946 w 5306447"/>
              <a:gd name="connsiteY6" fmla="*/ 92372 h 4545610"/>
              <a:gd name="connsiteX7" fmla="*/ 3767613 w 5306447"/>
              <a:gd name="connsiteY7" fmla="*/ 27661 h 4545610"/>
              <a:gd name="connsiteX8" fmla="*/ 3757960 w 5306447"/>
              <a:gd name="connsiteY8" fmla="*/ 0 h 4545610"/>
              <a:gd name="connsiteX9" fmla="*/ 5177306 w 5306447"/>
              <a:gd name="connsiteY9" fmla="*/ 0 h 4545610"/>
              <a:gd name="connsiteX10" fmla="*/ 5306447 w 5306447"/>
              <a:gd name="connsiteY10" fmla="*/ 129141 h 4545610"/>
              <a:gd name="connsiteX11" fmla="*/ 5306447 w 5306447"/>
              <a:gd name="connsiteY11" fmla="*/ 4416469 h 4545610"/>
              <a:gd name="connsiteX12" fmla="*/ 5177306 w 5306447"/>
              <a:gd name="connsiteY12" fmla="*/ 4545610 h 4545610"/>
              <a:gd name="connsiteX13" fmla="*/ 129141 w 5306447"/>
              <a:gd name="connsiteY13" fmla="*/ 4545610 h 4545610"/>
              <a:gd name="connsiteX14" fmla="*/ 0 w 5306447"/>
              <a:gd name="connsiteY14" fmla="*/ 4416469 h 4545610"/>
              <a:gd name="connsiteX15" fmla="*/ 0 w 5306447"/>
              <a:gd name="connsiteY15" fmla="*/ 129141 h 4545610"/>
              <a:gd name="connsiteX16" fmla="*/ 129141 w 5306447"/>
              <a:gd name="connsiteY16" fmla="*/ 0 h 454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06447" h="4545610">
                <a:moveTo>
                  <a:pt x="129141" y="0"/>
                </a:moveTo>
                <a:lnTo>
                  <a:pt x="1548486" y="0"/>
                </a:lnTo>
                <a:lnTo>
                  <a:pt x="1538834" y="27661"/>
                </a:lnTo>
                <a:cubicBezTo>
                  <a:pt x="1534025" y="48563"/>
                  <a:pt x="1531500" y="70205"/>
                  <a:pt x="1531500" y="92372"/>
                </a:cubicBezTo>
                <a:cubicBezTo>
                  <a:pt x="1531500" y="269709"/>
                  <a:pt x="1693111" y="413452"/>
                  <a:pt x="1892425" y="413452"/>
                </a:cubicBezTo>
                <a:lnTo>
                  <a:pt x="3414021" y="413452"/>
                </a:lnTo>
                <a:cubicBezTo>
                  <a:pt x="3613335" y="413452"/>
                  <a:pt x="3774946" y="269709"/>
                  <a:pt x="3774946" y="92372"/>
                </a:cubicBezTo>
                <a:cubicBezTo>
                  <a:pt x="3774946" y="70205"/>
                  <a:pt x="3772421" y="48563"/>
                  <a:pt x="3767613" y="27661"/>
                </a:cubicBezTo>
                <a:lnTo>
                  <a:pt x="3757960" y="0"/>
                </a:lnTo>
                <a:lnTo>
                  <a:pt x="5177306" y="0"/>
                </a:lnTo>
                <a:cubicBezTo>
                  <a:pt x="5248629" y="0"/>
                  <a:pt x="5306447" y="57818"/>
                  <a:pt x="5306447" y="129141"/>
                </a:cubicBezTo>
                <a:lnTo>
                  <a:pt x="5306447" y="4416469"/>
                </a:lnTo>
                <a:cubicBezTo>
                  <a:pt x="5306447" y="4487792"/>
                  <a:pt x="5248629" y="4545610"/>
                  <a:pt x="5177306" y="4545610"/>
                </a:cubicBezTo>
                <a:lnTo>
                  <a:pt x="129141" y="4545610"/>
                </a:lnTo>
                <a:cubicBezTo>
                  <a:pt x="57818" y="4545610"/>
                  <a:pt x="0" y="4487792"/>
                  <a:pt x="0" y="4416469"/>
                </a:cubicBezTo>
                <a:lnTo>
                  <a:pt x="0" y="129141"/>
                </a:lnTo>
                <a:cubicBezTo>
                  <a:pt x="0" y="57818"/>
                  <a:pt x="57818" y="0"/>
                  <a:pt x="129141" y="0"/>
                </a:cubicBezTo>
                <a:close/>
              </a:path>
            </a:pathLst>
          </a:custGeom>
          <a:solidFill>
            <a:schemeClr val="lt1"/>
          </a:solidFill>
          <a:ln>
            <a:noFill/>
          </a:ln>
          <a:effectLst>
            <a:outerShdw blurRad="444500" dist="127000" dir="16200000" sx="98000" sy="98000" rotWithShape="0">
              <a:schemeClr val="accent1">
                <a:alpha val="20000"/>
              </a:schemeClr>
            </a:outerShdw>
            <a:reflection blurRad="190500" stA="50000" endPos="15000" dist="12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6" name="文本框 25"/>
          <p:cNvSpPr txBox="1"/>
          <p:nvPr/>
        </p:nvSpPr>
        <p:spPr>
          <a:xfrm>
            <a:off x="1600200" y="2531270"/>
            <a:ext cx="3374542" cy="566052"/>
          </a:xfrm>
          <a:prstGeom prst="rect">
            <a:avLst/>
          </a:prstGeom>
          <a:noFill/>
        </p:spPr>
        <p:txBody>
          <a:bodyPr wrap="square" lIns="0" tIns="0" rIns="0" bIns="0">
            <a:no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40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sym typeface="HarmonyOS Sans SC Medium" panose="00000600000000000000" pitchFamily="2" charset="-122"/>
              </a:rPr>
              <a:t>在此处输入您的内容在此处输入您的内容在此处输入您的内容在此处输入您的内容</a:t>
            </a:r>
          </a:p>
        </p:txBody>
      </p:sp>
      <p:cxnSp>
        <p:nvCxnSpPr>
          <p:cNvPr id="27" name="line01"/>
          <p:cNvCxnSpPr/>
          <p:nvPr/>
        </p:nvCxnSpPr>
        <p:spPr>
          <a:xfrm>
            <a:off x="0" y="2294944"/>
            <a:ext cx="12192000" cy="0"/>
          </a:xfrm>
          <a:prstGeom prst="line">
            <a:avLst/>
          </a:prstGeom>
          <a:ln>
            <a:solidFill>
              <a:srgbClr val="FFFFFF"/>
            </a:solidFill>
            <a:prstDash val="dash"/>
          </a:ln>
        </p:spPr>
        <p:style>
          <a:lnRef idx="1">
            <a:schemeClr val="accent1"/>
          </a:lnRef>
          <a:fillRef idx="0">
            <a:schemeClr val="accent1"/>
          </a:fillRef>
          <a:effectRef idx="0">
            <a:schemeClr val="accent1"/>
          </a:effectRef>
          <a:fontRef idx="minor">
            <a:schemeClr val="tx1"/>
          </a:fontRef>
        </p:style>
      </p:cxnSp>
      <p:sp>
        <p:nvSpPr>
          <p:cNvPr id="28" name="任意多边形: 形状 27"/>
          <p:cNvSpPr/>
          <p:nvPr>
            <p:custDataLst>
              <p:tags r:id="rId3"/>
            </p:custDataLst>
          </p:nvPr>
        </p:nvSpPr>
        <p:spPr>
          <a:xfrm>
            <a:off x="6212453" y="1845128"/>
            <a:ext cx="5306447" cy="4390572"/>
          </a:xfrm>
          <a:custGeom>
            <a:avLst/>
            <a:gdLst>
              <a:gd name="connsiteX0" fmla="*/ 129141 w 5306447"/>
              <a:gd name="connsiteY0" fmla="*/ 0 h 4545610"/>
              <a:gd name="connsiteX1" fmla="*/ 1548486 w 5306447"/>
              <a:gd name="connsiteY1" fmla="*/ 0 h 4545610"/>
              <a:gd name="connsiteX2" fmla="*/ 1538834 w 5306447"/>
              <a:gd name="connsiteY2" fmla="*/ 27661 h 4545610"/>
              <a:gd name="connsiteX3" fmla="*/ 1531500 w 5306447"/>
              <a:gd name="connsiteY3" fmla="*/ 92372 h 4545610"/>
              <a:gd name="connsiteX4" fmla="*/ 1892425 w 5306447"/>
              <a:gd name="connsiteY4" fmla="*/ 413452 h 4545610"/>
              <a:gd name="connsiteX5" fmla="*/ 3414021 w 5306447"/>
              <a:gd name="connsiteY5" fmla="*/ 413452 h 4545610"/>
              <a:gd name="connsiteX6" fmla="*/ 3774946 w 5306447"/>
              <a:gd name="connsiteY6" fmla="*/ 92372 h 4545610"/>
              <a:gd name="connsiteX7" fmla="*/ 3767613 w 5306447"/>
              <a:gd name="connsiteY7" fmla="*/ 27661 h 4545610"/>
              <a:gd name="connsiteX8" fmla="*/ 3757960 w 5306447"/>
              <a:gd name="connsiteY8" fmla="*/ 0 h 4545610"/>
              <a:gd name="connsiteX9" fmla="*/ 5177306 w 5306447"/>
              <a:gd name="connsiteY9" fmla="*/ 0 h 4545610"/>
              <a:gd name="connsiteX10" fmla="*/ 5306447 w 5306447"/>
              <a:gd name="connsiteY10" fmla="*/ 129141 h 4545610"/>
              <a:gd name="connsiteX11" fmla="*/ 5306447 w 5306447"/>
              <a:gd name="connsiteY11" fmla="*/ 4416469 h 4545610"/>
              <a:gd name="connsiteX12" fmla="*/ 5177306 w 5306447"/>
              <a:gd name="connsiteY12" fmla="*/ 4545610 h 4545610"/>
              <a:gd name="connsiteX13" fmla="*/ 129141 w 5306447"/>
              <a:gd name="connsiteY13" fmla="*/ 4545610 h 4545610"/>
              <a:gd name="connsiteX14" fmla="*/ 0 w 5306447"/>
              <a:gd name="connsiteY14" fmla="*/ 4416469 h 4545610"/>
              <a:gd name="connsiteX15" fmla="*/ 0 w 5306447"/>
              <a:gd name="connsiteY15" fmla="*/ 129141 h 4545610"/>
              <a:gd name="connsiteX16" fmla="*/ 129141 w 5306447"/>
              <a:gd name="connsiteY16" fmla="*/ 0 h 454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06447" h="4545610">
                <a:moveTo>
                  <a:pt x="129141" y="0"/>
                </a:moveTo>
                <a:lnTo>
                  <a:pt x="1548486" y="0"/>
                </a:lnTo>
                <a:lnTo>
                  <a:pt x="1538834" y="27661"/>
                </a:lnTo>
                <a:cubicBezTo>
                  <a:pt x="1534025" y="48563"/>
                  <a:pt x="1531500" y="70205"/>
                  <a:pt x="1531500" y="92372"/>
                </a:cubicBezTo>
                <a:cubicBezTo>
                  <a:pt x="1531500" y="269709"/>
                  <a:pt x="1693111" y="413452"/>
                  <a:pt x="1892425" y="413452"/>
                </a:cubicBezTo>
                <a:lnTo>
                  <a:pt x="3414021" y="413452"/>
                </a:lnTo>
                <a:cubicBezTo>
                  <a:pt x="3613335" y="413452"/>
                  <a:pt x="3774946" y="269709"/>
                  <a:pt x="3774946" y="92372"/>
                </a:cubicBezTo>
                <a:cubicBezTo>
                  <a:pt x="3774946" y="70205"/>
                  <a:pt x="3772421" y="48563"/>
                  <a:pt x="3767613" y="27661"/>
                </a:cubicBezTo>
                <a:lnTo>
                  <a:pt x="3757960" y="0"/>
                </a:lnTo>
                <a:lnTo>
                  <a:pt x="5177306" y="0"/>
                </a:lnTo>
                <a:cubicBezTo>
                  <a:pt x="5248629" y="0"/>
                  <a:pt x="5306447" y="57818"/>
                  <a:pt x="5306447" y="129141"/>
                </a:cubicBezTo>
                <a:lnTo>
                  <a:pt x="5306447" y="4416469"/>
                </a:lnTo>
                <a:cubicBezTo>
                  <a:pt x="5306447" y="4487792"/>
                  <a:pt x="5248629" y="4545610"/>
                  <a:pt x="5177306" y="4545610"/>
                </a:cubicBezTo>
                <a:lnTo>
                  <a:pt x="129141" y="4545610"/>
                </a:lnTo>
                <a:cubicBezTo>
                  <a:pt x="57818" y="4545610"/>
                  <a:pt x="0" y="4487792"/>
                  <a:pt x="0" y="4416469"/>
                </a:cubicBezTo>
                <a:lnTo>
                  <a:pt x="0" y="129141"/>
                </a:lnTo>
                <a:cubicBezTo>
                  <a:pt x="0" y="57818"/>
                  <a:pt x="57818" y="0"/>
                  <a:pt x="129141" y="0"/>
                </a:cubicBezTo>
                <a:close/>
              </a:path>
            </a:pathLst>
          </a:custGeom>
          <a:solidFill>
            <a:schemeClr val="lt1"/>
          </a:solidFill>
          <a:ln>
            <a:noFill/>
          </a:ln>
          <a:effectLst>
            <a:outerShdw blurRad="444500" dist="127000" dir="16200000" sx="98000" sy="98000" rotWithShape="0">
              <a:schemeClr val="accent1">
                <a:alpha val="20000"/>
              </a:schemeClr>
            </a:outerShdw>
            <a:reflection blurRad="190500" stA="50000" endPos="15000" dist="12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1" name="文本框 70"/>
          <p:cNvSpPr txBox="1"/>
          <p:nvPr/>
        </p:nvSpPr>
        <p:spPr>
          <a:xfrm>
            <a:off x="3455374" y="5575721"/>
            <a:ext cx="2266262" cy="275588"/>
          </a:xfrm>
          <a:prstGeom prst="rect">
            <a:avLst/>
          </a:prstGeom>
          <a:noFill/>
        </p:spPr>
        <p:txBody>
          <a:bodyPr wrap="square" lIns="0" tIns="0" rIns="0" bIns="0">
            <a:noAutofit/>
          </a:bodyPr>
          <a:lstStyle>
            <a:defPPr>
              <a:defRPr lang="zh-CN"/>
            </a:defPPr>
            <a:lvl1pPr>
              <a:lnSpc>
                <a:spcPct val="120000"/>
              </a:lnSpc>
              <a:defRPr sz="1600">
                <a:solidFill>
                  <a:prstClr val="black"/>
                </a:solidFill>
                <a:latin typeface="思源黑体 CN Regular" panose="020B0500000000000000" pitchFamily="34" charset="-122"/>
                <a:ea typeface="思源黑体 CN Regular" panose="020B0500000000000000" pitchFamily="34" charset="-122"/>
              </a:defRPr>
            </a:lvl1p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sym typeface="HarmonyOS Sans SC Medium" panose="00000600000000000000" pitchFamily="2" charset="-122"/>
              </a:rPr>
              <a:t>工艺四部</a:t>
            </a:r>
          </a:p>
        </p:txBody>
      </p:sp>
      <p:sp>
        <p:nvSpPr>
          <p:cNvPr id="72" name="文本框 71"/>
          <p:cNvSpPr txBox="1"/>
          <p:nvPr/>
        </p:nvSpPr>
        <p:spPr>
          <a:xfrm>
            <a:off x="3455374" y="5151659"/>
            <a:ext cx="3313625" cy="412229"/>
          </a:xfrm>
          <a:prstGeom prst="rect">
            <a:avLst/>
          </a:prstGeom>
          <a:noFill/>
        </p:spPr>
        <p:txBody>
          <a:bodyPr wrap="square" lIns="0" tIns="0" rIns="0" bIns="0">
            <a:noAutofit/>
          </a:bodyPr>
          <a:lstStyle>
            <a:defPPr>
              <a:defRPr lang="zh-CN"/>
            </a:defPPr>
            <a:lvl1pPr>
              <a:lnSpc>
                <a:spcPct val="120000"/>
              </a:lnSpc>
              <a:defRPr sz="2400">
                <a:gradFill>
                  <a:gsLst>
                    <a:gs pos="0">
                      <a:srgbClr val="FF5508"/>
                    </a:gs>
                    <a:gs pos="100000">
                      <a:srgbClr val="FE3921"/>
                    </a:gs>
                  </a:gsLst>
                  <a:lin ang="2700000" scaled="0"/>
                </a:gradFill>
                <a:latin typeface="思源黑体 CN Heavy" panose="020B0A00000000000000" pitchFamily="34" charset="-122"/>
                <a:ea typeface="思源黑体 CN Heavy" panose="020B0A00000000000000" pitchFamily="34" charset="-122"/>
              </a:defRPr>
            </a:lvl1p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2400" b="0"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sym typeface="HarmonyOS Sans SC Medium" panose="00000600000000000000" pitchFamily="2" charset="-122"/>
              </a:rPr>
              <a:t>XX </a:t>
            </a:r>
            <a:r>
              <a:rPr kumimoji="0" lang="zh-CN" altLang="en-US" sz="2400" b="0"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sym typeface="HarmonyOS Sans SC Medium" panose="00000600000000000000" pitchFamily="2" charset="-122"/>
              </a:rPr>
              <a:t>家</a:t>
            </a:r>
          </a:p>
        </p:txBody>
      </p:sp>
      <p:cxnSp>
        <p:nvCxnSpPr>
          <p:cNvPr id="70" name="直接连接符 69"/>
          <p:cNvCxnSpPr/>
          <p:nvPr/>
        </p:nvCxnSpPr>
        <p:spPr>
          <a:xfrm>
            <a:off x="3455374" y="5928021"/>
            <a:ext cx="21623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7" name="文本框 66"/>
          <p:cNvSpPr txBox="1"/>
          <p:nvPr/>
        </p:nvSpPr>
        <p:spPr>
          <a:xfrm>
            <a:off x="957248" y="5563889"/>
            <a:ext cx="1847697" cy="275588"/>
          </a:xfrm>
          <a:prstGeom prst="rect">
            <a:avLst/>
          </a:prstGeom>
          <a:noFill/>
        </p:spPr>
        <p:txBody>
          <a:bodyPr wrap="square" lIns="0" tIns="0" rIns="0" bIns="0">
            <a:noAutofit/>
          </a:bodyPr>
          <a:lstStyle>
            <a:defPPr>
              <a:defRPr lang="zh-CN"/>
            </a:defPPr>
            <a:lvl1pPr>
              <a:lnSpc>
                <a:spcPct val="120000"/>
              </a:lnSpc>
              <a:defRPr sz="1600">
                <a:solidFill>
                  <a:prstClr val="black"/>
                </a:solidFill>
                <a:latin typeface="思源黑体 CN Regular" panose="020B0500000000000000" pitchFamily="34" charset="-122"/>
                <a:ea typeface="思源黑体 CN Regular" panose="020B0500000000000000" pitchFamily="34" charset="-122"/>
              </a:defRPr>
            </a:lvl1p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sym typeface="HarmonyOS Sans SC Medium" panose="00000600000000000000" pitchFamily="2" charset="-122"/>
              </a:rPr>
              <a:t>工艺三部</a:t>
            </a:r>
          </a:p>
        </p:txBody>
      </p:sp>
      <p:sp>
        <p:nvSpPr>
          <p:cNvPr id="68" name="文本框 67"/>
          <p:cNvSpPr txBox="1"/>
          <p:nvPr/>
        </p:nvSpPr>
        <p:spPr>
          <a:xfrm>
            <a:off x="957249" y="5151659"/>
            <a:ext cx="1371305" cy="412229"/>
          </a:xfrm>
          <a:prstGeom prst="rect">
            <a:avLst/>
          </a:prstGeom>
          <a:noFill/>
        </p:spPr>
        <p:txBody>
          <a:bodyPr wrap="square" lIns="0" tIns="0" rIns="0" bIns="0">
            <a:noAutofit/>
          </a:bodyPr>
          <a:lstStyle>
            <a:defPPr>
              <a:defRPr lang="zh-CN"/>
            </a:defPPr>
            <a:lvl1pPr>
              <a:lnSpc>
                <a:spcPct val="120000"/>
              </a:lnSpc>
              <a:defRPr sz="2400">
                <a:gradFill>
                  <a:gsLst>
                    <a:gs pos="0">
                      <a:srgbClr val="FF5508"/>
                    </a:gs>
                    <a:gs pos="100000">
                      <a:srgbClr val="FE3921"/>
                    </a:gs>
                  </a:gsLst>
                  <a:lin ang="2700000" scaled="0"/>
                </a:gradFill>
                <a:latin typeface="思源黑体 CN Heavy" panose="020B0A00000000000000" pitchFamily="34" charset="-122"/>
                <a:ea typeface="思源黑体 CN Heavy" panose="020B0A00000000000000" pitchFamily="34" charset="-122"/>
              </a:defRPr>
            </a:lvl1p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2400" b="0"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sym typeface="HarmonyOS Sans SC Medium" panose="00000600000000000000" pitchFamily="2" charset="-122"/>
              </a:rPr>
              <a:t>XX</a:t>
            </a:r>
            <a:r>
              <a:rPr kumimoji="0" lang="zh-CN" altLang="en-US" sz="2400" b="0"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sym typeface="HarmonyOS Sans SC Medium" panose="00000600000000000000" pitchFamily="2" charset="-122"/>
              </a:rPr>
              <a:t>部</a:t>
            </a:r>
          </a:p>
        </p:txBody>
      </p:sp>
      <p:cxnSp>
        <p:nvCxnSpPr>
          <p:cNvPr id="66" name="直接连接符 65"/>
          <p:cNvCxnSpPr/>
          <p:nvPr/>
        </p:nvCxnSpPr>
        <p:spPr>
          <a:xfrm>
            <a:off x="957248" y="5928021"/>
            <a:ext cx="21623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3" name="文本框 62"/>
          <p:cNvSpPr txBox="1"/>
          <p:nvPr/>
        </p:nvSpPr>
        <p:spPr>
          <a:xfrm>
            <a:off x="957248" y="4409694"/>
            <a:ext cx="2029892" cy="275588"/>
          </a:xfrm>
          <a:prstGeom prst="rect">
            <a:avLst/>
          </a:prstGeom>
          <a:noFill/>
        </p:spPr>
        <p:txBody>
          <a:bodyPr wrap="square" lIns="0" tIns="0" rIns="0" bIns="0">
            <a:no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sym typeface="HarmonyOS Sans SC Medium" panose="00000600000000000000" pitchFamily="2" charset="-122"/>
              </a:rPr>
              <a:t>工艺一部</a:t>
            </a:r>
          </a:p>
        </p:txBody>
      </p:sp>
      <p:sp>
        <p:nvSpPr>
          <p:cNvPr id="64" name="文本框 63"/>
          <p:cNvSpPr txBox="1"/>
          <p:nvPr/>
        </p:nvSpPr>
        <p:spPr>
          <a:xfrm>
            <a:off x="957248" y="3982921"/>
            <a:ext cx="2029892" cy="412229"/>
          </a:xfrm>
          <a:prstGeom prst="rect">
            <a:avLst/>
          </a:prstGeom>
          <a:noFill/>
        </p:spPr>
        <p:txBody>
          <a:bodyPr wrap="square" lIns="0" tIns="0" rIns="0" bIns="0">
            <a:no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2400" b="0"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sym typeface="HarmonyOS Sans SC Medium" panose="00000600000000000000" pitchFamily="2" charset="-122"/>
              </a:rPr>
              <a:t>XXX</a:t>
            </a:r>
            <a:r>
              <a:rPr kumimoji="0" lang="zh-CN" altLang="en-US" sz="2400" b="0"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sym typeface="HarmonyOS Sans SC Medium" panose="00000600000000000000" pitchFamily="2" charset="-122"/>
              </a:rPr>
              <a:t>个</a:t>
            </a:r>
          </a:p>
        </p:txBody>
      </p:sp>
      <p:cxnSp>
        <p:nvCxnSpPr>
          <p:cNvPr id="62" name="直接连接符 61"/>
          <p:cNvCxnSpPr/>
          <p:nvPr/>
        </p:nvCxnSpPr>
        <p:spPr>
          <a:xfrm>
            <a:off x="957248" y="4788538"/>
            <a:ext cx="21623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9" name="文本框 58"/>
          <p:cNvSpPr txBox="1"/>
          <p:nvPr/>
        </p:nvSpPr>
        <p:spPr>
          <a:xfrm>
            <a:off x="3455374" y="4409694"/>
            <a:ext cx="2065335" cy="275588"/>
          </a:xfrm>
          <a:prstGeom prst="rect">
            <a:avLst/>
          </a:prstGeom>
          <a:noFill/>
        </p:spPr>
        <p:txBody>
          <a:bodyPr wrap="square" lIns="0" tIns="0" rIns="0" bIns="0">
            <a:noAutofit/>
          </a:bodyPr>
          <a:lstStyle>
            <a:defPPr>
              <a:defRPr lang="zh-CN"/>
            </a:defPPr>
            <a:lvl1pPr>
              <a:lnSpc>
                <a:spcPct val="120000"/>
              </a:lnSpc>
              <a:defRPr sz="1600">
                <a:solidFill>
                  <a:prstClr val="black"/>
                </a:solidFill>
                <a:latin typeface="思源黑体 CN Regular" panose="020B0500000000000000" pitchFamily="34" charset="-122"/>
                <a:ea typeface="思源黑体 CN Regular" panose="020B0500000000000000" pitchFamily="34" charset="-122"/>
              </a:defRPr>
            </a:lvl1p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sym typeface="HarmonyOS Sans SC Medium" panose="00000600000000000000" pitchFamily="2" charset="-122"/>
              </a:rPr>
              <a:t>工艺二部</a:t>
            </a:r>
          </a:p>
        </p:txBody>
      </p:sp>
      <p:sp>
        <p:nvSpPr>
          <p:cNvPr id="60" name="文本框 59"/>
          <p:cNvSpPr txBox="1"/>
          <p:nvPr/>
        </p:nvSpPr>
        <p:spPr>
          <a:xfrm>
            <a:off x="3455374" y="3982921"/>
            <a:ext cx="1847697" cy="412229"/>
          </a:xfrm>
          <a:prstGeom prst="rect">
            <a:avLst/>
          </a:prstGeom>
          <a:noFill/>
        </p:spPr>
        <p:txBody>
          <a:bodyPr wrap="square" lIns="0" tIns="0" rIns="0" bIns="0">
            <a:noAutofit/>
          </a:bodyPr>
          <a:lstStyle>
            <a:defPPr>
              <a:defRPr lang="zh-CN"/>
            </a:defPPr>
            <a:lvl1pPr>
              <a:lnSpc>
                <a:spcPct val="120000"/>
              </a:lnSpc>
              <a:defRPr sz="2400">
                <a:gradFill>
                  <a:gsLst>
                    <a:gs pos="0">
                      <a:srgbClr val="FF5508"/>
                    </a:gs>
                    <a:gs pos="100000">
                      <a:srgbClr val="FE3921"/>
                    </a:gs>
                  </a:gsLst>
                  <a:lin ang="2700000" scaled="0"/>
                </a:gradFill>
                <a:latin typeface="思源黑体 CN Heavy" panose="020B0A00000000000000" pitchFamily="34" charset="-122"/>
                <a:ea typeface="思源黑体 CN Heavy" panose="020B0A00000000000000" pitchFamily="34" charset="-122"/>
              </a:defRPr>
            </a:lvl1p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altLang="zh-CN" sz="2400" b="0"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sym typeface="HarmonyOS Sans SC Medium" panose="00000600000000000000" pitchFamily="2" charset="-122"/>
              </a:rPr>
              <a:t>XX </a:t>
            </a:r>
            <a:r>
              <a:rPr kumimoji="0" lang="zh-CN" altLang="en-US" sz="2400" b="0"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sym typeface="HarmonyOS Sans SC Medium" panose="00000600000000000000" pitchFamily="2" charset="-122"/>
              </a:rPr>
              <a:t>人</a:t>
            </a:r>
          </a:p>
        </p:txBody>
      </p:sp>
      <p:cxnSp>
        <p:nvCxnSpPr>
          <p:cNvPr id="58" name="直接连接符 57"/>
          <p:cNvCxnSpPr/>
          <p:nvPr/>
        </p:nvCxnSpPr>
        <p:spPr>
          <a:xfrm>
            <a:off x="3455374" y="4788538"/>
            <a:ext cx="21623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流程图: 终止 50"/>
          <p:cNvSpPr/>
          <p:nvPr>
            <p:custDataLst>
              <p:tags r:id="rId4"/>
            </p:custDataLst>
          </p:nvPr>
        </p:nvSpPr>
        <p:spPr>
          <a:xfrm>
            <a:off x="2236115" y="1564625"/>
            <a:ext cx="2155017" cy="616848"/>
          </a:xfrm>
          <a:prstGeom prst="flowChartTermina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2" name="文本框 51"/>
          <p:cNvSpPr txBox="1"/>
          <p:nvPr/>
        </p:nvSpPr>
        <p:spPr>
          <a:xfrm>
            <a:off x="2708329" y="1689237"/>
            <a:ext cx="1210588" cy="40011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rPr>
              <a:t>工作亮点</a:t>
            </a:r>
          </a:p>
        </p:txBody>
      </p:sp>
      <p:sp>
        <p:nvSpPr>
          <p:cNvPr id="49" name="流程图: 终止 48"/>
          <p:cNvSpPr/>
          <p:nvPr>
            <p:custDataLst>
              <p:tags r:id="rId5"/>
            </p:custDataLst>
          </p:nvPr>
        </p:nvSpPr>
        <p:spPr>
          <a:xfrm>
            <a:off x="7788168" y="1564625"/>
            <a:ext cx="2155017" cy="616848"/>
          </a:xfrm>
          <a:prstGeom prst="flowChartTermina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0" name="文本框 49"/>
          <p:cNvSpPr txBox="1"/>
          <p:nvPr/>
        </p:nvSpPr>
        <p:spPr>
          <a:xfrm>
            <a:off x="8260382" y="1689237"/>
            <a:ext cx="1210588" cy="40011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rPr>
              <a:t>工作亮点</a:t>
            </a:r>
          </a:p>
        </p:txBody>
      </p:sp>
      <p:sp>
        <p:nvSpPr>
          <p:cNvPr id="33" name="文本框 32"/>
          <p:cNvSpPr txBox="1"/>
          <p:nvPr/>
        </p:nvSpPr>
        <p:spPr>
          <a:xfrm>
            <a:off x="7199211" y="2531270"/>
            <a:ext cx="3650964" cy="270587"/>
          </a:xfrm>
          <a:prstGeom prst="rect">
            <a:avLst/>
          </a:prstGeom>
          <a:noFill/>
        </p:spPr>
        <p:txBody>
          <a:bodyPr wrap="square" lIns="0" tIns="0" rIns="0" bIns="0">
            <a:no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40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sym typeface="HarmonyOS Sans SC Medium" panose="00000600000000000000" pitchFamily="2" charset="-122"/>
              </a:rPr>
              <a:t>在此处输入您的内容在此处输入您的内容</a:t>
            </a:r>
          </a:p>
        </p:txBody>
      </p:sp>
      <p:sp>
        <p:nvSpPr>
          <p:cNvPr id="34" name="文本框 33"/>
          <p:cNvSpPr txBox="1"/>
          <p:nvPr/>
        </p:nvSpPr>
        <p:spPr>
          <a:xfrm>
            <a:off x="7747421" y="5608593"/>
            <a:ext cx="2236510" cy="40011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sym typeface="HarmonyOS Sans SC Medium" panose="00000600000000000000" pitchFamily="2" charset="-122"/>
              </a:rPr>
              <a:t>超额完成任务指标</a:t>
            </a:r>
          </a:p>
        </p:txBody>
      </p:sp>
      <p:sp>
        <p:nvSpPr>
          <p:cNvPr id="46" name="椭圆 45"/>
          <p:cNvSpPr/>
          <p:nvPr/>
        </p:nvSpPr>
        <p:spPr>
          <a:xfrm>
            <a:off x="6911937" y="3373569"/>
            <a:ext cx="3907478" cy="918381"/>
          </a:xfrm>
          <a:prstGeom prst="ellipse">
            <a:avLst/>
          </a:prstGeom>
          <a:gradFill flip="none" rotWithShape="1">
            <a:gsLst>
              <a:gs pos="0">
                <a:schemeClr val="accent1">
                  <a:alpha val="40000"/>
                </a:schemeClr>
              </a:gs>
              <a:gs pos="100000">
                <a:schemeClr val="accent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0">
                    <a:srgbClr val="FF5508"/>
                  </a:gs>
                  <a:gs pos="61000">
                    <a:srgbClr val="FE3921"/>
                  </a:gs>
                </a:gsLst>
                <a:lin ang="5400000" scaled="0"/>
              </a:gradFill>
              <a:effectLst/>
              <a:uLnTx/>
              <a:uFillTx/>
              <a:latin typeface="微软雅黑" panose="020B0503020204020204" pitchFamily="34" charset="-122"/>
              <a:ea typeface="微软雅黑" panose="020B0503020204020204" pitchFamily="34" charset="-122"/>
              <a:cs typeface="+mn-cs"/>
            </a:endParaRPr>
          </a:p>
        </p:txBody>
      </p:sp>
      <p:sp>
        <p:nvSpPr>
          <p:cNvPr id="47" name="椭圆 46"/>
          <p:cNvSpPr/>
          <p:nvPr/>
        </p:nvSpPr>
        <p:spPr>
          <a:xfrm>
            <a:off x="7907473" y="3404064"/>
            <a:ext cx="1916407" cy="529811"/>
          </a:xfrm>
          <a:prstGeom prst="ellipse">
            <a:avLst/>
          </a:prstGeom>
          <a:gradFill flip="none" rotWithShape="1">
            <a:gsLst>
              <a:gs pos="24000">
                <a:schemeClr val="accent1">
                  <a:alpha val="42000"/>
                </a:schemeClr>
              </a:gs>
              <a:gs pos="100000">
                <a:schemeClr val="accent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0">
                    <a:srgbClr val="FF5508"/>
                  </a:gs>
                  <a:gs pos="61000">
                    <a:srgbClr val="FE3921"/>
                  </a:gs>
                </a:gsLst>
                <a:lin ang="5400000" scaled="0"/>
              </a:gradFill>
              <a:effectLst/>
              <a:uLnTx/>
              <a:uFillTx/>
              <a:latin typeface="微软雅黑" panose="020B0503020204020204" pitchFamily="34" charset="-122"/>
              <a:ea typeface="微软雅黑" panose="020B0503020204020204" pitchFamily="34" charset="-122"/>
              <a:cs typeface="+mn-cs"/>
            </a:endParaRPr>
          </a:p>
        </p:txBody>
      </p:sp>
      <p:sp>
        <p:nvSpPr>
          <p:cNvPr id="48" name="任意多边形: 形状 47"/>
          <p:cNvSpPr/>
          <p:nvPr/>
        </p:nvSpPr>
        <p:spPr>
          <a:xfrm flipV="1">
            <a:off x="6689108" y="3659405"/>
            <a:ext cx="4378537" cy="1899223"/>
          </a:xfrm>
          <a:custGeom>
            <a:avLst/>
            <a:gdLst>
              <a:gd name="connsiteX0" fmla="*/ 0 w 4227107"/>
              <a:gd name="connsiteY0" fmla="*/ 1859172 h 1859172"/>
              <a:gd name="connsiteX1" fmla="*/ 4227107 w 4227107"/>
              <a:gd name="connsiteY1" fmla="*/ 1859172 h 1859172"/>
              <a:gd name="connsiteX2" fmla="*/ 2871056 w 4227107"/>
              <a:gd name="connsiteY2" fmla="*/ 163493 h 1859172"/>
              <a:gd name="connsiteX3" fmla="*/ 2869408 w 4227107"/>
              <a:gd name="connsiteY3" fmla="*/ 163493 h 1859172"/>
              <a:gd name="connsiteX4" fmla="*/ 2860077 w 4227107"/>
              <a:gd name="connsiteY4" fmla="*/ 141739 h 1859172"/>
              <a:gd name="connsiteX5" fmla="*/ 2120146 w 4227107"/>
              <a:gd name="connsiteY5" fmla="*/ 0 h 1859172"/>
              <a:gd name="connsiteX6" fmla="*/ 1380215 w 4227107"/>
              <a:gd name="connsiteY6" fmla="*/ 141739 h 1859172"/>
              <a:gd name="connsiteX7" fmla="*/ 1370884 w 4227107"/>
              <a:gd name="connsiteY7" fmla="*/ 163493 h 1859172"/>
              <a:gd name="connsiteX8" fmla="*/ 1356051 w 4227107"/>
              <a:gd name="connsiteY8" fmla="*/ 163493 h 18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7107" h="1859172">
                <a:moveTo>
                  <a:pt x="0" y="1859172"/>
                </a:moveTo>
                <a:lnTo>
                  <a:pt x="4227107" y="1859172"/>
                </a:lnTo>
                <a:lnTo>
                  <a:pt x="2871056" y="163493"/>
                </a:lnTo>
                <a:lnTo>
                  <a:pt x="2869408" y="163493"/>
                </a:lnTo>
                <a:lnTo>
                  <a:pt x="2860077" y="141739"/>
                </a:lnTo>
                <a:cubicBezTo>
                  <a:pt x="2789651" y="60849"/>
                  <a:pt x="2485132" y="0"/>
                  <a:pt x="2120146" y="0"/>
                </a:cubicBezTo>
                <a:cubicBezTo>
                  <a:pt x="1755160" y="0"/>
                  <a:pt x="1450642" y="60849"/>
                  <a:pt x="1380215" y="141739"/>
                </a:cubicBezTo>
                <a:lnTo>
                  <a:pt x="1370884" y="163493"/>
                </a:lnTo>
                <a:lnTo>
                  <a:pt x="1356051" y="163493"/>
                </a:lnTo>
                <a:close/>
              </a:path>
            </a:pathLst>
          </a:custGeom>
          <a:gradFill>
            <a:gsLst>
              <a:gs pos="1000">
                <a:schemeClr val="accent1">
                  <a:alpha val="30000"/>
                </a:schemeClr>
              </a:gs>
              <a:gs pos="80000">
                <a:schemeClr val="accent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gradFill>
                <a:gsLst>
                  <a:gs pos="0">
                    <a:srgbClr val="FF5508"/>
                  </a:gs>
                  <a:gs pos="61000">
                    <a:srgbClr val="FE3921"/>
                  </a:gs>
                </a:gsLst>
                <a:lin ang="5400000" scaled="0"/>
              </a:gradFill>
              <a:effectLst/>
              <a:uLnTx/>
              <a:uFillTx/>
              <a:latin typeface="微软雅黑" panose="020B0503020204020204" pitchFamily="34" charset="-122"/>
              <a:ea typeface="微软雅黑" panose="020B0503020204020204" pitchFamily="34" charset="-122"/>
              <a:cs typeface="+mn-cs"/>
            </a:endParaRPr>
          </a:p>
        </p:txBody>
      </p:sp>
      <p:sp>
        <p:nvSpPr>
          <p:cNvPr id="37" name="文本框 36"/>
          <p:cNvSpPr txBox="1"/>
          <p:nvPr/>
        </p:nvSpPr>
        <p:spPr>
          <a:xfrm>
            <a:off x="7955171" y="4736496"/>
            <a:ext cx="1902733" cy="615553"/>
          </a:xfrm>
          <a:prstGeom prst="rect">
            <a:avLst/>
          </a:prstGeom>
          <a:noFill/>
        </p:spPr>
        <p:txBody>
          <a:bodyPr wrap="square" lIns="0" tIns="0" rIns="0" bIns="0">
            <a:noAutofit/>
          </a:bodyPr>
          <a:lstStyle>
            <a:defPPr>
              <a:defRPr lang="zh-CN"/>
            </a:defPPr>
            <a:lvl1pPr algn="ctr">
              <a:defRPr sz="3200">
                <a:gradFill flip="none" rotWithShape="1">
                  <a:gsLst>
                    <a:gs pos="0">
                      <a:srgbClr val="FF5508"/>
                    </a:gs>
                    <a:gs pos="64000">
                      <a:srgbClr val="FE3921"/>
                    </a:gs>
                  </a:gsLst>
                  <a:lin ang="2700000" scaled="1"/>
                  <a:tileRect/>
                </a:gradFill>
                <a:latin typeface="思源黑体 CN Medium" panose="020B0600000000000000" pitchFamily="34" charset="-122"/>
                <a:ea typeface="思源黑体 CN Medium" panose="020B06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sym typeface="HarmonyOS Sans SC Medium" panose="00000600000000000000" pitchFamily="2" charset="-122"/>
              </a:rPr>
              <a:t>60000W </a:t>
            </a:r>
            <a:r>
              <a:rPr kumimoji="0" lang="zh-CN" altLang="en-US" sz="24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sym typeface="HarmonyOS Sans SC Medium" panose="00000600000000000000" pitchFamily="2" charset="-122"/>
              </a:rPr>
              <a:t>元</a:t>
            </a:r>
            <a:endParaRPr kumimoji="0" lang="en-US" altLang="zh-CN" sz="24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sym typeface="HarmonyOS Sans SC Medium" panose="000006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sym typeface="HarmonyOS Sans SC Medium" panose="00000600000000000000" pitchFamily="2" charset="-122"/>
              </a:rPr>
              <a:t>综合部门</a:t>
            </a:r>
            <a:endParaRPr kumimoji="0" lang="en-US" altLang="zh-CN" sz="1600" b="0"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sym typeface="HarmonyOS Sans SC Medium" panose="00000600000000000000" pitchFamily="2" charset="-122"/>
            </a:endParaRPr>
          </a:p>
        </p:txBody>
      </p:sp>
      <p:sp>
        <p:nvSpPr>
          <p:cNvPr id="38" name="文本框 37"/>
          <p:cNvSpPr txBox="1"/>
          <p:nvPr/>
        </p:nvSpPr>
        <p:spPr>
          <a:xfrm>
            <a:off x="8168018" y="3052602"/>
            <a:ext cx="1395317" cy="615553"/>
          </a:xfrm>
          <a:prstGeom prst="rect">
            <a:avLst/>
          </a:prstGeom>
          <a:noFill/>
          <a:effectLst/>
        </p:spPr>
        <p:txBody>
          <a:bodyPr wrap="square" lIns="0" tIns="0" rIns="0" bIns="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dirty="0">
                <a:solidFill>
                  <a:schemeClr val="accent1"/>
                </a:solidFill>
                <a:latin typeface="微软雅黑" panose="020B0503020204020204" pitchFamily="34" charset="-122"/>
                <a:ea typeface="微软雅黑" panose="020B0503020204020204" pitchFamily="34" charset="-122"/>
                <a:sym typeface="HarmonyOS Sans SC Medium" panose="00000600000000000000" pitchFamily="2" charset="-122"/>
              </a:rPr>
              <a:t>X</a:t>
            </a:r>
            <a:r>
              <a:rPr kumimoji="0" lang="en-US" altLang="zh-CN" sz="24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sym typeface="HarmonyOS Sans SC Medium" panose="00000600000000000000" pitchFamily="2" charset="-122"/>
              </a:rPr>
              <a:t>X</a:t>
            </a:r>
            <a:r>
              <a:rPr kumimoji="0" lang="zh-CN" altLang="en-US" sz="24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sym typeface="HarmonyOS Sans SC Medium" panose="00000600000000000000" pitchFamily="2" charset="-122"/>
              </a:rPr>
              <a:t>倍</a:t>
            </a:r>
            <a:endParaRPr kumimoji="0" lang="en-US" altLang="zh-CN" sz="24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sym typeface="HarmonyOS Sans SC Medium" panose="000006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sym typeface="HarmonyOS Sans SC Medium" panose="00000600000000000000" pitchFamily="2" charset="-122"/>
              </a:rPr>
              <a:t>总增幅</a:t>
            </a:r>
            <a:endParaRPr kumimoji="0" lang="en-US" altLang="zh-CN" sz="1600" b="0"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sym typeface="HarmonyOS Sans SC Medium" panose="00000600000000000000" pitchFamily="2" charset="-122"/>
            </a:endParaRPr>
          </a:p>
        </p:txBody>
      </p:sp>
      <p:pic>
        <p:nvPicPr>
          <p:cNvPr id="44" name="图形 43" descr="箭头顺时针弯曲"/>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29573" y="3117743"/>
            <a:ext cx="850932" cy="850932"/>
          </a:xfrm>
          <a:prstGeom prst="rect">
            <a:avLst/>
          </a:prstGeom>
        </p:spPr>
      </p:pic>
      <p:sp>
        <p:nvSpPr>
          <p:cNvPr id="45" name="文本框 44"/>
          <p:cNvSpPr txBox="1"/>
          <p:nvPr/>
        </p:nvSpPr>
        <p:spPr>
          <a:xfrm>
            <a:off x="6867599" y="3158489"/>
            <a:ext cx="850933" cy="615553"/>
          </a:xfrm>
          <a:prstGeom prst="rect">
            <a:avLst/>
          </a:prstGeom>
          <a:noFill/>
        </p:spPr>
        <p:txBody>
          <a:bodyPr wrap="square" lIns="0" tIns="0" rIns="0" bIns="0">
            <a:noAutofit/>
          </a:bodyPr>
          <a:lstStyle>
            <a:defPPr>
              <a:defRPr lang="zh-CN"/>
            </a:defPPr>
            <a:lvl1pPr algn="ctr">
              <a:defRPr sz="3200">
                <a:gradFill flip="none" rotWithShape="1">
                  <a:gsLst>
                    <a:gs pos="0">
                      <a:srgbClr val="FF5508"/>
                    </a:gs>
                    <a:gs pos="64000">
                      <a:srgbClr val="FE3921"/>
                    </a:gs>
                  </a:gsLst>
                  <a:lin ang="2700000" scaled="1"/>
                  <a:tileRect/>
                </a:gradFill>
                <a:latin typeface="思源黑体 CN Medium" panose="020B0600000000000000" pitchFamily="34" charset="-122"/>
                <a:ea typeface="思源黑体 CN Medium" panose="020B06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dirty="0">
                <a:solidFill>
                  <a:schemeClr val="accent1"/>
                </a:solidFill>
                <a:latin typeface="微软雅黑" panose="020B0503020204020204" pitchFamily="34" charset="-122"/>
                <a:ea typeface="微软雅黑" panose="020B0503020204020204" pitchFamily="34" charset="-122"/>
              </a:rPr>
              <a:t>XX</a:t>
            </a:r>
            <a:r>
              <a:rPr kumimoji="0" lang="zh-CN" altLang="en-US" sz="24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倍</a:t>
            </a:r>
            <a:endParaRPr kumimoji="0" lang="en-US" altLang="zh-CN" sz="24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solidFill>
                  <a:schemeClr val="tx2"/>
                </a:solidFill>
                <a:latin typeface="微软雅黑" panose="020B0503020204020204" pitchFamily="34" charset="-122"/>
                <a:ea typeface="微软雅黑" panose="020B0503020204020204" pitchFamily="34" charset="-122"/>
              </a:rPr>
              <a:t>入职人数</a:t>
            </a:r>
            <a:endParaRPr kumimoji="0" lang="zh-CN" altLang="en-US" sz="1600" b="0"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pic>
        <p:nvPicPr>
          <p:cNvPr id="41" name="图形 40" descr="箭头顺时针弯曲"/>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9453389" y="3117743"/>
            <a:ext cx="850932" cy="850932"/>
          </a:xfrm>
          <a:prstGeom prst="rect">
            <a:avLst/>
          </a:prstGeom>
        </p:spPr>
      </p:pic>
      <p:sp>
        <p:nvSpPr>
          <p:cNvPr id="42" name="文本框 41"/>
          <p:cNvSpPr txBox="1"/>
          <p:nvPr/>
        </p:nvSpPr>
        <p:spPr>
          <a:xfrm>
            <a:off x="10002005" y="3158489"/>
            <a:ext cx="850933" cy="615553"/>
          </a:xfrm>
          <a:prstGeom prst="rect">
            <a:avLst/>
          </a:prstGeom>
          <a:noFill/>
        </p:spPr>
        <p:txBody>
          <a:bodyPr wrap="square" lIns="0" tIns="0" rIns="0" bIns="0">
            <a:noAutofit/>
          </a:bodyPr>
          <a:lstStyle>
            <a:defPPr>
              <a:defRPr lang="zh-CN"/>
            </a:defPPr>
            <a:lvl1pPr algn="ctr">
              <a:defRPr sz="3200">
                <a:gradFill flip="none" rotWithShape="1">
                  <a:gsLst>
                    <a:gs pos="0">
                      <a:srgbClr val="FF5508"/>
                    </a:gs>
                    <a:gs pos="64000">
                      <a:srgbClr val="FE3921"/>
                    </a:gs>
                  </a:gsLst>
                  <a:lin ang="2700000" scaled="1"/>
                  <a:tileRect/>
                </a:gradFill>
                <a:latin typeface="思源黑体 CN Medium" panose="020B0600000000000000" pitchFamily="34" charset="-122"/>
                <a:ea typeface="思源黑体 CN Medium" panose="020B0600000000000000" pitchFamily="34"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dirty="0">
                <a:solidFill>
                  <a:schemeClr val="accent1"/>
                </a:solidFill>
                <a:latin typeface="微软雅黑" panose="020B0503020204020204" pitchFamily="34" charset="-122"/>
                <a:ea typeface="微软雅黑" panose="020B0503020204020204" pitchFamily="34" charset="-122"/>
              </a:rPr>
              <a:t>XX</a:t>
            </a:r>
            <a:r>
              <a:rPr kumimoji="0" lang="zh-CN" altLang="en-US" sz="24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倍</a:t>
            </a:r>
            <a:endParaRPr kumimoji="0" lang="en-US" altLang="zh-CN" sz="24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solidFill>
                  <a:schemeClr val="tx2"/>
                </a:solidFill>
                <a:latin typeface="微软雅黑" panose="020B0503020204020204" pitchFamily="34" charset="-122"/>
                <a:ea typeface="微软雅黑" panose="020B0503020204020204" pitchFamily="34" charset="-122"/>
              </a:rPr>
              <a:t>绩效</a:t>
            </a:r>
            <a:r>
              <a:rPr kumimoji="0" lang="zh-CN" altLang="en-US" sz="1600" b="0"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增长</a:t>
            </a:r>
          </a:p>
        </p:txBody>
      </p:sp>
      <p:sp>
        <p:nvSpPr>
          <p:cNvPr id="53" name="文本框 52">
            <a:extLst>
              <a:ext uri="{FF2B5EF4-FFF2-40B4-BE49-F238E27FC236}">
                <a16:creationId xmlns:a16="http://schemas.microsoft.com/office/drawing/2014/main" id="{C4E8B313-7BE5-2E47-BF97-D7BB464E3A30}"/>
              </a:ext>
            </a:extLst>
          </p:cNvPr>
          <p:cNvSpPr txBox="1"/>
          <p:nvPr/>
        </p:nvSpPr>
        <p:spPr>
          <a:xfrm>
            <a:off x="1076268" y="486554"/>
            <a:ext cx="2236510" cy="400110"/>
          </a:xfrm>
          <a:prstGeom prst="rect">
            <a:avLst/>
          </a:prstGeom>
          <a:noFill/>
        </p:spPr>
        <p:txBody>
          <a:bodyPr wrap="none" rtlCol="0">
            <a:noAutofit/>
          </a:bodyPr>
          <a:lstStyle/>
          <a:p>
            <a:pPr algn="ctr"/>
            <a:r>
              <a:rPr lang="zh-CN" altLang="en-US" sz="2000" b="1">
                <a:solidFill>
                  <a:schemeClr val="bg1"/>
                </a:solidFill>
                <a:latin typeface="微软雅黑" panose="020B0503020204020204" pitchFamily="34" charset="-122"/>
                <a:ea typeface="微软雅黑" panose="020B0503020204020204" pitchFamily="34" charset="-122"/>
              </a:rPr>
              <a:t>人力资源工作亮点</a:t>
            </a:r>
          </a:p>
        </p:txBody>
      </p:sp>
    </p:spTree>
    <p:extLst>
      <p:ext uri="{BB962C8B-B14F-4D97-AF65-F5344CB8AC3E}">
        <p14:creationId xmlns:p14="http://schemas.microsoft.com/office/powerpoint/2010/main" val="705290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组合 83">
            <a:extLst>
              <a:ext uri="{FF2B5EF4-FFF2-40B4-BE49-F238E27FC236}">
                <a16:creationId xmlns:a16="http://schemas.microsoft.com/office/drawing/2014/main" id="{4E5A7870-8C35-7F1D-D6B1-EB178ECCFA40}"/>
              </a:ext>
            </a:extLst>
          </p:cNvPr>
          <p:cNvGrpSpPr/>
          <p:nvPr/>
        </p:nvGrpSpPr>
        <p:grpSpPr>
          <a:xfrm>
            <a:off x="2574219" y="2396850"/>
            <a:ext cx="855916" cy="606964"/>
            <a:chOff x="1724030" y="8130209"/>
            <a:chExt cx="2242520" cy="1590261"/>
          </a:xfrm>
          <a:solidFill>
            <a:schemeClr val="accent1">
              <a:lumMod val="20000"/>
              <a:lumOff val="80000"/>
            </a:schemeClr>
          </a:solidFill>
        </p:grpSpPr>
        <p:sp>
          <p:nvSpPr>
            <p:cNvPr id="85" name="椭圆 84">
              <a:extLst>
                <a:ext uri="{FF2B5EF4-FFF2-40B4-BE49-F238E27FC236}">
                  <a16:creationId xmlns:a16="http://schemas.microsoft.com/office/drawing/2014/main" id="{79D66DAA-3350-38A1-2352-E09F186B8882}"/>
                </a:ext>
              </a:extLst>
            </p:cNvPr>
            <p:cNvSpPr/>
            <p:nvPr>
              <p:custDataLst>
                <p:tags r:id="rId37"/>
              </p:custDataLst>
            </p:nvPr>
          </p:nvSpPr>
          <p:spPr>
            <a:xfrm>
              <a:off x="1724030" y="8130209"/>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86" name="椭圆 85">
              <a:extLst>
                <a:ext uri="{FF2B5EF4-FFF2-40B4-BE49-F238E27FC236}">
                  <a16:creationId xmlns:a16="http://schemas.microsoft.com/office/drawing/2014/main" id="{9EE80914-9408-104C-3004-C42BA68C5FFA}"/>
                </a:ext>
              </a:extLst>
            </p:cNvPr>
            <p:cNvSpPr/>
            <p:nvPr>
              <p:custDataLst>
                <p:tags r:id="rId38"/>
              </p:custDataLst>
            </p:nvPr>
          </p:nvSpPr>
          <p:spPr>
            <a:xfrm>
              <a:off x="1724030" y="8783426"/>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87" name="椭圆 86">
              <a:extLst>
                <a:ext uri="{FF2B5EF4-FFF2-40B4-BE49-F238E27FC236}">
                  <a16:creationId xmlns:a16="http://schemas.microsoft.com/office/drawing/2014/main" id="{7E48B079-F5E2-B93A-9B0D-14C3F50A3DB7}"/>
                </a:ext>
              </a:extLst>
            </p:cNvPr>
            <p:cNvSpPr/>
            <p:nvPr>
              <p:custDataLst>
                <p:tags r:id="rId39"/>
              </p:custDataLst>
            </p:nvPr>
          </p:nvSpPr>
          <p:spPr>
            <a:xfrm>
              <a:off x="1724030" y="9436643"/>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88" name="椭圆 87">
              <a:extLst>
                <a:ext uri="{FF2B5EF4-FFF2-40B4-BE49-F238E27FC236}">
                  <a16:creationId xmlns:a16="http://schemas.microsoft.com/office/drawing/2014/main" id="{2EAA9E3F-5D1E-CCCD-1060-6B1D86F06F10}"/>
                </a:ext>
              </a:extLst>
            </p:cNvPr>
            <p:cNvSpPr/>
            <p:nvPr>
              <p:custDataLst>
                <p:tags r:id="rId40"/>
              </p:custDataLst>
            </p:nvPr>
          </p:nvSpPr>
          <p:spPr>
            <a:xfrm>
              <a:off x="2400337" y="8130209"/>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89" name="椭圆 88">
              <a:extLst>
                <a:ext uri="{FF2B5EF4-FFF2-40B4-BE49-F238E27FC236}">
                  <a16:creationId xmlns:a16="http://schemas.microsoft.com/office/drawing/2014/main" id="{59154B3E-06A1-83A4-D243-9E3E41D39B0B}"/>
                </a:ext>
              </a:extLst>
            </p:cNvPr>
            <p:cNvSpPr/>
            <p:nvPr>
              <p:custDataLst>
                <p:tags r:id="rId41"/>
              </p:custDataLst>
            </p:nvPr>
          </p:nvSpPr>
          <p:spPr>
            <a:xfrm>
              <a:off x="2400337" y="8783426"/>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90" name="椭圆 89">
              <a:extLst>
                <a:ext uri="{FF2B5EF4-FFF2-40B4-BE49-F238E27FC236}">
                  <a16:creationId xmlns:a16="http://schemas.microsoft.com/office/drawing/2014/main" id="{8CAF9FB0-61D0-499A-38DC-1546CFE52560}"/>
                </a:ext>
              </a:extLst>
            </p:cNvPr>
            <p:cNvSpPr/>
            <p:nvPr>
              <p:custDataLst>
                <p:tags r:id="rId42"/>
              </p:custDataLst>
            </p:nvPr>
          </p:nvSpPr>
          <p:spPr>
            <a:xfrm>
              <a:off x="2400337" y="9436643"/>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91" name="椭圆 90">
              <a:extLst>
                <a:ext uri="{FF2B5EF4-FFF2-40B4-BE49-F238E27FC236}">
                  <a16:creationId xmlns:a16="http://schemas.microsoft.com/office/drawing/2014/main" id="{CD709805-9767-9849-068F-03E8C823AE3F}"/>
                </a:ext>
              </a:extLst>
            </p:cNvPr>
            <p:cNvSpPr/>
            <p:nvPr>
              <p:custDataLst>
                <p:tags r:id="rId43"/>
              </p:custDataLst>
            </p:nvPr>
          </p:nvSpPr>
          <p:spPr>
            <a:xfrm>
              <a:off x="3041530" y="8130209"/>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92" name="椭圆 91">
              <a:extLst>
                <a:ext uri="{FF2B5EF4-FFF2-40B4-BE49-F238E27FC236}">
                  <a16:creationId xmlns:a16="http://schemas.microsoft.com/office/drawing/2014/main" id="{7FCBCAEF-5DCA-4206-EE5F-17E2BF1CB283}"/>
                </a:ext>
              </a:extLst>
            </p:cNvPr>
            <p:cNvSpPr/>
            <p:nvPr>
              <p:custDataLst>
                <p:tags r:id="rId44"/>
              </p:custDataLst>
            </p:nvPr>
          </p:nvSpPr>
          <p:spPr>
            <a:xfrm>
              <a:off x="3041530" y="8783426"/>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93" name="椭圆 92">
              <a:extLst>
                <a:ext uri="{FF2B5EF4-FFF2-40B4-BE49-F238E27FC236}">
                  <a16:creationId xmlns:a16="http://schemas.microsoft.com/office/drawing/2014/main" id="{B07B1DC8-A5E2-13B1-08BD-602F4A56720D}"/>
                </a:ext>
              </a:extLst>
            </p:cNvPr>
            <p:cNvSpPr/>
            <p:nvPr>
              <p:custDataLst>
                <p:tags r:id="rId45"/>
              </p:custDataLst>
            </p:nvPr>
          </p:nvSpPr>
          <p:spPr>
            <a:xfrm>
              <a:off x="3041530" y="9436643"/>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94" name="椭圆 93">
              <a:extLst>
                <a:ext uri="{FF2B5EF4-FFF2-40B4-BE49-F238E27FC236}">
                  <a16:creationId xmlns:a16="http://schemas.microsoft.com/office/drawing/2014/main" id="{317A9879-EEE9-57C4-A388-3C6004D03259}"/>
                </a:ext>
              </a:extLst>
            </p:cNvPr>
            <p:cNvSpPr/>
            <p:nvPr>
              <p:custDataLst>
                <p:tags r:id="rId46"/>
              </p:custDataLst>
            </p:nvPr>
          </p:nvSpPr>
          <p:spPr>
            <a:xfrm>
              <a:off x="3682723" y="8130209"/>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95" name="椭圆 94">
              <a:extLst>
                <a:ext uri="{FF2B5EF4-FFF2-40B4-BE49-F238E27FC236}">
                  <a16:creationId xmlns:a16="http://schemas.microsoft.com/office/drawing/2014/main" id="{1454458E-82BB-AB0E-BD80-8CE5DC6623DD}"/>
                </a:ext>
              </a:extLst>
            </p:cNvPr>
            <p:cNvSpPr/>
            <p:nvPr>
              <p:custDataLst>
                <p:tags r:id="rId47"/>
              </p:custDataLst>
            </p:nvPr>
          </p:nvSpPr>
          <p:spPr>
            <a:xfrm>
              <a:off x="3682723" y="8783426"/>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96" name="椭圆 95">
              <a:extLst>
                <a:ext uri="{FF2B5EF4-FFF2-40B4-BE49-F238E27FC236}">
                  <a16:creationId xmlns:a16="http://schemas.microsoft.com/office/drawing/2014/main" id="{01723E3F-FDD6-D558-2B48-FA6382F93429}"/>
                </a:ext>
              </a:extLst>
            </p:cNvPr>
            <p:cNvSpPr/>
            <p:nvPr>
              <p:custDataLst>
                <p:tags r:id="rId48"/>
              </p:custDataLst>
            </p:nvPr>
          </p:nvSpPr>
          <p:spPr>
            <a:xfrm>
              <a:off x="3682723" y="9436643"/>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sp>
        <p:nvSpPr>
          <p:cNvPr id="7" name="文本框 6">
            <a:extLst>
              <a:ext uri="{FF2B5EF4-FFF2-40B4-BE49-F238E27FC236}">
                <a16:creationId xmlns:a16="http://schemas.microsoft.com/office/drawing/2014/main" id="{2DD0DA83-5762-3DB0-9FF6-2AB5B00F265D}"/>
              </a:ext>
            </a:extLst>
          </p:cNvPr>
          <p:cNvSpPr txBox="1"/>
          <p:nvPr/>
        </p:nvSpPr>
        <p:spPr>
          <a:xfrm>
            <a:off x="198157" y="105442"/>
            <a:ext cx="2013455" cy="469344"/>
          </a:xfrm>
          <a:prstGeom prst="parallelogram">
            <a:avLst/>
          </a:prstGeom>
          <a:noFill/>
        </p:spPr>
        <p:txBody>
          <a:bodyPr wrap="none" rtlCol="0">
            <a:noAutofit/>
          </a:bodyPr>
          <a:lstStyle/>
          <a:p>
            <a:r>
              <a:rPr lang="en-US" altLang="zh-CN" dirty="0">
                <a:solidFill>
                  <a:schemeClr val="accent1"/>
                </a:solidFill>
                <a:latin typeface="微软雅黑" panose="020B0503020204020204" pitchFamily="34" charset="-122"/>
                <a:ea typeface="微软雅黑" panose="020B0503020204020204" pitchFamily="34" charset="-122"/>
              </a:rPr>
              <a:t>PART THREE</a:t>
            </a:r>
            <a:endParaRPr lang="zh-CN" altLang="en-US" dirty="0">
              <a:solidFill>
                <a:schemeClr val="accent1"/>
              </a:solidFill>
              <a:latin typeface="微软雅黑" panose="020B0503020204020204" pitchFamily="34" charset="-122"/>
              <a:ea typeface="微软雅黑" panose="020B0503020204020204" pitchFamily="34" charset="-122"/>
            </a:endParaRPr>
          </a:p>
        </p:txBody>
      </p:sp>
      <p:sp>
        <p:nvSpPr>
          <p:cNvPr id="58" name="文本框 57">
            <a:extLst>
              <a:ext uri="{FF2B5EF4-FFF2-40B4-BE49-F238E27FC236}">
                <a16:creationId xmlns:a16="http://schemas.microsoft.com/office/drawing/2014/main" id="{FA611F07-6FD6-74EF-835B-F01D7EA284D5}"/>
              </a:ext>
            </a:extLst>
          </p:cNvPr>
          <p:cNvSpPr txBox="1"/>
          <p:nvPr/>
        </p:nvSpPr>
        <p:spPr>
          <a:xfrm>
            <a:off x="1076268" y="486554"/>
            <a:ext cx="2236510" cy="400110"/>
          </a:xfrm>
          <a:prstGeom prst="rect">
            <a:avLst/>
          </a:prstGeom>
          <a:noFill/>
        </p:spPr>
        <p:txBody>
          <a:bodyPr wrap="none" rtlCol="0">
            <a:noAutofit/>
          </a:bodyPr>
          <a:lstStyle/>
          <a:p>
            <a:pPr algn="ctr"/>
            <a:r>
              <a:rPr lang="zh-CN" altLang="en-US" sz="2000" b="1">
                <a:solidFill>
                  <a:schemeClr val="bg1"/>
                </a:solidFill>
                <a:latin typeface="微软雅黑" panose="020B0503020204020204" pitchFamily="34" charset="-122"/>
                <a:ea typeface="微软雅黑" panose="020B0503020204020204" pitchFamily="34" charset="-122"/>
              </a:rPr>
              <a:t>人力资源工作亮点</a:t>
            </a:r>
          </a:p>
        </p:txBody>
      </p:sp>
      <p:sp>
        <p:nvSpPr>
          <p:cNvPr id="59" name="文本框 58">
            <a:extLst>
              <a:ext uri="{FF2B5EF4-FFF2-40B4-BE49-F238E27FC236}">
                <a16:creationId xmlns:a16="http://schemas.microsoft.com/office/drawing/2014/main" id="{AFE8AD3B-D645-83C1-A7F6-4E2AA7DDA856}"/>
              </a:ext>
            </a:extLst>
          </p:cNvPr>
          <p:cNvSpPr txBox="1"/>
          <p:nvPr>
            <p:custDataLst>
              <p:tags r:id="rId1"/>
            </p:custDataLst>
          </p:nvPr>
        </p:nvSpPr>
        <p:spPr>
          <a:xfrm>
            <a:off x="1522642" y="3653683"/>
            <a:ext cx="1210588" cy="400110"/>
          </a:xfrm>
          <a:prstGeom prst="rect">
            <a:avLst/>
          </a:prstGeom>
          <a:noFill/>
        </p:spPr>
        <p:txBody>
          <a:bodyPr wrap="none" rtlCol="0">
            <a:noAutofit/>
          </a:bodyPr>
          <a:lstStyle/>
          <a:p>
            <a:pPr algn="ctr"/>
            <a:r>
              <a:rPr lang="zh-CN" altLang="en-US" sz="2000" b="1" dirty="0">
                <a:solidFill>
                  <a:schemeClr val="tx2"/>
                </a:solidFill>
                <a:latin typeface="微软雅黑" panose="020B0503020204020204" pitchFamily="34" charset="-122"/>
                <a:ea typeface="微软雅黑" panose="020B0503020204020204" pitchFamily="34" charset="-122"/>
              </a:rPr>
              <a:t>工艺一部</a:t>
            </a:r>
          </a:p>
        </p:txBody>
      </p:sp>
      <p:sp>
        <p:nvSpPr>
          <p:cNvPr id="60" name="文本框 59">
            <a:extLst>
              <a:ext uri="{FF2B5EF4-FFF2-40B4-BE49-F238E27FC236}">
                <a16:creationId xmlns:a16="http://schemas.microsoft.com/office/drawing/2014/main" id="{9BEBEABA-AEF7-68FD-94D8-1B80D6F7536D}"/>
              </a:ext>
            </a:extLst>
          </p:cNvPr>
          <p:cNvSpPr txBox="1"/>
          <p:nvPr>
            <p:custDataLst>
              <p:tags r:id="rId2"/>
            </p:custDataLst>
          </p:nvPr>
        </p:nvSpPr>
        <p:spPr>
          <a:xfrm>
            <a:off x="874713" y="4126108"/>
            <a:ext cx="2506446" cy="905248"/>
          </a:xfrm>
          <a:prstGeom prst="rect">
            <a:avLst/>
          </a:prstGeom>
          <a:noFill/>
        </p:spPr>
        <p:txBody>
          <a:bodyPr wrap="square" rtlCol="0">
            <a:noAutofit/>
          </a:bodyPr>
          <a:lstStyle/>
          <a:p>
            <a:pPr algn="ctr">
              <a:lnSpc>
                <a:spcPct val="130000"/>
              </a:lnSpc>
            </a:pPr>
            <a:r>
              <a:rPr lang="zh-CN" altLang="en-US" sz="1400">
                <a:solidFill>
                  <a:schemeClr val="tx2"/>
                </a:solidFill>
                <a:latin typeface="微软雅黑" panose="020B0503020204020204" pitchFamily="34" charset="-122"/>
                <a:ea typeface="微软雅黑" panose="020B0503020204020204" pitchFamily="34" charset="-122"/>
              </a:rPr>
              <a:t>在此处输入您的内容在此处输入您的内容在此处输入您的内容在此处输入您的内容</a:t>
            </a:r>
          </a:p>
        </p:txBody>
      </p:sp>
      <p:sp>
        <p:nvSpPr>
          <p:cNvPr id="61" name="椭圆 60">
            <a:extLst>
              <a:ext uri="{FF2B5EF4-FFF2-40B4-BE49-F238E27FC236}">
                <a16:creationId xmlns:a16="http://schemas.microsoft.com/office/drawing/2014/main" id="{43E026F7-DA8D-576F-0BE3-6A35B46CFF07}"/>
              </a:ext>
            </a:extLst>
          </p:cNvPr>
          <p:cNvSpPr/>
          <p:nvPr>
            <p:custDataLst>
              <p:tags r:id="rId3"/>
            </p:custDataLst>
          </p:nvPr>
        </p:nvSpPr>
        <p:spPr>
          <a:xfrm>
            <a:off x="1437442" y="2396699"/>
            <a:ext cx="1064737" cy="1064737"/>
          </a:xfrm>
          <a:prstGeom prst="ellipse">
            <a:avLst/>
          </a:prstGeom>
          <a:gradFill flip="none" rotWithShape="1">
            <a:gsLst>
              <a:gs pos="20000">
                <a:schemeClr val="accent1">
                  <a:lumMod val="40000"/>
                  <a:lumOff val="60000"/>
                </a:schemeClr>
              </a:gs>
              <a:gs pos="100000">
                <a:schemeClr val="accent1">
                  <a:lumMod val="20000"/>
                  <a:lumOff val="80000"/>
                </a:schemeClr>
              </a:gs>
              <a:gs pos="78000">
                <a:schemeClr val="accent1"/>
              </a:gs>
            </a:gsLst>
            <a:path path="circle">
              <a:fillToRect r="100000" b="100000"/>
            </a:path>
            <a:tileRect l="-100000" t="-100000"/>
          </a:gradFill>
          <a:ln>
            <a:gradFill flip="none" rotWithShape="1">
              <a:gsLst>
                <a:gs pos="69000">
                  <a:schemeClr val="accent1">
                    <a:lumMod val="0"/>
                    <a:lumOff val="100000"/>
                    <a:alpha val="0"/>
                  </a:schemeClr>
                </a:gs>
                <a:gs pos="100000">
                  <a:schemeClr val="accent1">
                    <a:lumMod val="0"/>
                    <a:lumOff val="100000"/>
                  </a:schemeClr>
                </a:gs>
              </a:gsLst>
              <a:path path="circle">
                <a:fillToRect r="100000" b="100000"/>
              </a:path>
              <a:tileRect l="-100000" t="-100000"/>
            </a:gradFill>
          </a:ln>
          <a:effectLst>
            <a:outerShdw blurRad="533400" dist="381000" dir="5400000" algn="t"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62" name="椭圆 61">
            <a:extLst>
              <a:ext uri="{FF2B5EF4-FFF2-40B4-BE49-F238E27FC236}">
                <a16:creationId xmlns:a16="http://schemas.microsoft.com/office/drawing/2014/main" id="{00E5BCC7-B43C-D316-ED19-F1C9A7EBB2F6}"/>
              </a:ext>
            </a:extLst>
          </p:cNvPr>
          <p:cNvSpPr/>
          <p:nvPr>
            <p:custDataLst>
              <p:tags r:id="rId4"/>
            </p:custDataLst>
          </p:nvPr>
        </p:nvSpPr>
        <p:spPr>
          <a:xfrm>
            <a:off x="2278050" y="3013179"/>
            <a:ext cx="448257" cy="448257"/>
          </a:xfrm>
          <a:prstGeom prst="ellipse">
            <a:avLst/>
          </a:prstGeom>
          <a:gradFill flip="none" rotWithShape="1">
            <a:gsLst>
              <a:gs pos="20000">
                <a:schemeClr val="accent1">
                  <a:lumMod val="20000"/>
                  <a:lumOff val="80000"/>
                </a:schemeClr>
              </a:gs>
              <a:gs pos="100000">
                <a:schemeClr val="accent1"/>
              </a:gs>
            </a:gsLst>
            <a:path path="circle">
              <a:fillToRect l="100000" b="100000"/>
            </a:path>
            <a:tileRect t="-100000" r="-100000"/>
          </a:gradFill>
          <a:ln>
            <a:noFill/>
          </a:ln>
          <a:effectLst>
            <a:outerShdw blurRad="533400" dist="381000" dir="5400000" algn="t"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63" name="文本框 62">
            <a:extLst>
              <a:ext uri="{FF2B5EF4-FFF2-40B4-BE49-F238E27FC236}">
                <a16:creationId xmlns:a16="http://schemas.microsoft.com/office/drawing/2014/main" id="{95742300-6BED-BFB3-9C0D-6D5E8344629B}"/>
              </a:ext>
            </a:extLst>
          </p:cNvPr>
          <p:cNvSpPr txBox="1"/>
          <p:nvPr>
            <p:custDataLst>
              <p:tags r:id="rId5"/>
            </p:custDataLst>
          </p:nvPr>
        </p:nvSpPr>
        <p:spPr>
          <a:xfrm>
            <a:off x="3983760" y="2536093"/>
            <a:ext cx="1210588" cy="400110"/>
          </a:xfrm>
          <a:prstGeom prst="rect">
            <a:avLst/>
          </a:prstGeom>
          <a:noFill/>
        </p:spPr>
        <p:txBody>
          <a:bodyPr wrap="none" rtlCol="0">
            <a:noAutofit/>
          </a:bodyPr>
          <a:lstStyle/>
          <a:p>
            <a:pPr algn="ctr"/>
            <a:r>
              <a:rPr lang="zh-CN" altLang="en-US" sz="2000" b="1" dirty="0">
                <a:solidFill>
                  <a:schemeClr val="tx2"/>
                </a:solidFill>
                <a:latin typeface="微软雅黑" panose="020B0503020204020204" pitchFamily="34" charset="-122"/>
                <a:ea typeface="微软雅黑" panose="020B0503020204020204" pitchFamily="34" charset="-122"/>
              </a:rPr>
              <a:t>工艺二部</a:t>
            </a:r>
          </a:p>
        </p:txBody>
      </p:sp>
      <p:sp>
        <p:nvSpPr>
          <p:cNvPr id="64" name="文本框 63">
            <a:extLst>
              <a:ext uri="{FF2B5EF4-FFF2-40B4-BE49-F238E27FC236}">
                <a16:creationId xmlns:a16="http://schemas.microsoft.com/office/drawing/2014/main" id="{9C12F916-33B6-D528-F6F8-3AFDF733FF30}"/>
              </a:ext>
            </a:extLst>
          </p:cNvPr>
          <p:cNvSpPr txBox="1"/>
          <p:nvPr>
            <p:custDataLst>
              <p:tags r:id="rId6"/>
            </p:custDataLst>
          </p:nvPr>
        </p:nvSpPr>
        <p:spPr>
          <a:xfrm>
            <a:off x="3066838" y="3008518"/>
            <a:ext cx="3044432" cy="905248"/>
          </a:xfrm>
          <a:prstGeom prst="rect">
            <a:avLst/>
          </a:prstGeom>
          <a:noFill/>
        </p:spPr>
        <p:txBody>
          <a:bodyPr wrap="square" rtlCol="0">
            <a:noAutofit/>
          </a:bodyPr>
          <a:lstStyle/>
          <a:p>
            <a:pPr algn="ctr">
              <a:lnSpc>
                <a:spcPct val="130000"/>
              </a:lnSpc>
            </a:pPr>
            <a:r>
              <a:rPr lang="zh-CN" altLang="en-US" sz="1400">
                <a:solidFill>
                  <a:schemeClr val="tx2"/>
                </a:solidFill>
                <a:latin typeface="微软雅黑" panose="020B0503020204020204" pitchFamily="34" charset="-122"/>
                <a:ea typeface="微软雅黑" panose="020B0503020204020204" pitchFamily="34" charset="-122"/>
              </a:rPr>
              <a:t>在此处输入您的内容在此处输入您的内容在此处输入您的内容在此处输入您的内容</a:t>
            </a:r>
          </a:p>
        </p:txBody>
      </p:sp>
      <p:sp>
        <p:nvSpPr>
          <p:cNvPr id="65" name="椭圆 64">
            <a:extLst>
              <a:ext uri="{FF2B5EF4-FFF2-40B4-BE49-F238E27FC236}">
                <a16:creationId xmlns:a16="http://schemas.microsoft.com/office/drawing/2014/main" id="{F478D45B-7A40-542A-DAF4-796811696326}"/>
              </a:ext>
            </a:extLst>
          </p:cNvPr>
          <p:cNvSpPr/>
          <p:nvPr>
            <p:custDataLst>
              <p:tags r:id="rId7"/>
            </p:custDataLst>
          </p:nvPr>
        </p:nvSpPr>
        <p:spPr>
          <a:xfrm>
            <a:off x="3898560" y="1279109"/>
            <a:ext cx="1064737" cy="1064737"/>
          </a:xfrm>
          <a:prstGeom prst="ellipse">
            <a:avLst/>
          </a:prstGeom>
          <a:gradFill flip="none" rotWithShape="1">
            <a:gsLst>
              <a:gs pos="20000">
                <a:schemeClr val="accent1">
                  <a:lumMod val="40000"/>
                  <a:lumOff val="60000"/>
                </a:schemeClr>
              </a:gs>
              <a:gs pos="100000">
                <a:schemeClr val="accent1">
                  <a:lumMod val="20000"/>
                  <a:lumOff val="80000"/>
                </a:schemeClr>
              </a:gs>
              <a:gs pos="78000">
                <a:schemeClr val="accent1"/>
              </a:gs>
            </a:gsLst>
            <a:path path="circle">
              <a:fillToRect r="100000" b="100000"/>
            </a:path>
            <a:tileRect l="-100000" t="-100000"/>
          </a:gradFill>
          <a:ln>
            <a:gradFill flip="none" rotWithShape="1">
              <a:gsLst>
                <a:gs pos="69000">
                  <a:schemeClr val="accent1">
                    <a:lumMod val="0"/>
                    <a:lumOff val="100000"/>
                    <a:alpha val="0"/>
                  </a:schemeClr>
                </a:gs>
                <a:gs pos="100000">
                  <a:schemeClr val="accent1">
                    <a:lumMod val="0"/>
                    <a:lumOff val="100000"/>
                  </a:schemeClr>
                </a:gs>
              </a:gsLst>
              <a:path path="circle">
                <a:fillToRect r="100000" b="100000"/>
              </a:path>
              <a:tileRect l="-100000" t="-100000"/>
            </a:gradFill>
          </a:ln>
          <a:effectLst>
            <a:outerShdw blurRad="533400" dist="381000" dir="5400000" algn="t"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66" name="椭圆 65">
            <a:extLst>
              <a:ext uri="{FF2B5EF4-FFF2-40B4-BE49-F238E27FC236}">
                <a16:creationId xmlns:a16="http://schemas.microsoft.com/office/drawing/2014/main" id="{8E855056-4500-D6B5-3EB7-E3F3449FC1D4}"/>
              </a:ext>
            </a:extLst>
          </p:cNvPr>
          <p:cNvSpPr/>
          <p:nvPr>
            <p:custDataLst>
              <p:tags r:id="rId8"/>
            </p:custDataLst>
          </p:nvPr>
        </p:nvSpPr>
        <p:spPr>
          <a:xfrm>
            <a:off x="4739168" y="1895589"/>
            <a:ext cx="448257" cy="448257"/>
          </a:xfrm>
          <a:prstGeom prst="ellipse">
            <a:avLst/>
          </a:prstGeom>
          <a:gradFill flip="none" rotWithShape="1">
            <a:gsLst>
              <a:gs pos="20000">
                <a:schemeClr val="accent1">
                  <a:lumMod val="20000"/>
                  <a:lumOff val="80000"/>
                </a:schemeClr>
              </a:gs>
              <a:gs pos="100000">
                <a:schemeClr val="accent1"/>
              </a:gs>
            </a:gsLst>
            <a:path path="circle">
              <a:fillToRect l="100000" b="100000"/>
            </a:path>
            <a:tileRect t="-100000" r="-100000"/>
          </a:gradFill>
          <a:ln>
            <a:noFill/>
          </a:ln>
          <a:effectLst>
            <a:outerShdw blurRad="533400" dist="381000" dir="5400000" algn="t"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67" name="文本框 66">
            <a:extLst>
              <a:ext uri="{FF2B5EF4-FFF2-40B4-BE49-F238E27FC236}">
                <a16:creationId xmlns:a16="http://schemas.microsoft.com/office/drawing/2014/main" id="{F4C36DAA-1643-AE64-EDCE-13852F967AE2}"/>
              </a:ext>
            </a:extLst>
          </p:cNvPr>
          <p:cNvSpPr txBox="1"/>
          <p:nvPr>
            <p:custDataLst>
              <p:tags r:id="rId9"/>
            </p:custDataLst>
          </p:nvPr>
        </p:nvSpPr>
        <p:spPr>
          <a:xfrm>
            <a:off x="9694034" y="3653683"/>
            <a:ext cx="1210588" cy="400110"/>
          </a:xfrm>
          <a:prstGeom prst="rect">
            <a:avLst/>
          </a:prstGeom>
          <a:noFill/>
        </p:spPr>
        <p:txBody>
          <a:bodyPr wrap="none" rtlCol="0">
            <a:noAutofit/>
          </a:bodyPr>
          <a:lstStyle/>
          <a:p>
            <a:pPr algn="ctr"/>
            <a:r>
              <a:rPr lang="zh-CN" altLang="en-US" sz="2000" b="1" dirty="0">
                <a:solidFill>
                  <a:schemeClr val="tx2"/>
                </a:solidFill>
                <a:latin typeface="微软雅黑" panose="020B0503020204020204" pitchFamily="34" charset="-122"/>
                <a:ea typeface="微软雅黑" panose="020B0503020204020204" pitchFamily="34" charset="-122"/>
              </a:rPr>
              <a:t>工艺四部</a:t>
            </a:r>
          </a:p>
        </p:txBody>
      </p:sp>
      <p:sp>
        <p:nvSpPr>
          <p:cNvPr id="68" name="文本框 67">
            <a:extLst>
              <a:ext uri="{FF2B5EF4-FFF2-40B4-BE49-F238E27FC236}">
                <a16:creationId xmlns:a16="http://schemas.microsoft.com/office/drawing/2014/main" id="{92DFF4A4-A310-A158-20FE-55CE8C4DCD45}"/>
              </a:ext>
            </a:extLst>
          </p:cNvPr>
          <p:cNvSpPr txBox="1"/>
          <p:nvPr>
            <p:custDataLst>
              <p:tags r:id="rId10"/>
            </p:custDataLst>
          </p:nvPr>
        </p:nvSpPr>
        <p:spPr>
          <a:xfrm>
            <a:off x="8892076" y="4126108"/>
            <a:ext cx="2814504" cy="905248"/>
          </a:xfrm>
          <a:prstGeom prst="rect">
            <a:avLst/>
          </a:prstGeom>
          <a:noFill/>
        </p:spPr>
        <p:txBody>
          <a:bodyPr wrap="square" rtlCol="0">
            <a:noAutofit/>
          </a:bodyPr>
          <a:lstStyle/>
          <a:p>
            <a:pPr algn="ctr">
              <a:lnSpc>
                <a:spcPct val="130000"/>
              </a:lnSpc>
            </a:pPr>
            <a:r>
              <a:rPr lang="zh-CN" altLang="en-US" sz="1400">
                <a:solidFill>
                  <a:schemeClr val="tx2"/>
                </a:solidFill>
                <a:latin typeface="微软雅黑" panose="020B0503020204020204" pitchFamily="34" charset="-122"/>
                <a:ea typeface="微软雅黑" panose="020B0503020204020204" pitchFamily="34" charset="-122"/>
              </a:rPr>
              <a:t>在此处输入您的内容在此处输入您的内容在此处输入您的内容在此处输入您的内容</a:t>
            </a:r>
          </a:p>
        </p:txBody>
      </p:sp>
      <p:sp>
        <p:nvSpPr>
          <p:cNvPr id="69" name="椭圆 68">
            <a:extLst>
              <a:ext uri="{FF2B5EF4-FFF2-40B4-BE49-F238E27FC236}">
                <a16:creationId xmlns:a16="http://schemas.microsoft.com/office/drawing/2014/main" id="{64F1D7D4-9345-156C-B4B7-C8E2FBE70509}"/>
              </a:ext>
            </a:extLst>
          </p:cNvPr>
          <p:cNvSpPr/>
          <p:nvPr>
            <p:custDataLst>
              <p:tags r:id="rId11"/>
            </p:custDataLst>
          </p:nvPr>
        </p:nvSpPr>
        <p:spPr>
          <a:xfrm>
            <a:off x="9608834" y="2396699"/>
            <a:ext cx="1064737" cy="1064737"/>
          </a:xfrm>
          <a:prstGeom prst="ellipse">
            <a:avLst/>
          </a:prstGeom>
          <a:gradFill flip="none" rotWithShape="1">
            <a:gsLst>
              <a:gs pos="20000">
                <a:schemeClr val="accent1">
                  <a:lumMod val="40000"/>
                  <a:lumOff val="60000"/>
                </a:schemeClr>
              </a:gs>
              <a:gs pos="100000">
                <a:schemeClr val="accent1">
                  <a:lumMod val="20000"/>
                  <a:lumOff val="80000"/>
                </a:schemeClr>
              </a:gs>
              <a:gs pos="78000">
                <a:schemeClr val="accent1"/>
              </a:gs>
            </a:gsLst>
            <a:path path="circle">
              <a:fillToRect r="100000" b="100000"/>
            </a:path>
            <a:tileRect l="-100000" t="-100000"/>
          </a:gradFill>
          <a:ln>
            <a:gradFill flip="none" rotWithShape="1">
              <a:gsLst>
                <a:gs pos="69000">
                  <a:schemeClr val="accent1">
                    <a:lumMod val="0"/>
                    <a:lumOff val="100000"/>
                    <a:alpha val="0"/>
                  </a:schemeClr>
                </a:gs>
                <a:gs pos="100000">
                  <a:schemeClr val="accent1">
                    <a:lumMod val="0"/>
                    <a:lumOff val="100000"/>
                  </a:schemeClr>
                </a:gs>
              </a:gsLst>
              <a:path path="circle">
                <a:fillToRect r="100000" b="100000"/>
              </a:path>
              <a:tileRect l="-100000" t="-100000"/>
            </a:gradFill>
          </a:ln>
          <a:effectLst>
            <a:outerShdw blurRad="533400" dist="381000" dir="5400000" algn="t"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70" name="椭圆 69">
            <a:extLst>
              <a:ext uri="{FF2B5EF4-FFF2-40B4-BE49-F238E27FC236}">
                <a16:creationId xmlns:a16="http://schemas.microsoft.com/office/drawing/2014/main" id="{527B8A73-40A8-CA36-F066-E07B80EA92F8}"/>
              </a:ext>
            </a:extLst>
          </p:cNvPr>
          <p:cNvSpPr/>
          <p:nvPr>
            <p:custDataLst>
              <p:tags r:id="rId12"/>
            </p:custDataLst>
          </p:nvPr>
        </p:nvSpPr>
        <p:spPr>
          <a:xfrm>
            <a:off x="10449442" y="3013179"/>
            <a:ext cx="448257" cy="448257"/>
          </a:xfrm>
          <a:prstGeom prst="ellipse">
            <a:avLst/>
          </a:prstGeom>
          <a:gradFill flip="none" rotWithShape="1">
            <a:gsLst>
              <a:gs pos="20000">
                <a:schemeClr val="accent1">
                  <a:lumMod val="20000"/>
                  <a:lumOff val="80000"/>
                </a:schemeClr>
              </a:gs>
              <a:gs pos="100000">
                <a:schemeClr val="accent1"/>
              </a:gs>
            </a:gsLst>
            <a:path path="circle">
              <a:fillToRect l="100000" b="100000"/>
            </a:path>
            <a:tileRect t="-100000" r="-100000"/>
          </a:gradFill>
          <a:ln>
            <a:noFill/>
          </a:ln>
          <a:effectLst>
            <a:outerShdw blurRad="533400" dist="381000" dir="5400000" algn="t"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grpSp>
        <p:nvGrpSpPr>
          <p:cNvPr id="71" name="组合 70">
            <a:extLst>
              <a:ext uri="{FF2B5EF4-FFF2-40B4-BE49-F238E27FC236}">
                <a16:creationId xmlns:a16="http://schemas.microsoft.com/office/drawing/2014/main" id="{84979D73-E3CD-2951-CEDC-F18997245833}"/>
              </a:ext>
            </a:extLst>
          </p:cNvPr>
          <p:cNvGrpSpPr/>
          <p:nvPr/>
        </p:nvGrpSpPr>
        <p:grpSpPr>
          <a:xfrm>
            <a:off x="8230629" y="2228257"/>
            <a:ext cx="855916" cy="606964"/>
            <a:chOff x="1724030" y="8130209"/>
            <a:chExt cx="2242520" cy="1590261"/>
          </a:xfrm>
          <a:solidFill>
            <a:schemeClr val="accent1">
              <a:lumMod val="20000"/>
              <a:lumOff val="80000"/>
            </a:schemeClr>
          </a:solidFill>
        </p:grpSpPr>
        <p:sp>
          <p:nvSpPr>
            <p:cNvPr id="72" name="椭圆 71">
              <a:extLst>
                <a:ext uri="{FF2B5EF4-FFF2-40B4-BE49-F238E27FC236}">
                  <a16:creationId xmlns:a16="http://schemas.microsoft.com/office/drawing/2014/main" id="{C62FBBBF-7CA9-BB54-48BD-99BA731401EF}"/>
                </a:ext>
              </a:extLst>
            </p:cNvPr>
            <p:cNvSpPr/>
            <p:nvPr>
              <p:custDataLst>
                <p:tags r:id="rId25"/>
              </p:custDataLst>
            </p:nvPr>
          </p:nvSpPr>
          <p:spPr>
            <a:xfrm>
              <a:off x="1724030" y="8130209"/>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73" name="椭圆 72">
              <a:extLst>
                <a:ext uri="{FF2B5EF4-FFF2-40B4-BE49-F238E27FC236}">
                  <a16:creationId xmlns:a16="http://schemas.microsoft.com/office/drawing/2014/main" id="{995D12F4-41D1-F0F2-F001-8D1588A0A713}"/>
                </a:ext>
              </a:extLst>
            </p:cNvPr>
            <p:cNvSpPr/>
            <p:nvPr>
              <p:custDataLst>
                <p:tags r:id="rId26"/>
              </p:custDataLst>
            </p:nvPr>
          </p:nvSpPr>
          <p:spPr>
            <a:xfrm>
              <a:off x="1724030" y="8783426"/>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74" name="椭圆 73">
              <a:extLst>
                <a:ext uri="{FF2B5EF4-FFF2-40B4-BE49-F238E27FC236}">
                  <a16:creationId xmlns:a16="http://schemas.microsoft.com/office/drawing/2014/main" id="{23FD1418-8FFC-6EEE-D27E-7462EA8E3FB4}"/>
                </a:ext>
              </a:extLst>
            </p:cNvPr>
            <p:cNvSpPr/>
            <p:nvPr>
              <p:custDataLst>
                <p:tags r:id="rId27"/>
              </p:custDataLst>
            </p:nvPr>
          </p:nvSpPr>
          <p:spPr>
            <a:xfrm>
              <a:off x="1724030" y="9436643"/>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75" name="椭圆 74">
              <a:extLst>
                <a:ext uri="{FF2B5EF4-FFF2-40B4-BE49-F238E27FC236}">
                  <a16:creationId xmlns:a16="http://schemas.microsoft.com/office/drawing/2014/main" id="{B03BD8C4-EED4-6770-478E-27354291B18D}"/>
                </a:ext>
              </a:extLst>
            </p:cNvPr>
            <p:cNvSpPr/>
            <p:nvPr>
              <p:custDataLst>
                <p:tags r:id="rId28"/>
              </p:custDataLst>
            </p:nvPr>
          </p:nvSpPr>
          <p:spPr>
            <a:xfrm>
              <a:off x="2400337" y="8130209"/>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76" name="椭圆 75">
              <a:extLst>
                <a:ext uri="{FF2B5EF4-FFF2-40B4-BE49-F238E27FC236}">
                  <a16:creationId xmlns:a16="http://schemas.microsoft.com/office/drawing/2014/main" id="{E4F049A2-7F54-F9BB-5FD7-F7E391BEF657}"/>
                </a:ext>
              </a:extLst>
            </p:cNvPr>
            <p:cNvSpPr/>
            <p:nvPr>
              <p:custDataLst>
                <p:tags r:id="rId29"/>
              </p:custDataLst>
            </p:nvPr>
          </p:nvSpPr>
          <p:spPr>
            <a:xfrm>
              <a:off x="2400337" y="8783426"/>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77" name="椭圆 76">
              <a:extLst>
                <a:ext uri="{FF2B5EF4-FFF2-40B4-BE49-F238E27FC236}">
                  <a16:creationId xmlns:a16="http://schemas.microsoft.com/office/drawing/2014/main" id="{E28A0257-6D4B-CFFE-F2CF-DED8ECAC4356}"/>
                </a:ext>
              </a:extLst>
            </p:cNvPr>
            <p:cNvSpPr/>
            <p:nvPr>
              <p:custDataLst>
                <p:tags r:id="rId30"/>
              </p:custDataLst>
            </p:nvPr>
          </p:nvSpPr>
          <p:spPr>
            <a:xfrm>
              <a:off x="2400337" y="9436643"/>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78" name="椭圆 77">
              <a:extLst>
                <a:ext uri="{FF2B5EF4-FFF2-40B4-BE49-F238E27FC236}">
                  <a16:creationId xmlns:a16="http://schemas.microsoft.com/office/drawing/2014/main" id="{740B2138-60C5-6341-7305-2F6CB76DCD2A}"/>
                </a:ext>
              </a:extLst>
            </p:cNvPr>
            <p:cNvSpPr/>
            <p:nvPr>
              <p:custDataLst>
                <p:tags r:id="rId31"/>
              </p:custDataLst>
            </p:nvPr>
          </p:nvSpPr>
          <p:spPr>
            <a:xfrm>
              <a:off x="3041530" y="8130209"/>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79" name="椭圆 78">
              <a:extLst>
                <a:ext uri="{FF2B5EF4-FFF2-40B4-BE49-F238E27FC236}">
                  <a16:creationId xmlns:a16="http://schemas.microsoft.com/office/drawing/2014/main" id="{58575A04-77EB-1B64-1F81-EE3726171B15}"/>
                </a:ext>
              </a:extLst>
            </p:cNvPr>
            <p:cNvSpPr/>
            <p:nvPr>
              <p:custDataLst>
                <p:tags r:id="rId32"/>
              </p:custDataLst>
            </p:nvPr>
          </p:nvSpPr>
          <p:spPr>
            <a:xfrm>
              <a:off x="3041530" y="8783426"/>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80" name="椭圆 79">
              <a:extLst>
                <a:ext uri="{FF2B5EF4-FFF2-40B4-BE49-F238E27FC236}">
                  <a16:creationId xmlns:a16="http://schemas.microsoft.com/office/drawing/2014/main" id="{608AC40F-DA2C-6FD1-6002-31DFFAC0829D}"/>
                </a:ext>
              </a:extLst>
            </p:cNvPr>
            <p:cNvSpPr/>
            <p:nvPr>
              <p:custDataLst>
                <p:tags r:id="rId33"/>
              </p:custDataLst>
            </p:nvPr>
          </p:nvSpPr>
          <p:spPr>
            <a:xfrm>
              <a:off x="3041530" y="9436643"/>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81" name="椭圆 80">
              <a:extLst>
                <a:ext uri="{FF2B5EF4-FFF2-40B4-BE49-F238E27FC236}">
                  <a16:creationId xmlns:a16="http://schemas.microsoft.com/office/drawing/2014/main" id="{BC7999BA-B0BD-55CC-694E-D367AF2AA206}"/>
                </a:ext>
              </a:extLst>
            </p:cNvPr>
            <p:cNvSpPr/>
            <p:nvPr>
              <p:custDataLst>
                <p:tags r:id="rId34"/>
              </p:custDataLst>
            </p:nvPr>
          </p:nvSpPr>
          <p:spPr>
            <a:xfrm>
              <a:off x="3682723" y="8130209"/>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82" name="椭圆 81">
              <a:extLst>
                <a:ext uri="{FF2B5EF4-FFF2-40B4-BE49-F238E27FC236}">
                  <a16:creationId xmlns:a16="http://schemas.microsoft.com/office/drawing/2014/main" id="{F65B5E7F-8347-6913-2B12-419CC0CA8E2A}"/>
                </a:ext>
              </a:extLst>
            </p:cNvPr>
            <p:cNvSpPr/>
            <p:nvPr>
              <p:custDataLst>
                <p:tags r:id="rId35"/>
              </p:custDataLst>
            </p:nvPr>
          </p:nvSpPr>
          <p:spPr>
            <a:xfrm>
              <a:off x="3682723" y="8783426"/>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83" name="椭圆 82">
              <a:extLst>
                <a:ext uri="{FF2B5EF4-FFF2-40B4-BE49-F238E27FC236}">
                  <a16:creationId xmlns:a16="http://schemas.microsoft.com/office/drawing/2014/main" id="{0ACB8F1F-B6DB-061F-90FB-B00F1D864737}"/>
                </a:ext>
              </a:extLst>
            </p:cNvPr>
            <p:cNvSpPr/>
            <p:nvPr>
              <p:custDataLst>
                <p:tags r:id="rId36"/>
              </p:custDataLst>
            </p:nvPr>
          </p:nvSpPr>
          <p:spPr>
            <a:xfrm>
              <a:off x="3682723" y="9436643"/>
              <a:ext cx="283827" cy="2838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pic>
        <p:nvPicPr>
          <p:cNvPr id="97" name="图片 70" descr="hourglass">
            <a:extLst>
              <a:ext uri="{FF2B5EF4-FFF2-40B4-BE49-F238E27FC236}">
                <a16:creationId xmlns:a16="http://schemas.microsoft.com/office/drawing/2014/main" id="{C2D0CB81-899D-0621-097D-61017B08564D}"/>
              </a:ext>
            </a:extLst>
          </p:cNvPr>
          <p:cNvPicPr>
            <a:picLocks noChangeAspect="1"/>
          </p:cNvPicPr>
          <p:nvPr>
            <p:custDataLst>
              <p:tags r:id="rId13"/>
            </p:custDataLst>
          </p:nvPr>
        </p:nvPicPr>
        <p:blipFill>
          <a:blip r:embed="rId50">
            <a:extLst>
              <a:ext uri="{96DAC541-7B7A-43D3-8B79-37D633B846F1}">
                <asvg:svgBlip xmlns:asvg="http://schemas.microsoft.com/office/drawing/2016/SVG/main" r:embed="rId51"/>
              </a:ext>
            </a:extLst>
          </a:blip>
          <a:stretch>
            <a:fillRect/>
          </a:stretch>
        </p:blipFill>
        <p:spPr>
          <a:xfrm>
            <a:off x="1721219" y="2699511"/>
            <a:ext cx="478640" cy="478640"/>
          </a:xfrm>
          <a:prstGeom prst="rect">
            <a:avLst/>
          </a:prstGeom>
        </p:spPr>
      </p:pic>
      <p:pic>
        <p:nvPicPr>
          <p:cNvPr id="98" name="图片 71" descr="handbag">
            <a:extLst>
              <a:ext uri="{FF2B5EF4-FFF2-40B4-BE49-F238E27FC236}">
                <a16:creationId xmlns:a16="http://schemas.microsoft.com/office/drawing/2014/main" id="{A69DE91D-DD46-8E89-E219-867FCC8AF2EA}"/>
              </a:ext>
            </a:extLst>
          </p:cNvPr>
          <p:cNvPicPr>
            <a:picLocks noChangeAspect="1"/>
          </p:cNvPicPr>
          <p:nvPr>
            <p:custDataLst>
              <p:tags r:id="rId14"/>
            </p:custDataLst>
          </p:nvPr>
        </p:nvPicPr>
        <p:blipFill>
          <a:blip r:embed="rId52">
            <a:extLst>
              <a:ext uri="{96DAC541-7B7A-43D3-8B79-37D633B846F1}">
                <asvg:svgBlip xmlns:asvg="http://schemas.microsoft.com/office/drawing/2016/SVG/main" r:embed="rId53"/>
              </a:ext>
            </a:extLst>
          </a:blip>
          <a:stretch>
            <a:fillRect/>
          </a:stretch>
        </p:blipFill>
        <p:spPr>
          <a:xfrm>
            <a:off x="9901882" y="2669416"/>
            <a:ext cx="478640" cy="478640"/>
          </a:xfrm>
          <a:prstGeom prst="rect">
            <a:avLst/>
          </a:prstGeom>
        </p:spPr>
      </p:pic>
      <p:pic>
        <p:nvPicPr>
          <p:cNvPr id="99" name="图片 72" descr="mic">
            <a:extLst>
              <a:ext uri="{FF2B5EF4-FFF2-40B4-BE49-F238E27FC236}">
                <a16:creationId xmlns:a16="http://schemas.microsoft.com/office/drawing/2014/main" id="{C62587C6-586B-C7E1-D063-F8F318B4B197}"/>
              </a:ext>
            </a:extLst>
          </p:cNvPr>
          <p:cNvPicPr>
            <a:picLocks noChangeAspect="1"/>
          </p:cNvPicPr>
          <p:nvPr>
            <p:custDataLst>
              <p:tags r:id="rId15"/>
            </p:custDataLst>
          </p:nvPr>
        </p:nvPicPr>
        <p:blipFill>
          <a:blip r:embed="rId54">
            <a:extLst>
              <a:ext uri="{96DAC541-7B7A-43D3-8B79-37D633B846F1}">
                <asvg:svgBlip xmlns:asvg="http://schemas.microsoft.com/office/drawing/2016/SVG/main" r:embed="rId55"/>
              </a:ext>
            </a:extLst>
          </a:blip>
          <a:stretch>
            <a:fillRect/>
          </a:stretch>
        </p:blipFill>
        <p:spPr>
          <a:xfrm>
            <a:off x="4191608" y="1548565"/>
            <a:ext cx="478640" cy="478640"/>
          </a:xfrm>
          <a:prstGeom prst="rect">
            <a:avLst/>
          </a:prstGeom>
        </p:spPr>
      </p:pic>
      <p:sp>
        <p:nvSpPr>
          <p:cNvPr id="100" name="任意多边形 21">
            <a:extLst>
              <a:ext uri="{FF2B5EF4-FFF2-40B4-BE49-F238E27FC236}">
                <a16:creationId xmlns:a16="http://schemas.microsoft.com/office/drawing/2014/main" id="{884E1EC0-4D88-01C3-A6FF-55498798CEE0}"/>
              </a:ext>
            </a:extLst>
          </p:cNvPr>
          <p:cNvSpPr/>
          <p:nvPr>
            <p:custDataLst>
              <p:tags r:id="rId16"/>
            </p:custDataLst>
          </p:nvPr>
        </p:nvSpPr>
        <p:spPr>
          <a:xfrm>
            <a:off x="1326525" y="3522908"/>
            <a:ext cx="9538954" cy="3335092"/>
          </a:xfrm>
          <a:custGeom>
            <a:avLst/>
            <a:gdLst>
              <a:gd name="connsiteX0" fmla="*/ 3593821 w 7187643"/>
              <a:gd name="connsiteY0" fmla="*/ 0 h 2513009"/>
              <a:gd name="connsiteX1" fmla="*/ 7157275 w 7187643"/>
              <a:gd name="connsiteY1" fmla="*/ 2425034 h 2513009"/>
              <a:gd name="connsiteX2" fmla="*/ 7187643 w 7187643"/>
              <a:gd name="connsiteY2" fmla="*/ 2513009 h 2513009"/>
              <a:gd name="connsiteX3" fmla="*/ 0 w 7187643"/>
              <a:gd name="connsiteY3" fmla="*/ 2513009 h 2513009"/>
              <a:gd name="connsiteX4" fmla="*/ 30367 w 7187643"/>
              <a:gd name="connsiteY4" fmla="*/ 2425034 h 2513009"/>
              <a:gd name="connsiteX5" fmla="*/ 3593821 w 7187643"/>
              <a:gd name="connsiteY5" fmla="*/ 0 h 251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87643" h="2513009">
                <a:moveTo>
                  <a:pt x="3593821" y="0"/>
                </a:moveTo>
                <a:cubicBezTo>
                  <a:pt x="5212909" y="0"/>
                  <a:pt x="6597287" y="1004906"/>
                  <a:pt x="7157275" y="2425034"/>
                </a:cubicBezTo>
                <a:lnTo>
                  <a:pt x="7187643" y="2513009"/>
                </a:lnTo>
                <a:lnTo>
                  <a:pt x="0" y="2513009"/>
                </a:lnTo>
                <a:lnTo>
                  <a:pt x="30367" y="2425034"/>
                </a:lnTo>
                <a:cubicBezTo>
                  <a:pt x="590356" y="1004906"/>
                  <a:pt x="1974734" y="0"/>
                  <a:pt x="3593821" y="0"/>
                </a:cubicBezTo>
                <a:close/>
              </a:path>
            </a:pathLst>
          </a:custGeom>
          <a:solidFill>
            <a:schemeClr val="accent1">
              <a:lumMod val="20000"/>
              <a:lumOff val="80000"/>
              <a:alpha val="20000"/>
            </a:schemeClr>
          </a:solidFill>
          <a:ln>
            <a:noFill/>
          </a:ln>
          <a:effectLst>
            <a:outerShdw blurRad="660400" dist="266700" dir="16200000" rotWithShape="0">
              <a:schemeClr val="accent2">
                <a:lumMod val="50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01" name="任意多边形 21">
            <a:extLst>
              <a:ext uri="{FF2B5EF4-FFF2-40B4-BE49-F238E27FC236}">
                <a16:creationId xmlns:a16="http://schemas.microsoft.com/office/drawing/2014/main" id="{86E145DC-BFB9-DAFE-6ECA-D9E5BDB0F075}"/>
              </a:ext>
            </a:extLst>
          </p:cNvPr>
          <p:cNvSpPr/>
          <p:nvPr>
            <p:custDataLst>
              <p:tags r:id="rId17"/>
            </p:custDataLst>
          </p:nvPr>
        </p:nvSpPr>
        <p:spPr>
          <a:xfrm>
            <a:off x="2502180" y="4344991"/>
            <a:ext cx="7187643" cy="2513009"/>
          </a:xfrm>
          <a:custGeom>
            <a:avLst/>
            <a:gdLst>
              <a:gd name="connsiteX0" fmla="*/ 3593821 w 7187643"/>
              <a:gd name="connsiteY0" fmla="*/ 0 h 2513009"/>
              <a:gd name="connsiteX1" fmla="*/ 7157275 w 7187643"/>
              <a:gd name="connsiteY1" fmla="*/ 2425034 h 2513009"/>
              <a:gd name="connsiteX2" fmla="*/ 7187643 w 7187643"/>
              <a:gd name="connsiteY2" fmla="*/ 2513009 h 2513009"/>
              <a:gd name="connsiteX3" fmla="*/ 0 w 7187643"/>
              <a:gd name="connsiteY3" fmla="*/ 2513009 h 2513009"/>
              <a:gd name="connsiteX4" fmla="*/ 30367 w 7187643"/>
              <a:gd name="connsiteY4" fmla="*/ 2425034 h 2513009"/>
              <a:gd name="connsiteX5" fmla="*/ 3593821 w 7187643"/>
              <a:gd name="connsiteY5" fmla="*/ 0 h 251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87643" h="2513009">
                <a:moveTo>
                  <a:pt x="3593821" y="0"/>
                </a:moveTo>
                <a:cubicBezTo>
                  <a:pt x="5212909" y="0"/>
                  <a:pt x="6597287" y="1004906"/>
                  <a:pt x="7157275" y="2425034"/>
                </a:cubicBezTo>
                <a:lnTo>
                  <a:pt x="7187643" y="2513009"/>
                </a:lnTo>
                <a:lnTo>
                  <a:pt x="0" y="2513009"/>
                </a:lnTo>
                <a:lnTo>
                  <a:pt x="30367" y="2425034"/>
                </a:lnTo>
                <a:cubicBezTo>
                  <a:pt x="590356" y="1004906"/>
                  <a:pt x="1974734" y="0"/>
                  <a:pt x="3593821" y="0"/>
                </a:cubicBezTo>
                <a:close/>
              </a:path>
            </a:pathLst>
          </a:custGeom>
          <a:solidFill>
            <a:schemeClr val="accent1">
              <a:lumMod val="20000"/>
              <a:lumOff val="80000"/>
              <a:alpha val="50000"/>
            </a:schemeClr>
          </a:solidFill>
          <a:ln>
            <a:noFill/>
          </a:ln>
          <a:effectLst>
            <a:outerShdw blurRad="660400" dist="266700" dir="16200000" rotWithShape="0">
              <a:schemeClr val="accent2">
                <a:lumMod val="50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02" name="任意多边形 23">
            <a:extLst>
              <a:ext uri="{FF2B5EF4-FFF2-40B4-BE49-F238E27FC236}">
                <a16:creationId xmlns:a16="http://schemas.microsoft.com/office/drawing/2014/main" id="{9E1A5C3B-2A9C-B42F-DB1B-556A0E4E7838}"/>
              </a:ext>
            </a:extLst>
          </p:cNvPr>
          <p:cNvSpPr/>
          <p:nvPr>
            <p:custDataLst>
              <p:tags r:id="rId18"/>
            </p:custDataLst>
          </p:nvPr>
        </p:nvSpPr>
        <p:spPr>
          <a:xfrm>
            <a:off x="3650152" y="5395047"/>
            <a:ext cx="4891696" cy="1462953"/>
          </a:xfrm>
          <a:custGeom>
            <a:avLst/>
            <a:gdLst>
              <a:gd name="connsiteX0" fmla="*/ 2445848 w 4891696"/>
              <a:gd name="connsiteY0" fmla="*/ 0 h 1462953"/>
              <a:gd name="connsiteX1" fmla="*/ 4831180 w 4891696"/>
              <a:gd name="connsiteY1" fmla="*/ 1352337 h 1462953"/>
              <a:gd name="connsiteX2" fmla="*/ 4891696 w 4891696"/>
              <a:gd name="connsiteY2" fmla="*/ 1462953 h 1462953"/>
              <a:gd name="connsiteX3" fmla="*/ 0 w 4891696"/>
              <a:gd name="connsiteY3" fmla="*/ 1462953 h 1462953"/>
              <a:gd name="connsiteX4" fmla="*/ 60517 w 4891696"/>
              <a:gd name="connsiteY4" fmla="*/ 1352337 h 1462953"/>
              <a:gd name="connsiteX5" fmla="*/ 2445848 w 4891696"/>
              <a:gd name="connsiteY5" fmla="*/ 0 h 146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1696" h="1462953">
                <a:moveTo>
                  <a:pt x="2445848" y="0"/>
                </a:moveTo>
                <a:cubicBezTo>
                  <a:pt x="3459054" y="0"/>
                  <a:pt x="4345615" y="542229"/>
                  <a:pt x="4831180" y="1352337"/>
                </a:cubicBezTo>
                <a:lnTo>
                  <a:pt x="4891696" y="1462953"/>
                </a:lnTo>
                <a:lnTo>
                  <a:pt x="0" y="1462953"/>
                </a:lnTo>
                <a:lnTo>
                  <a:pt x="60517" y="1352337"/>
                </a:lnTo>
                <a:cubicBezTo>
                  <a:pt x="546083" y="542229"/>
                  <a:pt x="1432644" y="0"/>
                  <a:pt x="2445848" y="0"/>
                </a:cubicBezTo>
                <a:close/>
              </a:path>
            </a:pathLst>
          </a:custGeom>
          <a:solidFill>
            <a:schemeClr val="accent1">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03" name="任意多边形 25">
            <a:extLst>
              <a:ext uri="{FF2B5EF4-FFF2-40B4-BE49-F238E27FC236}">
                <a16:creationId xmlns:a16="http://schemas.microsoft.com/office/drawing/2014/main" id="{BD71F3F3-5DD4-C162-C5CA-545DBF67799D}"/>
              </a:ext>
            </a:extLst>
          </p:cNvPr>
          <p:cNvSpPr/>
          <p:nvPr>
            <p:custDataLst>
              <p:tags r:id="rId19"/>
            </p:custDataLst>
          </p:nvPr>
        </p:nvSpPr>
        <p:spPr>
          <a:xfrm>
            <a:off x="4585051" y="6191586"/>
            <a:ext cx="3021901" cy="666415"/>
          </a:xfrm>
          <a:custGeom>
            <a:avLst/>
            <a:gdLst>
              <a:gd name="connsiteX0" fmla="*/ 1510950 w 3021901"/>
              <a:gd name="connsiteY0" fmla="*/ 0 h 666415"/>
              <a:gd name="connsiteX1" fmla="*/ 2996906 w 3021901"/>
              <a:gd name="connsiteY1" fmla="*/ 636490 h 666415"/>
              <a:gd name="connsiteX2" fmla="*/ 3021901 w 3021901"/>
              <a:gd name="connsiteY2" fmla="*/ 666415 h 666415"/>
              <a:gd name="connsiteX3" fmla="*/ 1627979 w 3021901"/>
              <a:gd name="connsiteY3" fmla="*/ 666415 h 666415"/>
              <a:gd name="connsiteX4" fmla="*/ 1510950 w 3021901"/>
              <a:gd name="connsiteY4" fmla="*/ 659769 h 666415"/>
              <a:gd name="connsiteX5" fmla="*/ 1393922 w 3021901"/>
              <a:gd name="connsiteY5" fmla="*/ 666415 h 666415"/>
              <a:gd name="connsiteX6" fmla="*/ 0 w 3021901"/>
              <a:gd name="connsiteY6" fmla="*/ 666415 h 666415"/>
              <a:gd name="connsiteX7" fmla="*/ 24995 w 3021901"/>
              <a:gd name="connsiteY7" fmla="*/ 636490 h 666415"/>
              <a:gd name="connsiteX8" fmla="*/ 1510950 w 3021901"/>
              <a:gd name="connsiteY8" fmla="*/ 0 h 66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1901" h="666415">
                <a:moveTo>
                  <a:pt x="1510950" y="0"/>
                </a:moveTo>
                <a:cubicBezTo>
                  <a:pt x="2095529" y="0"/>
                  <a:pt x="2623036" y="244353"/>
                  <a:pt x="2996906" y="636490"/>
                </a:cubicBezTo>
                <a:lnTo>
                  <a:pt x="3021901" y="666415"/>
                </a:lnTo>
                <a:lnTo>
                  <a:pt x="1627979" y="666415"/>
                </a:lnTo>
                <a:lnTo>
                  <a:pt x="1510950" y="659769"/>
                </a:lnTo>
                <a:lnTo>
                  <a:pt x="1393922" y="666415"/>
                </a:lnTo>
                <a:lnTo>
                  <a:pt x="0" y="666415"/>
                </a:lnTo>
                <a:lnTo>
                  <a:pt x="24995" y="636490"/>
                </a:lnTo>
                <a:cubicBezTo>
                  <a:pt x="398865" y="244353"/>
                  <a:pt x="926372" y="0"/>
                  <a:pt x="151095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04" name="文本框 103">
            <a:extLst>
              <a:ext uri="{FF2B5EF4-FFF2-40B4-BE49-F238E27FC236}">
                <a16:creationId xmlns:a16="http://schemas.microsoft.com/office/drawing/2014/main" id="{94008FBD-46BF-8349-90B0-697B0529FA19}"/>
              </a:ext>
            </a:extLst>
          </p:cNvPr>
          <p:cNvSpPr txBox="1"/>
          <p:nvPr>
            <p:custDataLst>
              <p:tags r:id="rId20"/>
            </p:custDataLst>
          </p:nvPr>
        </p:nvSpPr>
        <p:spPr>
          <a:xfrm>
            <a:off x="7020437" y="2536093"/>
            <a:ext cx="1210588" cy="400110"/>
          </a:xfrm>
          <a:prstGeom prst="rect">
            <a:avLst/>
          </a:prstGeom>
          <a:noFill/>
        </p:spPr>
        <p:txBody>
          <a:bodyPr wrap="none" rtlCol="0">
            <a:noAutofit/>
          </a:bodyPr>
          <a:lstStyle/>
          <a:p>
            <a:pPr algn="ctr"/>
            <a:r>
              <a:rPr lang="zh-CN" altLang="en-US" sz="2000" b="1" dirty="0">
                <a:solidFill>
                  <a:schemeClr val="tx2"/>
                </a:solidFill>
                <a:latin typeface="微软雅黑" panose="020B0503020204020204" pitchFamily="34" charset="-122"/>
                <a:ea typeface="微软雅黑" panose="020B0503020204020204" pitchFamily="34" charset="-122"/>
              </a:rPr>
              <a:t>工艺三部</a:t>
            </a:r>
          </a:p>
        </p:txBody>
      </p:sp>
      <p:sp>
        <p:nvSpPr>
          <p:cNvPr id="105" name="文本框 104">
            <a:extLst>
              <a:ext uri="{FF2B5EF4-FFF2-40B4-BE49-F238E27FC236}">
                <a16:creationId xmlns:a16="http://schemas.microsoft.com/office/drawing/2014/main" id="{BC90FDCE-57C2-A4F0-FDFA-2BF195B7EDBC}"/>
              </a:ext>
            </a:extLst>
          </p:cNvPr>
          <p:cNvSpPr txBox="1"/>
          <p:nvPr>
            <p:custDataLst>
              <p:tags r:id="rId21"/>
            </p:custDataLst>
          </p:nvPr>
        </p:nvSpPr>
        <p:spPr>
          <a:xfrm>
            <a:off x="6103515" y="3008518"/>
            <a:ext cx="3044432" cy="905248"/>
          </a:xfrm>
          <a:prstGeom prst="rect">
            <a:avLst/>
          </a:prstGeom>
          <a:noFill/>
        </p:spPr>
        <p:txBody>
          <a:bodyPr wrap="square" rtlCol="0">
            <a:noAutofit/>
          </a:bodyPr>
          <a:lstStyle/>
          <a:p>
            <a:pPr algn="ctr">
              <a:lnSpc>
                <a:spcPct val="130000"/>
              </a:lnSpc>
            </a:pPr>
            <a:r>
              <a:rPr lang="zh-CN" altLang="en-US" sz="1400">
                <a:solidFill>
                  <a:schemeClr val="tx2"/>
                </a:solidFill>
                <a:latin typeface="微软雅黑" panose="020B0503020204020204" pitchFamily="34" charset="-122"/>
                <a:ea typeface="微软雅黑" panose="020B0503020204020204" pitchFamily="34" charset="-122"/>
              </a:rPr>
              <a:t>在此处输入您的内容在此处输入您的内容在此处输入您的内容在此处输入您的内容</a:t>
            </a:r>
          </a:p>
        </p:txBody>
      </p:sp>
      <p:sp>
        <p:nvSpPr>
          <p:cNvPr id="106" name="椭圆 105">
            <a:extLst>
              <a:ext uri="{FF2B5EF4-FFF2-40B4-BE49-F238E27FC236}">
                <a16:creationId xmlns:a16="http://schemas.microsoft.com/office/drawing/2014/main" id="{FF18FFE0-A201-C049-5D38-B7886A4A296E}"/>
              </a:ext>
            </a:extLst>
          </p:cNvPr>
          <p:cNvSpPr/>
          <p:nvPr>
            <p:custDataLst>
              <p:tags r:id="rId22"/>
            </p:custDataLst>
          </p:nvPr>
        </p:nvSpPr>
        <p:spPr>
          <a:xfrm>
            <a:off x="6935237" y="1279109"/>
            <a:ext cx="1064737" cy="1064737"/>
          </a:xfrm>
          <a:prstGeom prst="ellipse">
            <a:avLst/>
          </a:prstGeom>
          <a:gradFill flip="none" rotWithShape="1">
            <a:gsLst>
              <a:gs pos="20000">
                <a:schemeClr val="accent1">
                  <a:lumMod val="40000"/>
                  <a:lumOff val="60000"/>
                </a:schemeClr>
              </a:gs>
              <a:gs pos="100000">
                <a:schemeClr val="accent1">
                  <a:lumMod val="20000"/>
                  <a:lumOff val="80000"/>
                </a:schemeClr>
              </a:gs>
              <a:gs pos="78000">
                <a:schemeClr val="accent1"/>
              </a:gs>
            </a:gsLst>
            <a:path path="circle">
              <a:fillToRect r="100000" b="100000"/>
            </a:path>
            <a:tileRect l="-100000" t="-100000"/>
          </a:gradFill>
          <a:ln>
            <a:gradFill flip="none" rotWithShape="1">
              <a:gsLst>
                <a:gs pos="69000">
                  <a:schemeClr val="accent1">
                    <a:lumMod val="0"/>
                    <a:lumOff val="100000"/>
                    <a:alpha val="0"/>
                  </a:schemeClr>
                </a:gs>
                <a:gs pos="100000">
                  <a:schemeClr val="accent1">
                    <a:lumMod val="0"/>
                    <a:lumOff val="100000"/>
                  </a:schemeClr>
                </a:gs>
              </a:gsLst>
              <a:path path="circle">
                <a:fillToRect r="100000" b="100000"/>
              </a:path>
              <a:tileRect l="-100000" t="-100000"/>
            </a:gradFill>
          </a:ln>
          <a:effectLst>
            <a:outerShdw blurRad="533400" dist="381000" dir="5400000" algn="t"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107" name="椭圆 106">
            <a:extLst>
              <a:ext uri="{FF2B5EF4-FFF2-40B4-BE49-F238E27FC236}">
                <a16:creationId xmlns:a16="http://schemas.microsoft.com/office/drawing/2014/main" id="{795E34CF-61C0-8431-BD2A-EFE25AD6A3C1}"/>
              </a:ext>
            </a:extLst>
          </p:cNvPr>
          <p:cNvSpPr/>
          <p:nvPr>
            <p:custDataLst>
              <p:tags r:id="rId23"/>
            </p:custDataLst>
          </p:nvPr>
        </p:nvSpPr>
        <p:spPr>
          <a:xfrm>
            <a:off x="7775845" y="1895589"/>
            <a:ext cx="448257" cy="448257"/>
          </a:xfrm>
          <a:prstGeom prst="ellipse">
            <a:avLst/>
          </a:prstGeom>
          <a:gradFill flip="none" rotWithShape="1">
            <a:gsLst>
              <a:gs pos="20000">
                <a:schemeClr val="accent1">
                  <a:lumMod val="20000"/>
                  <a:lumOff val="80000"/>
                </a:schemeClr>
              </a:gs>
              <a:gs pos="100000">
                <a:schemeClr val="accent1"/>
              </a:gs>
            </a:gsLst>
            <a:path path="circle">
              <a:fillToRect l="100000" b="100000"/>
            </a:path>
            <a:tileRect t="-100000" r="-100000"/>
          </a:gradFill>
          <a:ln>
            <a:noFill/>
          </a:ln>
          <a:effectLst>
            <a:outerShdw blurRad="533400" dist="381000" dir="5400000" algn="t"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pic>
        <p:nvPicPr>
          <p:cNvPr id="108" name="图片 72" descr="mic">
            <a:extLst>
              <a:ext uri="{FF2B5EF4-FFF2-40B4-BE49-F238E27FC236}">
                <a16:creationId xmlns:a16="http://schemas.microsoft.com/office/drawing/2014/main" id="{A80AD27E-C193-CEBF-F8FA-571B86A6CC9B}"/>
              </a:ext>
            </a:extLst>
          </p:cNvPr>
          <p:cNvPicPr>
            <a:picLocks noChangeAspect="1"/>
          </p:cNvPicPr>
          <p:nvPr>
            <p:custDataLst>
              <p:tags r:id="rId24"/>
            </p:custDataLst>
          </p:nvPr>
        </p:nvPicPr>
        <p:blipFill>
          <a:blip r:embed="rId54">
            <a:extLst>
              <a:ext uri="{96DAC541-7B7A-43D3-8B79-37D633B846F1}">
                <asvg:svgBlip xmlns:asvg="http://schemas.microsoft.com/office/drawing/2016/SVG/main" r:embed="rId55"/>
              </a:ext>
            </a:extLst>
          </a:blip>
          <a:stretch>
            <a:fillRect/>
          </a:stretch>
        </p:blipFill>
        <p:spPr>
          <a:xfrm>
            <a:off x="7228285" y="1548565"/>
            <a:ext cx="478640" cy="478640"/>
          </a:xfrm>
          <a:prstGeom prst="rect">
            <a:avLst/>
          </a:prstGeom>
        </p:spPr>
      </p:pic>
    </p:spTree>
    <p:extLst>
      <p:ext uri="{BB962C8B-B14F-4D97-AF65-F5344CB8AC3E}">
        <p14:creationId xmlns:p14="http://schemas.microsoft.com/office/powerpoint/2010/main" val="2821044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文本框 27">
            <a:extLst>
              <a:ext uri="{FF2B5EF4-FFF2-40B4-BE49-F238E27FC236}">
                <a16:creationId xmlns:a16="http://schemas.microsoft.com/office/drawing/2014/main" id="{9F69A4EA-C799-B8E3-FEB6-0C1D42958CDD}"/>
              </a:ext>
            </a:extLst>
          </p:cNvPr>
          <p:cNvSpPr txBox="1"/>
          <p:nvPr/>
        </p:nvSpPr>
        <p:spPr>
          <a:xfrm>
            <a:off x="198159" y="105441"/>
            <a:ext cx="2013455" cy="469344"/>
          </a:xfrm>
          <a:prstGeom prst="parallelogram">
            <a:avLst/>
          </a:prstGeom>
          <a:noFill/>
        </p:spPr>
        <p:txBody>
          <a:bodyPr wrap="none" rtlCol="0">
            <a:noAutofit/>
          </a:bodyPr>
          <a:lstStyle/>
          <a:p>
            <a:r>
              <a:rPr lang="en-US" altLang="zh-CN">
                <a:solidFill>
                  <a:schemeClr val="accent1"/>
                </a:solidFill>
                <a:latin typeface="微软雅黑" panose="020B0503020204020204" pitchFamily="34" charset="-122"/>
                <a:ea typeface="微软雅黑" panose="020B0503020204020204" pitchFamily="34" charset="-122"/>
              </a:rPr>
              <a:t>PART THREE</a:t>
            </a: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32" name="矩形: 单圆角 31"/>
          <p:cNvSpPr/>
          <p:nvPr>
            <p:custDataLst>
              <p:tags r:id="rId1"/>
            </p:custDataLst>
          </p:nvPr>
        </p:nvSpPr>
        <p:spPr>
          <a:xfrm>
            <a:off x="0" y="4966638"/>
            <a:ext cx="7645401" cy="1891362"/>
          </a:xfrm>
          <a:prstGeom prst="round1Rect">
            <a:avLst>
              <a:gd name="adj" fmla="val 34796"/>
            </a:avLst>
          </a:prstGeom>
          <a:gradFill flip="none" rotWithShape="1">
            <a:gsLst>
              <a:gs pos="0">
                <a:schemeClr val="accent1">
                  <a:lumMod val="60000"/>
                  <a:lumOff val="40000"/>
                </a:schemeClr>
              </a:gs>
              <a:gs pos="44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1" name="圆角矩形 10"/>
          <p:cNvSpPr/>
          <p:nvPr>
            <p:custDataLst>
              <p:tags r:id="rId2"/>
            </p:custDataLst>
          </p:nvPr>
        </p:nvSpPr>
        <p:spPr>
          <a:xfrm>
            <a:off x="671562" y="1407203"/>
            <a:ext cx="6274713" cy="4895596"/>
          </a:xfrm>
          <a:prstGeom prst="roundRect">
            <a:avLst>
              <a:gd name="adj" fmla="val 9779"/>
            </a:avLst>
          </a:prstGeom>
          <a:solidFill>
            <a:schemeClr val="lt1"/>
          </a:solidFill>
          <a:ln>
            <a:noFill/>
          </a:ln>
          <a:effectLst>
            <a:outerShdw blurRad="571500" dist="317500" dir="5400000" algn="t" rotWithShape="0">
              <a:prstClr val="black">
                <a:alpha val="2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aphicFrame>
        <p:nvGraphicFramePr>
          <p:cNvPr id="10" name="图表 9"/>
          <p:cNvGraphicFramePr/>
          <p:nvPr>
            <p:extLst>
              <p:ext uri="{D42A27DB-BD31-4B8C-83A1-F6EECF244321}">
                <p14:modId xmlns:p14="http://schemas.microsoft.com/office/powerpoint/2010/main" val="2736522385"/>
              </p:ext>
            </p:extLst>
          </p:nvPr>
        </p:nvGraphicFramePr>
        <p:xfrm>
          <a:off x="935213" y="1564362"/>
          <a:ext cx="5379536" cy="4671338"/>
        </p:xfrm>
        <a:graphic>
          <a:graphicData uri="http://schemas.openxmlformats.org/drawingml/2006/chart">
            <c:chart xmlns:c="http://schemas.openxmlformats.org/drawingml/2006/chart" xmlns:r="http://schemas.openxmlformats.org/officeDocument/2006/relationships" r:id="rId13"/>
          </a:graphicData>
        </a:graphic>
      </p:graphicFrame>
      <p:sp>
        <p:nvSpPr>
          <p:cNvPr id="13" name="文本框 12"/>
          <p:cNvSpPr txBox="1"/>
          <p:nvPr>
            <p:custDataLst>
              <p:tags r:id="rId3"/>
            </p:custDataLst>
          </p:nvPr>
        </p:nvSpPr>
        <p:spPr>
          <a:xfrm>
            <a:off x="8118744" y="1977868"/>
            <a:ext cx="2749471" cy="400110"/>
          </a:xfrm>
          <a:prstGeom prst="rect">
            <a:avLst/>
          </a:prstGeom>
          <a:noFill/>
        </p:spPr>
        <p:txBody>
          <a:bodyPr wrap="none" rtlCol="0">
            <a:noAutofit/>
          </a:bodyPr>
          <a:lstStyle/>
          <a:p>
            <a:r>
              <a:rPr lang="zh-CN" altLang="en-US" sz="2000" b="1">
                <a:solidFill>
                  <a:schemeClr val="tx2"/>
                </a:solidFill>
                <a:latin typeface="微软雅黑" panose="020B0503020204020204" pitchFamily="34" charset="-122"/>
                <a:ea typeface="微软雅黑" panose="020B0503020204020204" pitchFamily="34" charset="-122"/>
              </a:rPr>
              <a:t>人力资源基本管理框架</a:t>
            </a:r>
          </a:p>
        </p:txBody>
      </p:sp>
      <p:sp>
        <p:nvSpPr>
          <p:cNvPr id="15" name="文本框 14"/>
          <p:cNvSpPr txBox="1"/>
          <p:nvPr>
            <p:custDataLst>
              <p:tags r:id="rId4"/>
            </p:custDataLst>
          </p:nvPr>
        </p:nvSpPr>
        <p:spPr>
          <a:xfrm>
            <a:off x="8118744" y="2313207"/>
            <a:ext cx="3416265" cy="625171"/>
          </a:xfrm>
          <a:prstGeom prst="rect">
            <a:avLst/>
          </a:prstGeom>
          <a:noFill/>
        </p:spPr>
        <p:txBody>
          <a:bodyPr wrap="square" rtlCol="0">
            <a:noAutofit/>
          </a:bodyPr>
          <a:lstStyle/>
          <a:p>
            <a:pPr algn="just">
              <a:lnSpc>
                <a:spcPct val="130000"/>
              </a:lnSpc>
            </a:pPr>
            <a:r>
              <a:rPr lang="zh-CN" altLang="en-US" sz="1400" dirty="0">
                <a:solidFill>
                  <a:schemeClr val="tx2"/>
                </a:solidFill>
                <a:latin typeface="微软雅黑" panose="020B0503020204020204" pitchFamily="34" charset="-122"/>
                <a:ea typeface="微软雅黑" panose="020B0503020204020204" pitchFamily="34" charset="-122"/>
              </a:rPr>
              <a:t>在此处输入您的内容在此处输入您的内容在此处输入您的内容在此处输入您的内容</a:t>
            </a:r>
          </a:p>
        </p:txBody>
      </p:sp>
      <p:sp>
        <p:nvSpPr>
          <p:cNvPr id="17" name="文本框 16"/>
          <p:cNvSpPr txBox="1"/>
          <p:nvPr>
            <p:custDataLst>
              <p:tags r:id="rId5"/>
            </p:custDataLst>
          </p:nvPr>
        </p:nvSpPr>
        <p:spPr>
          <a:xfrm>
            <a:off x="8177948" y="4190521"/>
            <a:ext cx="2492990" cy="400110"/>
          </a:xfrm>
          <a:prstGeom prst="rect">
            <a:avLst/>
          </a:prstGeom>
          <a:noFill/>
        </p:spPr>
        <p:txBody>
          <a:bodyPr wrap="none" rtlCol="0">
            <a:noAutofit/>
          </a:bodyPr>
          <a:lstStyle/>
          <a:p>
            <a:r>
              <a:rPr lang="zh-CN" altLang="en-US" sz="2000" b="1">
                <a:solidFill>
                  <a:schemeClr val="tx2"/>
                </a:solidFill>
                <a:latin typeface="微软雅黑" panose="020B0503020204020204" pitchFamily="34" charset="-122"/>
                <a:ea typeface="微软雅黑" panose="020B0503020204020204" pitchFamily="34" charset="-122"/>
              </a:rPr>
              <a:t>人力资源管理精细化</a:t>
            </a:r>
          </a:p>
        </p:txBody>
      </p:sp>
      <p:sp>
        <p:nvSpPr>
          <p:cNvPr id="18" name="文本框 17"/>
          <p:cNvSpPr txBox="1"/>
          <p:nvPr>
            <p:custDataLst>
              <p:tags r:id="rId6"/>
            </p:custDataLst>
          </p:nvPr>
        </p:nvSpPr>
        <p:spPr>
          <a:xfrm>
            <a:off x="8177948" y="4532990"/>
            <a:ext cx="3416265" cy="625171"/>
          </a:xfrm>
          <a:prstGeom prst="rect">
            <a:avLst/>
          </a:prstGeom>
          <a:noFill/>
        </p:spPr>
        <p:txBody>
          <a:bodyPr wrap="square" rtlCol="0">
            <a:noAutofit/>
          </a:bodyPr>
          <a:lstStyle/>
          <a:p>
            <a:pPr algn="just">
              <a:lnSpc>
                <a:spcPct val="130000"/>
              </a:lnSpc>
            </a:pPr>
            <a:r>
              <a:rPr lang="zh-CN" altLang="en-US" sz="1400">
                <a:solidFill>
                  <a:schemeClr val="tx2"/>
                </a:solidFill>
                <a:latin typeface="微软雅黑" panose="020B0503020204020204" pitchFamily="34" charset="-122"/>
                <a:ea typeface="微软雅黑" panose="020B0503020204020204" pitchFamily="34" charset="-122"/>
              </a:rPr>
              <a:t>在此处输入您的内容在此处输入您的内容在此处输入您的内容在此处输入您的内容</a:t>
            </a:r>
          </a:p>
        </p:txBody>
      </p:sp>
      <p:sp>
        <p:nvSpPr>
          <p:cNvPr id="31" name="任意多边形 112">
            <a:extLst>
              <a:ext uri="{FF2B5EF4-FFF2-40B4-BE49-F238E27FC236}">
                <a16:creationId xmlns:a16="http://schemas.microsoft.com/office/drawing/2014/main" id="{A060B553-E72A-9096-26E8-FA3A17A72C7A}"/>
              </a:ext>
            </a:extLst>
          </p:cNvPr>
          <p:cNvSpPr>
            <a:spLocks/>
          </p:cNvSpPr>
          <p:nvPr>
            <p:custDataLst>
              <p:tags r:id="rId7"/>
            </p:custDataLst>
          </p:nvPr>
        </p:nvSpPr>
        <p:spPr>
          <a:xfrm rot="5400000">
            <a:off x="5839277" y="1566265"/>
            <a:ext cx="598148" cy="280026"/>
          </a:xfrm>
          <a:custGeom>
            <a:avLst/>
            <a:gdLst>
              <a:gd name="connsiteX0" fmla="*/ 0 w 1475569"/>
              <a:gd name="connsiteY0" fmla="*/ 0 h 690795"/>
              <a:gd name="connsiteX1" fmla="*/ 1475569 w 1475569"/>
              <a:gd name="connsiteY1" fmla="*/ 0 h 690795"/>
              <a:gd name="connsiteX2" fmla="*/ 1233853 w 1475569"/>
              <a:gd name="connsiteY2" fmla="*/ 345398 h 690795"/>
              <a:gd name="connsiteX3" fmla="*/ 1475569 w 1475569"/>
              <a:gd name="connsiteY3" fmla="*/ 690795 h 690795"/>
              <a:gd name="connsiteX4" fmla="*/ 0 w 1475569"/>
              <a:gd name="connsiteY4" fmla="*/ 690795 h 690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569" h="690795">
                <a:moveTo>
                  <a:pt x="0" y="0"/>
                </a:moveTo>
                <a:lnTo>
                  <a:pt x="1475569" y="0"/>
                </a:lnTo>
                <a:lnTo>
                  <a:pt x="1233853" y="345398"/>
                </a:lnTo>
                <a:lnTo>
                  <a:pt x="1475569" y="690795"/>
                </a:lnTo>
                <a:lnTo>
                  <a:pt x="0" y="690795"/>
                </a:lnTo>
                <a:close/>
              </a:path>
            </a:pathLst>
          </a:custGeom>
          <a:gradFill>
            <a:gsLst>
              <a:gs pos="20000">
                <a:schemeClr val="accent1">
                  <a:lumMod val="40000"/>
                  <a:lumOff val="60000"/>
                </a:schemeClr>
              </a:gs>
              <a:gs pos="100000">
                <a:schemeClr val="accent1">
                  <a:lumMod val="0"/>
                  <a:lumOff val="100000"/>
                </a:schemeClr>
              </a:gs>
            </a:gsLst>
            <a:path path="circle">
              <a:fillToRect l="100000" b="100000"/>
            </a:path>
          </a:gradFill>
          <a:ln>
            <a:noFill/>
          </a:ln>
          <a:effectLst>
            <a:outerShdw blurRad="88900" dist="508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nvGrpSpPr>
          <p:cNvPr id="4" name="组合 3">
            <a:extLst>
              <a:ext uri="{FF2B5EF4-FFF2-40B4-BE49-F238E27FC236}">
                <a16:creationId xmlns:a16="http://schemas.microsoft.com/office/drawing/2014/main" id="{A2E503FE-9DE9-7971-87BB-C5D85B684266}"/>
              </a:ext>
            </a:extLst>
          </p:cNvPr>
          <p:cNvGrpSpPr/>
          <p:nvPr/>
        </p:nvGrpSpPr>
        <p:grpSpPr>
          <a:xfrm>
            <a:off x="7298779" y="2102931"/>
            <a:ext cx="720000" cy="720000"/>
            <a:chOff x="7298779" y="1817923"/>
            <a:chExt cx="720000" cy="720000"/>
          </a:xfrm>
        </p:grpSpPr>
        <p:sp>
          <p:nvSpPr>
            <p:cNvPr id="35" name="椭圆 34">
              <a:extLst>
                <a:ext uri="{FF2B5EF4-FFF2-40B4-BE49-F238E27FC236}">
                  <a16:creationId xmlns:a16="http://schemas.microsoft.com/office/drawing/2014/main" id="{1C111A4D-2713-DD8F-E4F0-2B1BFDB39611}"/>
                </a:ext>
              </a:extLst>
            </p:cNvPr>
            <p:cNvSpPr>
              <a:spLocks/>
            </p:cNvSpPr>
            <p:nvPr>
              <p:custDataLst>
                <p:tags r:id="rId10"/>
              </p:custDataLst>
            </p:nvPr>
          </p:nvSpPr>
          <p:spPr>
            <a:xfrm>
              <a:off x="7298779" y="1817923"/>
              <a:ext cx="720000" cy="720000"/>
            </a:xfrm>
            <a:prstGeom prst="ellipse">
              <a:avLst/>
            </a:prstGeom>
            <a:gradFill flip="none" rotWithShape="1">
              <a:gsLst>
                <a:gs pos="20000">
                  <a:schemeClr val="accent1">
                    <a:lumMod val="40000"/>
                    <a:lumOff val="60000"/>
                  </a:schemeClr>
                </a:gs>
                <a:gs pos="100000">
                  <a:schemeClr val="accent1">
                    <a:lumMod val="20000"/>
                    <a:lumOff val="80000"/>
                  </a:schemeClr>
                </a:gs>
                <a:gs pos="78000">
                  <a:schemeClr val="accent1"/>
                </a:gs>
              </a:gsLst>
              <a:path path="circle">
                <a:fillToRect r="100000" b="100000"/>
              </a:path>
              <a:tileRect l="-100000" t="-100000"/>
            </a:gradFill>
            <a:ln>
              <a:gradFill flip="none" rotWithShape="1">
                <a:gsLst>
                  <a:gs pos="69000">
                    <a:schemeClr val="accent1">
                      <a:lumMod val="0"/>
                      <a:lumOff val="100000"/>
                      <a:alpha val="0"/>
                    </a:schemeClr>
                  </a:gs>
                  <a:gs pos="100000">
                    <a:schemeClr val="accent1">
                      <a:lumMod val="0"/>
                      <a:lumOff val="100000"/>
                    </a:schemeClr>
                  </a:gs>
                </a:gsLst>
                <a:path path="circle">
                  <a:fillToRect r="100000" b="100000"/>
                </a:path>
                <a:tileRect l="-100000" t="-100000"/>
              </a:gradFill>
            </a:ln>
            <a:effectLst>
              <a:outerShdw blurRad="533400" dist="381000" dir="5400000" algn="t"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pic>
          <p:nvPicPr>
            <p:cNvPr id="36" name="图片 71" descr="handbag">
              <a:extLst>
                <a:ext uri="{FF2B5EF4-FFF2-40B4-BE49-F238E27FC236}">
                  <a16:creationId xmlns:a16="http://schemas.microsoft.com/office/drawing/2014/main" id="{3BEEFF4B-BA16-C3DD-8720-DBEA46BC3C8F}"/>
                </a:ext>
              </a:extLst>
            </p:cNvPr>
            <p:cNvPicPr>
              <a:picLocks/>
            </p:cNvPicPr>
            <p:nvPr>
              <p:custDataLst>
                <p:tags r:id="rId11"/>
              </p:custDataLst>
            </p:nvPr>
          </p:nvPicPr>
          <p:blipFill>
            <a:blip r:embed="rId14">
              <a:extLst>
                <a:ext uri="{96DAC541-7B7A-43D3-8B79-37D633B846F1}">
                  <asvg:svgBlip xmlns:asvg="http://schemas.microsoft.com/office/drawing/2016/SVG/main" r:embed="rId15"/>
                </a:ext>
              </a:extLst>
            </a:blip>
            <a:stretch>
              <a:fillRect/>
            </a:stretch>
          </p:blipFill>
          <p:spPr>
            <a:xfrm>
              <a:off x="7484198" y="2003342"/>
              <a:ext cx="349162" cy="349162"/>
            </a:xfrm>
            <a:prstGeom prst="rect">
              <a:avLst/>
            </a:prstGeom>
          </p:spPr>
        </p:pic>
      </p:grpSp>
      <p:grpSp>
        <p:nvGrpSpPr>
          <p:cNvPr id="5" name="组合 4">
            <a:extLst>
              <a:ext uri="{FF2B5EF4-FFF2-40B4-BE49-F238E27FC236}">
                <a16:creationId xmlns:a16="http://schemas.microsoft.com/office/drawing/2014/main" id="{8670E029-2390-EA8B-C548-21057C47F67A}"/>
              </a:ext>
            </a:extLst>
          </p:cNvPr>
          <p:cNvGrpSpPr/>
          <p:nvPr/>
        </p:nvGrpSpPr>
        <p:grpSpPr>
          <a:xfrm>
            <a:off x="7298779" y="4315584"/>
            <a:ext cx="720000" cy="720000"/>
            <a:chOff x="7298779" y="4030576"/>
            <a:chExt cx="720000" cy="720000"/>
          </a:xfrm>
        </p:grpSpPr>
        <p:sp>
          <p:nvSpPr>
            <p:cNvPr id="40" name="椭圆 39">
              <a:extLst>
                <a:ext uri="{FF2B5EF4-FFF2-40B4-BE49-F238E27FC236}">
                  <a16:creationId xmlns:a16="http://schemas.microsoft.com/office/drawing/2014/main" id="{F0C581EC-B2D5-D731-F2A4-F2AC099D5F8A}"/>
                </a:ext>
              </a:extLst>
            </p:cNvPr>
            <p:cNvSpPr>
              <a:spLocks/>
            </p:cNvSpPr>
            <p:nvPr>
              <p:custDataLst>
                <p:tags r:id="rId8"/>
              </p:custDataLst>
            </p:nvPr>
          </p:nvSpPr>
          <p:spPr>
            <a:xfrm>
              <a:off x="7298779" y="4030576"/>
              <a:ext cx="720000" cy="720000"/>
            </a:xfrm>
            <a:prstGeom prst="ellipse">
              <a:avLst/>
            </a:prstGeom>
            <a:gradFill flip="none" rotWithShape="1">
              <a:gsLst>
                <a:gs pos="20000">
                  <a:schemeClr val="accent1">
                    <a:lumMod val="40000"/>
                    <a:lumOff val="60000"/>
                  </a:schemeClr>
                </a:gs>
                <a:gs pos="100000">
                  <a:schemeClr val="accent1">
                    <a:lumMod val="20000"/>
                    <a:lumOff val="80000"/>
                  </a:schemeClr>
                </a:gs>
                <a:gs pos="78000">
                  <a:schemeClr val="accent1"/>
                </a:gs>
              </a:gsLst>
              <a:path path="circle">
                <a:fillToRect r="100000" b="100000"/>
              </a:path>
              <a:tileRect l="-100000" t="-100000"/>
            </a:gradFill>
            <a:ln>
              <a:gradFill flip="none" rotWithShape="1">
                <a:gsLst>
                  <a:gs pos="69000">
                    <a:schemeClr val="accent1">
                      <a:lumMod val="0"/>
                      <a:lumOff val="100000"/>
                      <a:alpha val="0"/>
                    </a:schemeClr>
                  </a:gs>
                  <a:gs pos="100000">
                    <a:schemeClr val="accent1">
                      <a:lumMod val="0"/>
                      <a:lumOff val="100000"/>
                    </a:schemeClr>
                  </a:gs>
                </a:gsLst>
                <a:path path="circle">
                  <a:fillToRect r="100000" b="100000"/>
                </a:path>
                <a:tileRect l="-100000" t="-100000"/>
              </a:gradFill>
            </a:ln>
            <a:effectLst>
              <a:outerShdw blurRad="533400" dist="381000" dir="5400000" algn="t"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pic>
          <p:nvPicPr>
            <p:cNvPr id="37" name="图片 71" descr="handbag">
              <a:extLst>
                <a:ext uri="{FF2B5EF4-FFF2-40B4-BE49-F238E27FC236}">
                  <a16:creationId xmlns:a16="http://schemas.microsoft.com/office/drawing/2014/main" id="{EB3551B1-1023-2AA2-C5A4-B4934CF026EA}"/>
                </a:ext>
              </a:extLst>
            </p:cNvPr>
            <p:cNvPicPr>
              <a:picLocks/>
            </p:cNvPicPr>
            <p:nvPr>
              <p:custDataLst>
                <p:tags r:id="rId9"/>
              </p:custDataLst>
            </p:nvPr>
          </p:nvPicPr>
          <p:blipFill>
            <a:blip r:embed="rId14">
              <a:extLst>
                <a:ext uri="{96DAC541-7B7A-43D3-8B79-37D633B846F1}">
                  <asvg:svgBlip xmlns:asvg="http://schemas.microsoft.com/office/drawing/2016/SVG/main" r:embed="rId15"/>
                </a:ext>
              </a:extLst>
            </a:blip>
            <a:stretch>
              <a:fillRect/>
            </a:stretch>
          </p:blipFill>
          <p:spPr>
            <a:xfrm>
              <a:off x="7484198" y="4215995"/>
              <a:ext cx="349162" cy="349162"/>
            </a:xfrm>
            <a:prstGeom prst="rect">
              <a:avLst/>
            </a:prstGeom>
          </p:spPr>
        </p:pic>
      </p:grpSp>
      <p:sp>
        <p:nvSpPr>
          <p:cNvPr id="30" name="文本框 29">
            <a:extLst>
              <a:ext uri="{FF2B5EF4-FFF2-40B4-BE49-F238E27FC236}">
                <a16:creationId xmlns:a16="http://schemas.microsoft.com/office/drawing/2014/main" id="{AD937B4A-AB36-EE33-E45E-A8789204977B}"/>
              </a:ext>
            </a:extLst>
          </p:cNvPr>
          <p:cNvSpPr txBox="1"/>
          <p:nvPr/>
        </p:nvSpPr>
        <p:spPr>
          <a:xfrm>
            <a:off x="1076268" y="486554"/>
            <a:ext cx="2236510" cy="400110"/>
          </a:xfrm>
          <a:prstGeom prst="rect">
            <a:avLst/>
          </a:prstGeom>
          <a:noFill/>
        </p:spPr>
        <p:txBody>
          <a:bodyPr wrap="none" rtlCol="0">
            <a:noAutofit/>
          </a:bodyPr>
          <a:lstStyle/>
          <a:p>
            <a:pPr algn="ctr"/>
            <a:r>
              <a:rPr lang="zh-CN" altLang="en-US" sz="2000" b="1">
                <a:solidFill>
                  <a:schemeClr val="bg1"/>
                </a:solidFill>
                <a:latin typeface="微软雅黑" panose="020B0503020204020204" pitchFamily="34" charset="-122"/>
                <a:ea typeface="微软雅黑" panose="020B0503020204020204" pitchFamily="34" charset="-122"/>
              </a:rPr>
              <a:t>人力资源工作亮点</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文本框 44">
            <a:extLst>
              <a:ext uri="{FF2B5EF4-FFF2-40B4-BE49-F238E27FC236}">
                <a16:creationId xmlns:a16="http://schemas.microsoft.com/office/drawing/2014/main" id="{78E7F254-C68B-BBE3-3862-074B06560218}"/>
              </a:ext>
            </a:extLst>
          </p:cNvPr>
          <p:cNvSpPr txBox="1"/>
          <p:nvPr/>
        </p:nvSpPr>
        <p:spPr>
          <a:xfrm>
            <a:off x="4960335" y="1600794"/>
            <a:ext cx="2271330" cy="646331"/>
          </a:xfrm>
          <a:prstGeom prst="rect">
            <a:avLst/>
          </a:prstGeom>
          <a:noFill/>
        </p:spPr>
        <p:txBody>
          <a:bodyPr wrap="square" rtlCol="0">
            <a:noAutofit/>
          </a:bodyPr>
          <a:lstStyle/>
          <a:p>
            <a:pPr algn="ctr"/>
            <a:r>
              <a:rPr lang="zh-CN" altLang="en-US" sz="3600" b="1" dirty="0">
                <a:solidFill>
                  <a:schemeClr val="accent1"/>
                </a:solidFill>
                <a:latin typeface="微软雅黑" panose="020B0503020204020204" pitchFamily="34" charset="-122"/>
                <a:ea typeface="微软雅黑" panose="020B0503020204020204" pitchFamily="34" charset="-122"/>
              </a:rPr>
              <a:t>目 录</a:t>
            </a:r>
          </a:p>
        </p:txBody>
      </p:sp>
      <p:sp>
        <p:nvSpPr>
          <p:cNvPr id="46" name="文本框 45">
            <a:extLst>
              <a:ext uri="{FF2B5EF4-FFF2-40B4-BE49-F238E27FC236}">
                <a16:creationId xmlns:a16="http://schemas.microsoft.com/office/drawing/2014/main" id="{3F509B81-10BD-2759-A2F7-0F24B243645A}"/>
              </a:ext>
            </a:extLst>
          </p:cNvPr>
          <p:cNvSpPr txBox="1"/>
          <p:nvPr/>
        </p:nvSpPr>
        <p:spPr>
          <a:xfrm>
            <a:off x="4661853" y="2192760"/>
            <a:ext cx="2868295" cy="400110"/>
          </a:xfrm>
          <a:prstGeom prst="rect">
            <a:avLst/>
          </a:prstGeom>
          <a:noFill/>
        </p:spPr>
        <p:txBody>
          <a:bodyPr wrap="square" rtlCol="0">
            <a:noAutofit/>
          </a:bodyPr>
          <a:lstStyle/>
          <a:p>
            <a:pPr algn="ctr"/>
            <a:r>
              <a:rPr lang="en-US" altLang="zh-CN" sz="2000" dirty="0">
                <a:solidFill>
                  <a:schemeClr val="accent1"/>
                </a:solidFill>
                <a:latin typeface="微软雅黑" panose="020B0503020204020204" pitchFamily="34" charset="-122"/>
                <a:ea typeface="微软雅黑" panose="020B0503020204020204" pitchFamily="34" charset="-122"/>
              </a:rPr>
              <a:t>CONTENTS</a:t>
            </a:r>
          </a:p>
        </p:txBody>
      </p:sp>
      <p:cxnSp>
        <p:nvCxnSpPr>
          <p:cNvPr id="47" name="直接连接符 46">
            <a:extLst>
              <a:ext uri="{FF2B5EF4-FFF2-40B4-BE49-F238E27FC236}">
                <a16:creationId xmlns:a16="http://schemas.microsoft.com/office/drawing/2014/main" id="{286114DD-17C0-E93C-33FE-DA33227CB9BD}"/>
              </a:ext>
            </a:extLst>
          </p:cNvPr>
          <p:cNvCxnSpPr>
            <a:cxnSpLocks/>
          </p:cNvCxnSpPr>
          <p:nvPr/>
        </p:nvCxnSpPr>
        <p:spPr>
          <a:xfrm>
            <a:off x="4783046" y="2703594"/>
            <a:ext cx="2625909" cy="0"/>
          </a:xfrm>
          <a:prstGeom prst="line">
            <a:avLst/>
          </a:prstGeom>
          <a:ln w="12700">
            <a:gradFill flip="none" rotWithShape="1">
              <a:gsLst>
                <a:gs pos="0">
                  <a:schemeClr val="accent1">
                    <a:alpha val="0"/>
                  </a:schemeClr>
                </a:gs>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16" name="文本框 115">
            <a:extLst>
              <a:ext uri="{FF2B5EF4-FFF2-40B4-BE49-F238E27FC236}">
                <a16:creationId xmlns:a16="http://schemas.microsoft.com/office/drawing/2014/main" id="{32794129-1D9C-F4EA-A6D5-9DEA8500A372}"/>
              </a:ext>
            </a:extLst>
          </p:cNvPr>
          <p:cNvSpPr txBox="1"/>
          <p:nvPr/>
        </p:nvSpPr>
        <p:spPr>
          <a:xfrm>
            <a:off x="2443594" y="3104135"/>
            <a:ext cx="3353180" cy="461665"/>
          </a:xfrm>
          <a:prstGeom prst="rect">
            <a:avLst/>
          </a:prstGeom>
          <a:noFill/>
        </p:spPr>
        <p:txBody>
          <a:bodyPr wrap="square" rtlCol="0">
            <a:noAutofit/>
          </a:bodyPr>
          <a:lstStyle/>
          <a:p>
            <a:r>
              <a:rPr lang="zh-CN" altLang="en-US" sz="2400" b="1" dirty="0">
                <a:solidFill>
                  <a:schemeClr val="accent1"/>
                </a:solidFill>
                <a:latin typeface="微软雅黑" panose="020B0503020204020204" pitchFamily="34" charset="-122"/>
                <a:ea typeface="微软雅黑" panose="020B0503020204020204" pitchFamily="34" charset="-122"/>
              </a:rPr>
              <a:t>人力资源配置管理</a:t>
            </a:r>
          </a:p>
        </p:txBody>
      </p:sp>
      <p:sp>
        <p:nvSpPr>
          <p:cNvPr id="117" name="文本框 116">
            <a:extLst>
              <a:ext uri="{FF2B5EF4-FFF2-40B4-BE49-F238E27FC236}">
                <a16:creationId xmlns:a16="http://schemas.microsoft.com/office/drawing/2014/main" id="{0FB76D12-956A-48DE-C00C-E379053F8807}"/>
              </a:ext>
            </a:extLst>
          </p:cNvPr>
          <p:cNvSpPr txBox="1"/>
          <p:nvPr/>
        </p:nvSpPr>
        <p:spPr>
          <a:xfrm>
            <a:off x="2443594" y="3499074"/>
            <a:ext cx="4010713" cy="307777"/>
          </a:xfrm>
          <a:prstGeom prst="rect">
            <a:avLst/>
          </a:prstGeom>
          <a:noFill/>
        </p:spPr>
        <p:txBody>
          <a:bodyPr wrap="none" rtlCol="0">
            <a:noAutofit/>
          </a:bodyPr>
          <a:lstStyle>
            <a:defPPr>
              <a:defRPr lang="zh-CN"/>
            </a:defPPr>
            <a:lvl1pPr>
              <a:defRPr sz="1600">
                <a:solidFill>
                  <a:schemeClr val="tx2">
                    <a:lumMod val="40000"/>
                    <a:lumOff val="60000"/>
                  </a:schemeClr>
                </a:solidFill>
              </a:defRPr>
            </a:lvl1pPr>
          </a:lstStyle>
          <a:p>
            <a:r>
              <a:rPr lang="en-US" altLang="zh-CN" sz="1400" dirty="0">
                <a:latin typeface="微软雅黑" panose="020B0503020204020204" pitchFamily="34" charset="-122"/>
                <a:ea typeface="微软雅黑" panose="020B0503020204020204" pitchFamily="34" charset="-122"/>
              </a:rPr>
              <a:t>Human resource configuration management</a:t>
            </a:r>
            <a:endParaRPr lang="zh-CN" altLang="en-US" sz="1400" dirty="0">
              <a:latin typeface="微软雅黑" panose="020B0503020204020204" pitchFamily="34" charset="-122"/>
              <a:ea typeface="微软雅黑" panose="020B0503020204020204" pitchFamily="34" charset="-122"/>
            </a:endParaRPr>
          </a:p>
        </p:txBody>
      </p:sp>
      <p:sp>
        <p:nvSpPr>
          <p:cNvPr id="119" name="文本框 118">
            <a:extLst>
              <a:ext uri="{FF2B5EF4-FFF2-40B4-BE49-F238E27FC236}">
                <a16:creationId xmlns:a16="http://schemas.microsoft.com/office/drawing/2014/main" id="{A11B1897-E43D-AF82-51D5-996927AD20BA}"/>
              </a:ext>
            </a:extLst>
          </p:cNvPr>
          <p:cNvSpPr txBox="1"/>
          <p:nvPr/>
        </p:nvSpPr>
        <p:spPr>
          <a:xfrm>
            <a:off x="7757968" y="3101227"/>
            <a:ext cx="3353180" cy="461665"/>
          </a:xfrm>
          <a:prstGeom prst="rect">
            <a:avLst/>
          </a:prstGeom>
          <a:noFill/>
        </p:spPr>
        <p:txBody>
          <a:bodyPr wrap="square" rtlCol="0">
            <a:noAutofit/>
          </a:bodyPr>
          <a:lstStyle/>
          <a:p>
            <a:r>
              <a:rPr lang="zh-CN" altLang="en-US" sz="2400" b="1">
                <a:solidFill>
                  <a:schemeClr val="accent1"/>
                </a:solidFill>
                <a:latin typeface="微软雅黑" panose="020B0503020204020204" pitchFamily="34" charset="-122"/>
                <a:ea typeface="微软雅黑" panose="020B0503020204020204" pitchFamily="34" charset="-122"/>
                <a:sym typeface="+mn-ea"/>
              </a:rPr>
              <a:t>主要工作完成情况</a:t>
            </a:r>
          </a:p>
        </p:txBody>
      </p:sp>
      <p:sp>
        <p:nvSpPr>
          <p:cNvPr id="120" name="文本框 119">
            <a:extLst>
              <a:ext uri="{FF2B5EF4-FFF2-40B4-BE49-F238E27FC236}">
                <a16:creationId xmlns:a16="http://schemas.microsoft.com/office/drawing/2014/main" id="{91244DA2-0A15-A81F-C834-232C8BDB9CD2}"/>
              </a:ext>
            </a:extLst>
          </p:cNvPr>
          <p:cNvSpPr txBox="1"/>
          <p:nvPr/>
        </p:nvSpPr>
        <p:spPr>
          <a:xfrm>
            <a:off x="7757968" y="3496166"/>
            <a:ext cx="2133405" cy="307777"/>
          </a:xfrm>
          <a:prstGeom prst="rect">
            <a:avLst/>
          </a:prstGeom>
          <a:noFill/>
        </p:spPr>
        <p:txBody>
          <a:bodyPr wrap="none" rtlCol="0">
            <a:noAutofit/>
          </a:bodyPr>
          <a:lstStyle>
            <a:defPPr>
              <a:defRPr lang="zh-CN"/>
            </a:defPPr>
            <a:lvl1pPr>
              <a:defRPr sz="1400">
                <a:solidFill>
                  <a:schemeClr val="tx2">
                    <a:lumMod val="40000"/>
                    <a:lumOff val="60000"/>
                  </a:schemeClr>
                </a:solidFill>
              </a:defRPr>
            </a:lvl1pPr>
          </a:lstStyle>
          <a:p>
            <a:r>
              <a:rPr lang="en-US" altLang="zh-CN">
                <a:latin typeface="微软雅黑" panose="020B0503020204020204" pitchFamily="34" charset="-122"/>
                <a:ea typeface="微软雅黑" panose="020B0503020204020204" pitchFamily="34" charset="-122"/>
                <a:sym typeface="+mn-ea"/>
              </a:rPr>
              <a:t>The main work is done</a:t>
            </a:r>
            <a:endParaRPr lang="zh-CN" altLang="en-US">
              <a:latin typeface="微软雅黑" panose="020B0503020204020204" pitchFamily="34" charset="-122"/>
              <a:ea typeface="微软雅黑" panose="020B0503020204020204" pitchFamily="34" charset="-122"/>
              <a:sym typeface="+mn-ea"/>
            </a:endParaRPr>
          </a:p>
        </p:txBody>
      </p:sp>
      <p:sp>
        <p:nvSpPr>
          <p:cNvPr id="122" name="文本框 121">
            <a:extLst>
              <a:ext uri="{FF2B5EF4-FFF2-40B4-BE49-F238E27FC236}">
                <a16:creationId xmlns:a16="http://schemas.microsoft.com/office/drawing/2014/main" id="{67704E29-3F3E-03E8-8FED-359650453B9C}"/>
              </a:ext>
            </a:extLst>
          </p:cNvPr>
          <p:cNvSpPr txBox="1"/>
          <p:nvPr/>
        </p:nvSpPr>
        <p:spPr>
          <a:xfrm>
            <a:off x="1937884" y="4520990"/>
            <a:ext cx="3353180" cy="461665"/>
          </a:xfrm>
          <a:prstGeom prst="rect">
            <a:avLst/>
          </a:prstGeom>
          <a:noFill/>
        </p:spPr>
        <p:txBody>
          <a:bodyPr wrap="square" rtlCol="0">
            <a:noAutofit/>
          </a:bodyPr>
          <a:lstStyle/>
          <a:p>
            <a:r>
              <a:rPr lang="zh-CN" altLang="en-US" sz="2400" b="1">
                <a:solidFill>
                  <a:schemeClr val="accent1"/>
                </a:solidFill>
                <a:latin typeface="微软雅黑" panose="020B0503020204020204" pitchFamily="34" charset="-122"/>
                <a:ea typeface="微软雅黑" panose="020B0503020204020204" pitchFamily="34" charset="-122"/>
                <a:sym typeface="+mn-ea"/>
              </a:rPr>
              <a:t>人力资源工作亮点</a:t>
            </a:r>
          </a:p>
        </p:txBody>
      </p:sp>
      <p:sp>
        <p:nvSpPr>
          <p:cNvPr id="123" name="文本框 122">
            <a:extLst>
              <a:ext uri="{FF2B5EF4-FFF2-40B4-BE49-F238E27FC236}">
                <a16:creationId xmlns:a16="http://schemas.microsoft.com/office/drawing/2014/main" id="{00B3511A-B82C-5093-139B-1DE0B8DF563F}"/>
              </a:ext>
            </a:extLst>
          </p:cNvPr>
          <p:cNvSpPr txBox="1"/>
          <p:nvPr/>
        </p:nvSpPr>
        <p:spPr>
          <a:xfrm>
            <a:off x="1937884" y="4915929"/>
            <a:ext cx="2498569" cy="307777"/>
          </a:xfrm>
          <a:prstGeom prst="rect">
            <a:avLst/>
          </a:prstGeom>
          <a:noFill/>
        </p:spPr>
        <p:txBody>
          <a:bodyPr wrap="none" rtlCol="0">
            <a:noAutofit/>
          </a:bodyPr>
          <a:lstStyle>
            <a:defPPr>
              <a:defRPr lang="zh-CN"/>
            </a:defPPr>
            <a:lvl1pPr>
              <a:defRPr sz="1400">
                <a:solidFill>
                  <a:schemeClr val="tx2">
                    <a:lumMod val="40000"/>
                    <a:lumOff val="60000"/>
                  </a:schemeClr>
                </a:solidFill>
              </a:defRPr>
            </a:lvl1pPr>
          </a:lstStyle>
          <a:p>
            <a:r>
              <a:rPr lang="en-US" altLang="zh-CN">
                <a:latin typeface="微软雅黑" panose="020B0503020204020204" pitchFamily="34" charset="-122"/>
                <a:ea typeface="微软雅黑" panose="020B0503020204020204" pitchFamily="34" charset="-122"/>
                <a:sym typeface="+mn-ea"/>
              </a:rPr>
              <a:t>The human resources work</a:t>
            </a:r>
            <a:endParaRPr lang="zh-CN" altLang="en-US">
              <a:latin typeface="微软雅黑" panose="020B0503020204020204" pitchFamily="34" charset="-122"/>
              <a:ea typeface="微软雅黑" panose="020B0503020204020204" pitchFamily="34" charset="-122"/>
              <a:sym typeface="+mn-ea"/>
            </a:endParaRPr>
          </a:p>
        </p:txBody>
      </p:sp>
      <p:sp>
        <p:nvSpPr>
          <p:cNvPr id="126" name="文本框 125">
            <a:extLst>
              <a:ext uri="{FF2B5EF4-FFF2-40B4-BE49-F238E27FC236}">
                <a16:creationId xmlns:a16="http://schemas.microsoft.com/office/drawing/2014/main" id="{4DF69CF4-82B2-F7CF-C71C-E881F397B8B5}"/>
              </a:ext>
            </a:extLst>
          </p:cNvPr>
          <p:cNvSpPr txBox="1"/>
          <p:nvPr/>
        </p:nvSpPr>
        <p:spPr>
          <a:xfrm>
            <a:off x="5309998" y="4521782"/>
            <a:ext cx="3353180" cy="461665"/>
          </a:xfrm>
          <a:prstGeom prst="rect">
            <a:avLst/>
          </a:prstGeom>
          <a:noFill/>
        </p:spPr>
        <p:txBody>
          <a:bodyPr wrap="square" rtlCol="0">
            <a:noAutofit/>
          </a:bodyPr>
          <a:lstStyle/>
          <a:p>
            <a:r>
              <a:rPr lang="zh-CN" altLang="en-US" sz="2400" b="1" dirty="0">
                <a:solidFill>
                  <a:schemeClr val="accent1"/>
                </a:solidFill>
                <a:latin typeface="微软雅黑" panose="020B0503020204020204" pitchFamily="34" charset="-122"/>
                <a:ea typeface="微软雅黑" panose="020B0503020204020204" pitchFamily="34" charset="-122"/>
                <a:sym typeface="+mn-ea"/>
              </a:rPr>
              <a:t>存在的主要问题</a:t>
            </a:r>
            <a:endParaRPr lang="zh-CN" altLang="en-US" sz="2400" b="1" dirty="0">
              <a:solidFill>
                <a:schemeClr val="accent1"/>
              </a:solidFill>
              <a:latin typeface="微软雅黑" panose="020B0503020204020204" pitchFamily="34" charset="-122"/>
              <a:ea typeface="微软雅黑" panose="020B0503020204020204" pitchFamily="34" charset="-122"/>
            </a:endParaRPr>
          </a:p>
        </p:txBody>
      </p:sp>
      <p:sp>
        <p:nvSpPr>
          <p:cNvPr id="127" name="文本框 126">
            <a:extLst>
              <a:ext uri="{FF2B5EF4-FFF2-40B4-BE49-F238E27FC236}">
                <a16:creationId xmlns:a16="http://schemas.microsoft.com/office/drawing/2014/main" id="{09499A84-0A01-BDD3-2CCE-740E5E9D2FF5}"/>
              </a:ext>
            </a:extLst>
          </p:cNvPr>
          <p:cNvSpPr txBox="1"/>
          <p:nvPr/>
        </p:nvSpPr>
        <p:spPr>
          <a:xfrm>
            <a:off x="5309998" y="4915471"/>
            <a:ext cx="1846018" cy="307777"/>
          </a:xfrm>
          <a:prstGeom prst="rect">
            <a:avLst/>
          </a:prstGeom>
          <a:noFill/>
        </p:spPr>
        <p:txBody>
          <a:bodyPr wrap="none" rtlCol="0">
            <a:noAutofit/>
          </a:bodyPr>
          <a:lstStyle>
            <a:defPPr>
              <a:defRPr lang="zh-CN"/>
            </a:defPPr>
            <a:lvl1pPr>
              <a:defRPr sz="1400">
                <a:solidFill>
                  <a:schemeClr val="tx2">
                    <a:lumMod val="40000"/>
                    <a:lumOff val="60000"/>
                  </a:schemeClr>
                </a:solidFill>
              </a:defRPr>
            </a:lvl1pPr>
          </a:lstStyle>
          <a:p>
            <a:r>
              <a:rPr lang="en-US" altLang="zh-CN">
                <a:latin typeface="微软雅黑" panose="020B0503020204020204" pitchFamily="34" charset="-122"/>
                <a:ea typeface="微软雅黑" panose="020B0503020204020204" pitchFamily="34" charset="-122"/>
                <a:sym typeface="+mn-ea"/>
              </a:rPr>
              <a:t>The main problems</a:t>
            </a:r>
            <a:endParaRPr lang="zh-CN" altLang="en-US">
              <a:latin typeface="微软雅黑" panose="020B0503020204020204" pitchFamily="34" charset="-122"/>
              <a:ea typeface="微软雅黑" panose="020B0503020204020204" pitchFamily="34" charset="-122"/>
            </a:endParaRPr>
          </a:p>
        </p:txBody>
      </p:sp>
      <p:sp>
        <p:nvSpPr>
          <p:cNvPr id="129" name="文本框 128">
            <a:extLst>
              <a:ext uri="{FF2B5EF4-FFF2-40B4-BE49-F238E27FC236}">
                <a16:creationId xmlns:a16="http://schemas.microsoft.com/office/drawing/2014/main" id="{B28434F5-605B-5540-313D-51D0A4CF769D}"/>
              </a:ext>
            </a:extLst>
          </p:cNvPr>
          <p:cNvSpPr txBox="1"/>
          <p:nvPr/>
        </p:nvSpPr>
        <p:spPr>
          <a:xfrm>
            <a:off x="8682112" y="4524791"/>
            <a:ext cx="3353180" cy="461665"/>
          </a:xfrm>
          <a:prstGeom prst="rect">
            <a:avLst/>
          </a:prstGeom>
          <a:noFill/>
        </p:spPr>
        <p:txBody>
          <a:bodyPr wrap="square" rtlCol="0">
            <a:noAutofit/>
          </a:bodyPr>
          <a:lstStyle/>
          <a:p>
            <a:pPr algn="l"/>
            <a:r>
              <a:rPr lang="zh-CN" altLang="en-US" sz="2400" b="1" dirty="0">
                <a:solidFill>
                  <a:schemeClr val="accent1"/>
                </a:solidFill>
                <a:latin typeface="微软雅黑" panose="020B0503020204020204" pitchFamily="34" charset="-122"/>
                <a:ea typeface="微软雅黑" panose="020B0503020204020204" pitchFamily="34" charset="-122"/>
                <a:sym typeface="+mn-ea"/>
              </a:rPr>
              <a:t>明年工作计划</a:t>
            </a:r>
          </a:p>
        </p:txBody>
      </p:sp>
      <p:sp>
        <p:nvSpPr>
          <p:cNvPr id="130" name="文本框 129">
            <a:extLst>
              <a:ext uri="{FF2B5EF4-FFF2-40B4-BE49-F238E27FC236}">
                <a16:creationId xmlns:a16="http://schemas.microsoft.com/office/drawing/2014/main" id="{DBD87603-D93A-2DF3-44DD-A928F6E18FE8}"/>
              </a:ext>
            </a:extLst>
          </p:cNvPr>
          <p:cNvSpPr txBox="1"/>
          <p:nvPr/>
        </p:nvSpPr>
        <p:spPr>
          <a:xfrm>
            <a:off x="8682112" y="4918480"/>
            <a:ext cx="2243050" cy="307777"/>
          </a:xfrm>
          <a:prstGeom prst="rect">
            <a:avLst/>
          </a:prstGeom>
          <a:noFill/>
        </p:spPr>
        <p:txBody>
          <a:bodyPr wrap="none" rtlCol="0">
            <a:noAutofit/>
          </a:bodyPr>
          <a:lstStyle>
            <a:defPPr>
              <a:defRPr lang="zh-CN"/>
            </a:defPPr>
            <a:lvl1pPr>
              <a:defRPr sz="1400">
                <a:solidFill>
                  <a:schemeClr val="tx2">
                    <a:lumMod val="40000"/>
                    <a:lumOff val="60000"/>
                  </a:schemeClr>
                </a:solidFill>
              </a:defRPr>
            </a:lvl1pPr>
          </a:lstStyle>
          <a:p>
            <a:r>
              <a:rPr lang="en-US" altLang="zh-CN">
                <a:latin typeface="微软雅黑" panose="020B0503020204020204" pitchFamily="34" charset="-122"/>
                <a:ea typeface="微软雅黑" panose="020B0503020204020204" pitchFamily="34" charset="-122"/>
                <a:sym typeface="+mn-ea"/>
              </a:rPr>
              <a:t>Next year the work plan</a:t>
            </a:r>
            <a:endParaRPr lang="zh-CN" altLang="en-US">
              <a:latin typeface="微软雅黑" panose="020B0503020204020204" pitchFamily="34" charset="-122"/>
              <a:ea typeface="微软雅黑" panose="020B0503020204020204" pitchFamily="34" charset="-122"/>
              <a:sym typeface="+mn-ea"/>
            </a:endParaRPr>
          </a:p>
        </p:txBody>
      </p:sp>
      <p:sp>
        <p:nvSpPr>
          <p:cNvPr id="83" name="文本框 82">
            <a:extLst>
              <a:ext uri="{FF2B5EF4-FFF2-40B4-BE49-F238E27FC236}">
                <a16:creationId xmlns:a16="http://schemas.microsoft.com/office/drawing/2014/main" id="{2E462BA8-5D2F-F02B-2948-6643F83AD072}"/>
              </a:ext>
            </a:extLst>
          </p:cNvPr>
          <p:cNvSpPr txBox="1"/>
          <p:nvPr/>
        </p:nvSpPr>
        <p:spPr>
          <a:xfrm>
            <a:off x="1760654" y="3094555"/>
            <a:ext cx="577972" cy="461665"/>
          </a:xfrm>
          <a:prstGeom prst="rect">
            <a:avLst/>
          </a:prstGeom>
          <a:noFill/>
        </p:spPr>
        <p:txBody>
          <a:bodyPr wrap="square" rtlCol="0">
            <a:no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01</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84" name="文本框 83">
            <a:extLst>
              <a:ext uri="{FF2B5EF4-FFF2-40B4-BE49-F238E27FC236}">
                <a16:creationId xmlns:a16="http://schemas.microsoft.com/office/drawing/2014/main" id="{CDE221F9-6A23-8868-C90D-CC6F28A630CA}"/>
              </a:ext>
            </a:extLst>
          </p:cNvPr>
          <p:cNvSpPr txBox="1"/>
          <p:nvPr/>
        </p:nvSpPr>
        <p:spPr>
          <a:xfrm>
            <a:off x="7075028" y="3108132"/>
            <a:ext cx="577972" cy="461665"/>
          </a:xfrm>
          <a:prstGeom prst="rect">
            <a:avLst/>
          </a:prstGeom>
          <a:noFill/>
        </p:spPr>
        <p:txBody>
          <a:bodyPr wrap="square" rtlCol="0">
            <a:no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02</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85" name="文本框 84">
            <a:extLst>
              <a:ext uri="{FF2B5EF4-FFF2-40B4-BE49-F238E27FC236}">
                <a16:creationId xmlns:a16="http://schemas.microsoft.com/office/drawing/2014/main" id="{7ABA0A59-93C7-F243-08DB-3C5F565B5437}"/>
              </a:ext>
            </a:extLst>
          </p:cNvPr>
          <p:cNvSpPr txBox="1"/>
          <p:nvPr/>
        </p:nvSpPr>
        <p:spPr>
          <a:xfrm>
            <a:off x="1254944" y="4520630"/>
            <a:ext cx="577972" cy="461665"/>
          </a:xfrm>
          <a:prstGeom prst="rect">
            <a:avLst/>
          </a:prstGeom>
          <a:noFill/>
        </p:spPr>
        <p:txBody>
          <a:bodyPr wrap="square" rtlCol="0">
            <a:no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03</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87" name="文本框 86">
            <a:extLst>
              <a:ext uri="{FF2B5EF4-FFF2-40B4-BE49-F238E27FC236}">
                <a16:creationId xmlns:a16="http://schemas.microsoft.com/office/drawing/2014/main" id="{281E5002-488B-EDE9-3AD6-CB1069FDA8F6}"/>
              </a:ext>
            </a:extLst>
          </p:cNvPr>
          <p:cNvSpPr txBox="1"/>
          <p:nvPr/>
        </p:nvSpPr>
        <p:spPr>
          <a:xfrm>
            <a:off x="7999172" y="4511148"/>
            <a:ext cx="577972" cy="461665"/>
          </a:xfrm>
          <a:prstGeom prst="rect">
            <a:avLst/>
          </a:prstGeom>
          <a:noFill/>
        </p:spPr>
        <p:txBody>
          <a:bodyPr wrap="square" rtlCol="0">
            <a:no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05</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89" name="文本框 88">
            <a:extLst>
              <a:ext uri="{FF2B5EF4-FFF2-40B4-BE49-F238E27FC236}">
                <a16:creationId xmlns:a16="http://schemas.microsoft.com/office/drawing/2014/main" id="{2C1E0A58-37C4-8185-22D5-FE97ED40B5C8}"/>
              </a:ext>
            </a:extLst>
          </p:cNvPr>
          <p:cNvSpPr txBox="1"/>
          <p:nvPr/>
        </p:nvSpPr>
        <p:spPr>
          <a:xfrm>
            <a:off x="4635709" y="4520630"/>
            <a:ext cx="577972" cy="461665"/>
          </a:xfrm>
          <a:prstGeom prst="rect">
            <a:avLst/>
          </a:prstGeom>
          <a:noFill/>
        </p:spPr>
        <p:txBody>
          <a:bodyPr wrap="square" rtlCol="0">
            <a:no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04</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12619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36">
            <a:extLst>
              <a:ext uri="{FF2B5EF4-FFF2-40B4-BE49-F238E27FC236}">
                <a16:creationId xmlns:a16="http://schemas.microsoft.com/office/drawing/2014/main" id="{AAEFFDFF-0F3B-7500-B047-A8B288B23042}"/>
              </a:ext>
            </a:extLst>
          </p:cNvPr>
          <p:cNvSpPr txBox="1"/>
          <p:nvPr/>
        </p:nvSpPr>
        <p:spPr>
          <a:xfrm>
            <a:off x="3308985" y="1569403"/>
            <a:ext cx="5574030" cy="2754600"/>
          </a:xfrm>
          <a:prstGeom prst="rect">
            <a:avLst/>
          </a:prstGeom>
          <a:noFill/>
        </p:spPr>
        <p:txBody>
          <a:bodyPr wrap="square" rtlCol="0" anchor="t" anchorCtr="1">
            <a:noAutofit/>
          </a:bodyPr>
          <a:lstStyle/>
          <a:p>
            <a:pPr algn="ctr"/>
            <a:r>
              <a:rPr lang="en-US" sz="17300" b="1">
                <a:ln>
                  <a:gradFill>
                    <a:gsLst>
                      <a:gs pos="25000">
                        <a:schemeClr val="accent1">
                          <a:alpha val="0"/>
                        </a:schemeClr>
                      </a:gs>
                      <a:gs pos="100000">
                        <a:schemeClr val="accent1"/>
                      </a:gs>
                    </a:gsLst>
                    <a:lin ang="16200000" scaled="1"/>
                  </a:gradFill>
                </a:ln>
                <a:noFill/>
                <a:latin typeface="微软雅黑" panose="020B0503020204020204" pitchFamily="34" charset="-122"/>
                <a:ea typeface="微软雅黑" panose="020B0503020204020204" pitchFamily="34" charset="-122"/>
                <a:cs typeface="Montserrat Black" panose="00000A00000000000000" charset="0"/>
              </a:rPr>
              <a:t>04</a:t>
            </a:r>
          </a:p>
        </p:txBody>
      </p:sp>
      <p:sp>
        <p:nvSpPr>
          <p:cNvPr id="23" name="文本框 22"/>
          <p:cNvSpPr txBox="1"/>
          <p:nvPr/>
        </p:nvSpPr>
        <p:spPr>
          <a:xfrm>
            <a:off x="3995466" y="3396736"/>
            <a:ext cx="4236811" cy="707886"/>
          </a:xfrm>
          <a:prstGeom prst="rect">
            <a:avLst/>
          </a:prstGeom>
          <a:noFill/>
        </p:spPr>
        <p:txBody>
          <a:bodyPr wrap="square" rtlCol="0">
            <a:noAutofit/>
          </a:bodyPr>
          <a:lstStyle/>
          <a:p>
            <a:pPr algn="ctr"/>
            <a:r>
              <a:rPr lang="zh-CN" altLang="en-US" sz="4000" b="1">
                <a:solidFill>
                  <a:schemeClr val="accent1"/>
                </a:solidFill>
                <a:latin typeface="微软雅黑" panose="020B0503020204020204" pitchFamily="34" charset="-122"/>
                <a:ea typeface="微软雅黑" panose="020B0503020204020204" pitchFamily="34" charset="-122"/>
              </a:rPr>
              <a:t>存在的主要问题</a:t>
            </a:r>
          </a:p>
        </p:txBody>
      </p:sp>
      <p:sp>
        <p:nvSpPr>
          <p:cNvPr id="88" name="文本框 87">
            <a:extLst>
              <a:ext uri="{FF2B5EF4-FFF2-40B4-BE49-F238E27FC236}">
                <a16:creationId xmlns:a16="http://schemas.microsoft.com/office/drawing/2014/main" id="{C31189C3-A835-C855-6562-94DC2CE7F830}"/>
              </a:ext>
            </a:extLst>
          </p:cNvPr>
          <p:cNvSpPr txBox="1"/>
          <p:nvPr/>
        </p:nvSpPr>
        <p:spPr>
          <a:xfrm>
            <a:off x="5083866" y="4000151"/>
            <a:ext cx="2024271" cy="338554"/>
          </a:xfrm>
          <a:prstGeom prst="rect">
            <a:avLst/>
          </a:prstGeom>
          <a:noFill/>
        </p:spPr>
        <p:txBody>
          <a:bodyPr wrap="none" rtlCol="0">
            <a:noAutofit/>
          </a:bodyPr>
          <a:lstStyle>
            <a:defPPr>
              <a:defRPr lang="zh-CN"/>
            </a:defPPr>
            <a:lvl1pPr>
              <a:defRPr sz="1600">
                <a:solidFill>
                  <a:schemeClr val="tx2">
                    <a:lumMod val="40000"/>
                    <a:lumOff val="60000"/>
                  </a:schemeClr>
                </a:solidFill>
              </a:defRPr>
            </a:lvl1pPr>
          </a:lstStyle>
          <a:p>
            <a:pPr algn="ctr"/>
            <a:r>
              <a:rPr lang="en-US" altLang="zh-CN" sz="1400">
                <a:latin typeface="微软雅黑" panose="020B0503020204020204" pitchFamily="34" charset="-122"/>
                <a:ea typeface="微软雅黑" panose="020B0503020204020204" pitchFamily="34" charset="-122"/>
              </a:rPr>
              <a:t>The main problems</a:t>
            </a:r>
          </a:p>
        </p:txBody>
      </p:sp>
    </p:spTree>
    <p:extLst>
      <p:ext uri="{BB962C8B-B14F-4D97-AF65-F5344CB8AC3E}">
        <p14:creationId xmlns:p14="http://schemas.microsoft.com/office/powerpoint/2010/main" val="4244615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a16="http://schemas.microsoft.com/office/drawing/2014/main" id="{5EFF8EF8-B45D-F4F5-E4FC-3303DE4A7423}"/>
              </a:ext>
            </a:extLst>
          </p:cNvPr>
          <p:cNvSpPr txBox="1"/>
          <p:nvPr/>
        </p:nvSpPr>
        <p:spPr>
          <a:xfrm>
            <a:off x="198157" y="105442"/>
            <a:ext cx="1859207" cy="469344"/>
          </a:xfrm>
          <a:prstGeom prst="parallelogram">
            <a:avLst/>
          </a:prstGeom>
          <a:noFill/>
        </p:spPr>
        <p:txBody>
          <a:bodyPr wrap="none" rtlCol="0">
            <a:noAutofit/>
          </a:bodyPr>
          <a:lstStyle/>
          <a:p>
            <a:r>
              <a:rPr lang="en-US" altLang="zh-CN">
                <a:solidFill>
                  <a:schemeClr val="accent1"/>
                </a:solidFill>
                <a:latin typeface="微软雅黑" panose="020B0503020204020204" pitchFamily="34" charset="-122"/>
                <a:ea typeface="微软雅黑" panose="020B0503020204020204" pitchFamily="34" charset="-122"/>
              </a:rPr>
              <a:t>PART FOUR</a:t>
            </a: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2" name="椭圆 1">
            <a:extLst>
              <a:ext uri="{FF2B5EF4-FFF2-40B4-BE49-F238E27FC236}">
                <a16:creationId xmlns:a16="http://schemas.microsoft.com/office/drawing/2014/main" id="{AF3CF5C2-EC08-A1DB-F95C-294547B79A76}"/>
              </a:ext>
            </a:extLst>
          </p:cNvPr>
          <p:cNvSpPr/>
          <p:nvPr/>
        </p:nvSpPr>
        <p:spPr>
          <a:xfrm>
            <a:off x="4199644" y="1158775"/>
            <a:ext cx="3791124" cy="379112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 name="任意多边形: 形状 5">
            <a:extLst>
              <a:ext uri="{FF2B5EF4-FFF2-40B4-BE49-F238E27FC236}">
                <a16:creationId xmlns:a16="http://schemas.microsoft.com/office/drawing/2014/main" id="{3AE94206-DF3C-259F-49ED-C159046BC61E}"/>
              </a:ext>
            </a:extLst>
          </p:cNvPr>
          <p:cNvSpPr/>
          <p:nvPr/>
        </p:nvSpPr>
        <p:spPr>
          <a:xfrm>
            <a:off x="4388559" y="1347690"/>
            <a:ext cx="3413294" cy="3413294"/>
          </a:xfrm>
          <a:custGeom>
            <a:avLst/>
            <a:gdLst>
              <a:gd name="connsiteX0" fmla="*/ 732230 w 3413294"/>
              <a:gd name="connsiteY0" fmla="*/ 2385446 h 3413294"/>
              <a:gd name="connsiteX1" fmla="*/ 789799 w 3413294"/>
              <a:gd name="connsiteY1" fmla="*/ 2462432 h 3413294"/>
              <a:gd name="connsiteX2" fmla="*/ 1706647 w 3413294"/>
              <a:gd name="connsiteY2" fmla="*/ 2894815 h 3413294"/>
              <a:gd name="connsiteX3" fmla="*/ 2623495 w 3413294"/>
              <a:gd name="connsiteY3" fmla="*/ 2462432 h 3413294"/>
              <a:gd name="connsiteX4" fmla="*/ 2673679 w 3413294"/>
              <a:gd name="connsiteY4" fmla="*/ 2395323 h 3413294"/>
              <a:gd name="connsiteX5" fmla="*/ 2767956 w 3413294"/>
              <a:gd name="connsiteY5" fmla="*/ 2674960 h 3413294"/>
              <a:gd name="connsiteX6" fmla="*/ 3068807 w 3413294"/>
              <a:gd name="connsiteY6" fmla="*/ 2731751 h 3413294"/>
              <a:gd name="connsiteX7" fmla="*/ 3023579 w 3413294"/>
              <a:gd name="connsiteY7" fmla="*/ 2792233 h 3413294"/>
              <a:gd name="connsiteX8" fmla="*/ 1706647 w 3413294"/>
              <a:gd name="connsiteY8" fmla="*/ 3413294 h 3413294"/>
              <a:gd name="connsiteX9" fmla="*/ 389716 w 3413294"/>
              <a:gd name="connsiteY9" fmla="*/ 2792233 h 3413294"/>
              <a:gd name="connsiteX10" fmla="*/ 340230 w 3413294"/>
              <a:gd name="connsiteY10" fmla="*/ 2726057 h 3413294"/>
              <a:gd name="connsiteX11" fmla="*/ 428432 w 3413294"/>
              <a:gd name="connsiteY11" fmla="*/ 2448359 h 3413294"/>
              <a:gd name="connsiteX12" fmla="*/ 1633405 w 3413294"/>
              <a:gd name="connsiteY12" fmla="*/ 3699 h 3413294"/>
              <a:gd name="connsiteX13" fmla="*/ 1790960 w 3413294"/>
              <a:gd name="connsiteY13" fmla="*/ 272895 h 3413294"/>
              <a:gd name="connsiteX14" fmla="*/ 1645415 w 3413294"/>
              <a:gd name="connsiteY14" fmla="*/ 521571 h 3413294"/>
              <a:gd name="connsiteX15" fmla="*/ 1585164 w 3413294"/>
              <a:gd name="connsiteY15" fmla="*/ 524614 h 3413294"/>
              <a:gd name="connsiteX16" fmla="*/ 518479 w 3413294"/>
              <a:gd name="connsiteY16" fmla="*/ 1706647 h 3413294"/>
              <a:gd name="connsiteX17" fmla="*/ 661885 w 3413294"/>
              <a:gd name="connsiteY17" fmla="*/ 2272999 h 3413294"/>
              <a:gd name="connsiteX18" fmla="*/ 711707 w 3413294"/>
              <a:gd name="connsiteY18" fmla="*/ 2355008 h 3413294"/>
              <a:gd name="connsiteX19" fmla="*/ 689242 w 3413294"/>
              <a:gd name="connsiteY19" fmla="*/ 2330093 h 3413294"/>
              <a:gd name="connsiteX20" fmla="*/ 379612 w 3413294"/>
              <a:gd name="connsiteY20" fmla="*/ 2394214 h 3413294"/>
              <a:gd name="connsiteX21" fmla="*/ 293893 w 3413294"/>
              <a:gd name="connsiteY21" fmla="*/ 2664092 h 3413294"/>
              <a:gd name="connsiteX22" fmla="*/ 291469 w 3413294"/>
              <a:gd name="connsiteY22" fmla="*/ 2660850 h 3413294"/>
              <a:gd name="connsiteX23" fmla="*/ 0 w 3413294"/>
              <a:gd name="connsiteY23" fmla="*/ 1706647 h 3413294"/>
              <a:gd name="connsiteX24" fmla="*/ 1532153 w 3413294"/>
              <a:gd name="connsiteY24" fmla="*/ 8811 h 3413294"/>
              <a:gd name="connsiteX25" fmla="*/ 1706647 w 3413294"/>
              <a:gd name="connsiteY25" fmla="*/ 0 h 3413294"/>
              <a:gd name="connsiteX26" fmla="*/ 3413294 w 3413294"/>
              <a:gd name="connsiteY26" fmla="*/ 1706647 h 3413294"/>
              <a:gd name="connsiteX27" fmla="*/ 3121826 w 3413294"/>
              <a:gd name="connsiteY27" fmla="*/ 2660850 h 3413294"/>
              <a:gd name="connsiteX28" fmla="*/ 3110766 w 3413294"/>
              <a:gd name="connsiteY28" fmla="*/ 2675640 h 3413294"/>
              <a:gd name="connsiteX29" fmla="*/ 2815814 w 3413294"/>
              <a:gd name="connsiteY29" fmla="*/ 2619963 h 3413294"/>
              <a:gd name="connsiteX30" fmla="*/ 2717601 w 3413294"/>
              <a:gd name="connsiteY30" fmla="*/ 2328650 h 3413294"/>
              <a:gd name="connsiteX31" fmla="*/ 2751410 w 3413294"/>
              <a:gd name="connsiteY31" fmla="*/ 2272999 h 3413294"/>
              <a:gd name="connsiteX32" fmla="*/ 2894815 w 3413294"/>
              <a:gd name="connsiteY32" fmla="*/ 1706647 h 3413294"/>
              <a:gd name="connsiteX33" fmla="*/ 1828131 w 3413294"/>
              <a:gd name="connsiteY33" fmla="*/ 524614 h 3413294"/>
              <a:gd name="connsiteX34" fmla="*/ 1719743 w 3413294"/>
              <a:gd name="connsiteY34" fmla="*/ 519140 h 3413294"/>
              <a:gd name="connsiteX35" fmla="*/ 1863865 w 3413294"/>
              <a:gd name="connsiteY35" fmla="*/ 272895 h 3413294"/>
              <a:gd name="connsiteX36" fmla="*/ 1704217 w 3413294"/>
              <a:gd name="connsiteY36" fmla="*/ 123 h 341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13294" h="3413294">
                <a:moveTo>
                  <a:pt x="732230" y="2385446"/>
                </a:moveTo>
                <a:lnTo>
                  <a:pt x="789799" y="2462432"/>
                </a:lnTo>
                <a:cubicBezTo>
                  <a:pt x="1007727" y="2726499"/>
                  <a:pt x="1337531" y="2894815"/>
                  <a:pt x="1706647" y="2894815"/>
                </a:cubicBezTo>
                <a:cubicBezTo>
                  <a:pt x="2075764" y="2894815"/>
                  <a:pt x="2405568" y="2726499"/>
                  <a:pt x="2623495" y="2462432"/>
                </a:cubicBezTo>
                <a:lnTo>
                  <a:pt x="2673679" y="2395323"/>
                </a:lnTo>
                <a:lnTo>
                  <a:pt x="2767956" y="2674960"/>
                </a:lnTo>
                <a:lnTo>
                  <a:pt x="3068807" y="2731751"/>
                </a:lnTo>
                <a:lnTo>
                  <a:pt x="3023579" y="2792233"/>
                </a:lnTo>
                <a:cubicBezTo>
                  <a:pt x="2710555" y="3171531"/>
                  <a:pt x="2236834" y="3413294"/>
                  <a:pt x="1706647" y="3413294"/>
                </a:cubicBezTo>
                <a:cubicBezTo>
                  <a:pt x="1176460" y="3413294"/>
                  <a:pt x="702740" y="3171531"/>
                  <a:pt x="389716" y="2792233"/>
                </a:cubicBezTo>
                <a:lnTo>
                  <a:pt x="340230" y="2726057"/>
                </a:lnTo>
                <a:lnTo>
                  <a:pt x="428432" y="2448359"/>
                </a:lnTo>
                <a:close/>
                <a:moveTo>
                  <a:pt x="1633405" y="3699"/>
                </a:moveTo>
                <a:lnTo>
                  <a:pt x="1790960" y="272895"/>
                </a:lnTo>
                <a:lnTo>
                  <a:pt x="1645415" y="521571"/>
                </a:lnTo>
                <a:lnTo>
                  <a:pt x="1585164" y="524614"/>
                </a:lnTo>
                <a:cubicBezTo>
                  <a:pt x="986023" y="585460"/>
                  <a:pt x="518479" y="1091453"/>
                  <a:pt x="518479" y="1706647"/>
                </a:cubicBezTo>
                <a:cubicBezTo>
                  <a:pt x="518479" y="1911712"/>
                  <a:pt x="570429" y="2104643"/>
                  <a:pt x="661885" y="2272999"/>
                </a:cubicBezTo>
                <a:lnTo>
                  <a:pt x="711707" y="2355008"/>
                </a:lnTo>
                <a:lnTo>
                  <a:pt x="689242" y="2330093"/>
                </a:lnTo>
                <a:lnTo>
                  <a:pt x="379612" y="2394214"/>
                </a:lnTo>
                <a:lnTo>
                  <a:pt x="293893" y="2664092"/>
                </a:lnTo>
                <a:lnTo>
                  <a:pt x="291469" y="2660850"/>
                </a:lnTo>
                <a:cubicBezTo>
                  <a:pt x="107451" y="2388467"/>
                  <a:pt x="0" y="2060105"/>
                  <a:pt x="0" y="1706647"/>
                </a:cubicBezTo>
                <a:cubicBezTo>
                  <a:pt x="0" y="823002"/>
                  <a:pt x="671566" y="96209"/>
                  <a:pt x="1532153" y="8811"/>
                </a:cubicBezTo>
                <a:close/>
                <a:moveTo>
                  <a:pt x="1706647" y="0"/>
                </a:moveTo>
                <a:cubicBezTo>
                  <a:pt x="2649202" y="0"/>
                  <a:pt x="3413294" y="764092"/>
                  <a:pt x="3413294" y="1706647"/>
                </a:cubicBezTo>
                <a:cubicBezTo>
                  <a:pt x="3413294" y="2060105"/>
                  <a:pt x="3305844" y="2388467"/>
                  <a:pt x="3121826" y="2660850"/>
                </a:cubicBezTo>
                <a:lnTo>
                  <a:pt x="3110766" y="2675640"/>
                </a:lnTo>
                <a:lnTo>
                  <a:pt x="2815814" y="2619963"/>
                </a:lnTo>
                <a:lnTo>
                  <a:pt x="2717601" y="2328650"/>
                </a:lnTo>
                <a:lnTo>
                  <a:pt x="2751410" y="2272999"/>
                </a:lnTo>
                <a:cubicBezTo>
                  <a:pt x="2842866" y="2104643"/>
                  <a:pt x="2894815" y="1911712"/>
                  <a:pt x="2894815" y="1706647"/>
                </a:cubicBezTo>
                <a:cubicBezTo>
                  <a:pt x="2894815" y="1091453"/>
                  <a:pt x="2427271" y="585460"/>
                  <a:pt x="1828131" y="524614"/>
                </a:cubicBezTo>
                <a:lnTo>
                  <a:pt x="1719743" y="519140"/>
                </a:lnTo>
                <a:lnTo>
                  <a:pt x="1863865" y="272895"/>
                </a:lnTo>
                <a:lnTo>
                  <a:pt x="1704217" y="1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 name="文本框 6">
            <a:extLst>
              <a:ext uri="{FF2B5EF4-FFF2-40B4-BE49-F238E27FC236}">
                <a16:creationId xmlns:a16="http://schemas.microsoft.com/office/drawing/2014/main" id="{6268AEA3-E64B-52D3-C89D-772C7EB3E3AF}"/>
              </a:ext>
            </a:extLst>
          </p:cNvPr>
          <p:cNvSpPr txBox="1"/>
          <p:nvPr/>
        </p:nvSpPr>
        <p:spPr>
          <a:xfrm rot="3761121">
            <a:off x="6307668" y="2346088"/>
            <a:ext cx="1676400" cy="369332"/>
          </a:xfrm>
          <a:prstGeom prst="rect">
            <a:avLst/>
          </a:prstGeom>
          <a:noFill/>
        </p:spPr>
        <p:txBody>
          <a:bodyPr wrap="square" rtlCol="0">
            <a:prstTxWarp prst="textArchUp">
              <a:avLst>
                <a:gd name="adj" fmla="val 11505420"/>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上下级</a:t>
            </a:r>
          </a:p>
        </p:txBody>
      </p:sp>
      <p:sp>
        <p:nvSpPr>
          <p:cNvPr id="8" name="文本框 7">
            <a:extLst>
              <a:ext uri="{FF2B5EF4-FFF2-40B4-BE49-F238E27FC236}">
                <a16:creationId xmlns:a16="http://schemas.microsoft.com/office/drawing/2014/main" id="{856D4FA2-E4F1-34EE-CAF5-5145E743F0C6}"/>
              </a:ext>
            </a:extLst>
          </p:cNvPr>
          <p:cNvSpPr txBox="1"/>
          <p:nvPr/>
        </p:nvSpPr>
        <p:spPr>
          <a:xfrm rot="17899863">
            <a:off x="4393964" y="2346088"/>
            <a:ext cx="1270000" cy="369332"/>
          </a:xfrm>
          <a:prstGeom prst="rect">
            <a:avLst/>
          </a:prstGeom>
          <a:noFill/>
        </p:spPr>
        <p:txBody>
          <a:bodyPr wrap="square" rtlCol="0">
            <a:prstTxWarp prst="textArchUp">
              <a:avLst>
                <a:gd name="adj" fmla="val 9586792"/>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关 键  </a:t>
            </a:r>
            <a:r>
              <a:rPr kumimoji="0" lang="en-US" altLang="zh-CN"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KPI</a:t>
            </a:r>
            <a:endPar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文本框 8">
            <a:extLst>
              <a:ext uri="{FF2B5EF4-FFF2-40B4-BE49-F238E27FC236}">
                <a16:creationId xmlns:a16="http://schemas.microsoft.com/office/drawing/2014/main" id="{530F3116-21D8-7971-F15B-5EDBA55A93B2}"/>
              </a:ext>
            </a:extLst>
          </p:cNvPr>
          <p:cNvSpPr txBox="1"/>
          <p:nvPr/>
        </p:nvSpPr>
        <p:spPr>
          <a:xfrm>
            <a:off x="5465233" y="4144405"/>
            <a:ext cx="1261534" cy="369332"/>
          </a:xfrm>
          <a:prstGeom prst="rect">
            <a:avLst/>
          </a:prstGeom>
          <a:noFill/>
        </p:spPr>
        <p:txBody>
          <a:bodyPr wrap="square" rtlCol="0">
            <a:prstTxWarp prst="textArchDown">
              <a:avLst>
                <a:gd name="adj" fmla="val 21305455"/>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部门</a:t>
            </a:r>
          </a:p>
        </p:txBody>
      </p:sp>
      <p:sp>
        <p:nvSpPr>
          <p:cNvPr id="10" name="椭圆 9">
            <a:extLst>
              <a:ext uri="{FF2B5EF4-FFF2-40B4-BE49-F238E27FC236}">
                <a16:creationId xmlns:a16="http://schemas.microsoft.com/office/drawing/2014/main" id="{17E0D341-54E3-4555-17FA-84ADA7698522}"/>
              </a:ext>
            </a:extLst>
          </p:cNvPr>
          <p:cNvSpPr/>
          <p:nvPr/>
        </p:nvSpPr>
        <p:spPr>
          <a:xfrm>
            <a:off x="6003151" y="4857844"/>
            <a:ext cx="184109" cy="18410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文本框 10">
            <a:extLst>
              <a:ext uri="{FF2B5EF4-FFF2-40B4-BE49-F238E27FC236}">
                <a16:creationId xmlns:a16="http://schemas.microsoft.com/office/drawing/2014/main" id="{A07568C0-306F-1101-5F5F-9F46CE4F1B1D}"/>
              </a:ext>
            </a:extLst>
          </p:cNvPr>
          <p:cNvSpPr txBox="1"/>
          <p:nvPr/>
        </p:nvSpPr>
        <p:spPr>
          <a:xfrm>
            <a:off x="4826000" y="5167279"/>
            <a:ext cx="2540000" cy="400110"/>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rPr>
              <a:t>学历要求较高</a:t>
            </a:r>
          </a:p>
        </p:txBody>
      </p:sp>
      <p:sp>
        <p:nvSpPr>
          <p:cNvPr id="12" name="椭圆 11">
            <a:extLst>
              <a:ext uri="{FF2B5EF4-FFF2-40B4-BE49-F238E27FC236}">
                <a16:creationId xmlns:a16="http://schemas.microsoft.com/office/drawing/2014/main" id="{EE299855-0D31-3A96-3793-255EC394A561}"/>
              </a:ext>
            </a:extLst>
          </p:cNvPr>
          <p:cNvSpPr/>
          <p:nvPr/>
        </p:nvSpPr>
        <p:spPr>
          <a:xfrm>
            <a:off x="7759810" y="2268648"/>
            <a:ext cx="184109" cy="18410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3" name="椭圆 12">
            <a:extLst>
              <a:ext uri="{FF2B5EF4-FFF2-40B4-BE49-F238E27FC236}">
                <a16:creationId xmlns:a16="http://schemas.microsoft.com/office/drawing/2014/main" id="{1A56CF18-12B1-35B1-AD93-0FFAAA4ED093}"/>
              </a:ext>
            </a:extLst>
          </p:cNvPr>
          <p:cNvSpPr/>
          <p:nvPr/>
        </p:nvSpPr>
        <p:spPr>
          <a:xfrm>
            <a:off x="4242865" y="2268648"/>
            <a:ext cx="184109" cy="18410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4" name="文本框 13">
            <a:extLst>
              <a:ext uri="{FF2B5EF4-FFF2-40B4-BE49-F238E27FC236}">
                <a16:creationId xmlns:a16="http://schemas.microsoft.com/office/drawing/2014/main" id="{5D95AED0-E049-BA61-9786-240F42BA2817}"/>
              </a:ext>
            </a:extLst>
          </p:cNvPr>
          <p:cNvSpPr txBox="1"/>
          <p:nvPr/>
        </p:nvSpPr>
        <p:spPr>
          <a:xfrm>
            <a:off x="8044406" y="2206813"/>
            <a:ext cx="2718843" cy="400110"/>
          </a:xfrm>
          <a:prstGeom prst="rect">
            <a:avLst/>
          </a:prstGeom>
          <a:noFill/>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rPr>
              <a:t>办公环境不合适</a:t>
            </a:r>
          </a:p>
        </p:txBody>
      </p:sp>
      <p:sp>
        <p:nvSpPr>
          <p:cNvPr id="15" name="文本框 14">
            <a:extLst>
              <a:ext uri="{FF2B5EF4-FFF2-40B4-BE49-F238E27FC236}">
                <a16:creationId xmlns:a16="http://schemas.microsoft.com/office/drawing/2014/main" id="{F31BE4B0-22A5-5AC4-DAAF-B68DF319176F}"/>
              </a:ext>
            </a:extLst>
          </p:cNvPr>
          <p:cNvSpPr txBox="1"/>
          <p:nvPr/>
        </p:nvSpPr>
        <p:spPr>
          <a:xfrm>
            <a:off x="1842016" y="2210335"/>
            <a:ext cx="2187694" cy="400110"/>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rPr>
              <a:t>招聘渠道单一</a:t>
            </a:r>
          </a:p>
        </p:txBody>
      </p:sp>
      <p:sp>
        <p:nvSpPr>
          <p:cNvPr id="16" name="矩形 15">
            <a:extLst>
              <a:ext uri="{FF2B5EF4-FFF2-40B4-BE49-F238E27FC236}">
                <a16:creationId xmlns:a16="http://schemas.microsoft.com/office/drawing/2014/main" id="{FB4360B8-959D-9FDF-D33C-B60C45131A8A}"/>
              </a:ext>
            </a:extLst>
          </p:cNvPr>
          <p:cNvSpPr/>
          <p:nvPr/>
        </p:nvSpPr>
        <p:spPr>
          <a:xfrm>
            <a:off x="5163694" y="3005397"/>
            <a:ext cx="1864614" cy="338554"/>
          </a:xfrm>
          <a:prstGeom prst="rect">
            <a:avLst/>
          </a:prstGeom>
        </p:spPr>
        <p:txBody>
          <a:bodyPr wrap="none">
            <a:no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zh-CN" altLang="en-US"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rPr>
              <a:t>考核、绩效、培训</a:t>
            </a:r>
          </a:p>
        </p:txBody>
      </p:sp>
      <p:sp>
        <p:nvSpPr>
          <p:cNvPr id="17" name="文本框 16">
            <a:extLst>
              <a:ext uri="{FF2B5EF4-FFF2-40B4-BE49-F238E27FC236}">
                <a16:creationId xmlns:a16="http://schemas.microsoft.com/office/drawing/2014/main" id="{BF245C9F-D054-E04A-71A7-6A25872149BF}"/>
              </a:ext>
            </a:extLst>
          </p:cNvPr>
          <p:cNvSpPr txBox="1"/>
          <p:nvPr/>
        </p:nvSpPr>
        <p:spPr>
          <a:xfrm>
            <a:off x="5244942" y="2636065"/>
            <a:ext cx="1702117"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rPr>
              <a:t>员工管理</a:t>
            </a:r>
          </a:p>
        </p:txBody>
      </p:sp>
      <p:sp>
        <p:nvSpPr>
          <p:cNvPr id="25" name="文本框 24">
            <a:extLst>
              <a:ext uri="{FF2B5EF4-FFF2-40B4-BE49-F238E27FC236}">
                <a16:creationId xmlns:a16="http://schemas.microsoft.com/office/drawing/2014/main" id="{4A9E335C-44CD-CB47-392B-6492F5EF701C}"/>
              </a:ext>
            </a:extLst>
          </p:cNvPr>
          <p:cNvSpPr txBox="1"/>
          <p:nvPr>
            <p:custDataLst>
              <p:tags r:id="rId1"/>
            </p:custDataLst>
          </p:nvPr>
        </p:nvSpPr>
        <p:spPr>
          <a:xfrm>
            <a:off x="8044407" y="2569034"/>
            <a:ext cx="3114348" cy="905248"/>
          </a:xfrm>
          <a:prstGeom prst="rect">
            <a:avLst/>
          </a:prstGeom>
          <a:noFill/>
        </p:spPr>
        <p:txBody>
          <a:bodyPr wrap="square" rtlCol="0">
            <a:noAutofit/>
          </a:bodyPr>
          <a:lstStyle/>
          <a:p>
            <a:pPr>
              <a:lnSpc>
                <a:spcPct val="130000"/>
              </a:lnSpc>
            </a:pPr>
            <a:r>
              <a:rPr lang="zh-CN" altLang="en-US" sz="1400" dirty="0">
                <a:solidFill>
                  <a:schemeClr val="tx2"/>
                </a:solidFill>
                <a:latin typeface="微软雅黑" panose="020B0503020204020204" pitchFamily="34" charset="-122"/>
                <a:ea typeface="微软雅黑" panose="020B0503020204020204" pitchFamily="34" charset="-122"/>
              </a:rPr>
              <a:t>在此处输入您的内容在此处输入您的内容在此处输入您的内容在此处输入您的内容</a:t>
            </a:r>
          </a:p>
        </p:txBody>
      </p:sp>
      <p:sp>
        <p:nvSpPr>
          <p:cNvPr id="26" name="文本框 25">
            <a:extLst>
              <a:ext uri="{FF2B5EF4-FFF2-40B4-BE49-F238E27FC236}">
                <a16:creationId xmlns:a16="http://schemas.microsoft.com/office/drawing/2014/main" id="{BC176936-ED6C-9495-7DEC-886D94227779}"/>
              </a:ext>
            </a:extLst>
          </p:cNvPr>
          <p:cNvSpPr txBox="1"/>
          <p:nvPr>
            <p:custDataLst>
              <p:tags r:id="rId2"/>
            </p:custDataLst>
          </p:nvPr>
        </p:nvSpPr>
        <p:spPr>
          <a:xfrm>
            <a:off x="915362" y="2569034"/>
            <a:ext cx="3114348" cy="905248"/>
          </a:xfrm>
          <a:prstGeom prst="rect">
            <a:avLst/>
          </a:prstGeom>
          <a:noFill/>
        </p:spPr>
        <p:txBody>
          <a:bodyPr wrap="square" rtlCol="0">
            <a:noAutofit/>
          </a:bodyPr>
          <a:lstStyle/>
          <a:p>
            <a:pPr algn="r">
              <a:lnSpc>
                <a:spcPct val="130000"/>
              </a:lnSpc>
            </a:pPr>
            <a:r>
              <a:rPr lang="zh-CN" altLang="en-US" sz="1400">
                <a:solidFill>
                  <a:schemeClr val="tx2"/>
                </a:solidFill>
                <a:latin typeface="微软雅黑" panose="020B0503020204020204" pitchFamily="34" charset="-122"/>
                <a:ea typeface="微软雅黑" panose="020B0503020204020204" pitchFamily="34" charset="-122"/>
              </a:rPr>
              <a:t>在此处输入您的内容在此处输入您的内容在此处输入您的内容在此处输入您的内容</a:t>
            </a:r>
          </a:p>
        </p:txBody>
      </p:sp>
      <p:sp>
        <p:nvSpPr>
          <p:cNvPr id="27" name="文本框 26">
            <a:extLst>
              <a:ext uri="{FF2B5EF4-FFF2-40B4-BE49-F238E27FC236}">
                <a16:creationId xmlns:a16="http://schemas.microsoft.com/office/drawing/2014/main" id="{F18DE4A4-EE6D-CD50-DE16-F1BD497C0967}"/>
              </a:ext>
            </a:extLst>
          </p:cNvPr>
          <p:cNvSpPr txBox="1"/>
          <p:nvPr>
            <p:custDataLst>
              <p:tags r:id="rId3"/>
            </p:custDataLst>
          </p:nvPr>
        </p:nvSpPr>
        <p:spPr>
          <a:xfrm>
            <a:off x="3543300" y="5526196"/>
            <a:ext cx="5105400" cy="625171"/>
          </a:xfrm>
          <a:prstGeom prst="rect">
            <a:avLst/>
          </a:prstGeom>
          <a:noFill/>
        </p:spPr>
        <p:txBody>
          <a:bodyPr wrap="square" rtlCol="0">
            <a:noAutofit/>
          </a:bodyPr>
          <a:lstStyle/>
          <a:p>
            <a:pPr algn="ctr">
              <a:lnSpc>
                <a:spcPct val="130000"/>
              </a:lnSpc>
            </a:pPr>
            <a:r>
              <a:rPr lang="zh-CN" altLang="en-US" sz="1400">
                <a:solidFill>
                  <a:schemeClr val="tx2"/>
                </a:solidFill>
                <a:latin typeface="微软雅黑" panose="020B0503020204020204" pitchFamily="34" charset="-122"/>
                <a:ea typeface="微软雅黑" panose="020B0503020204020204" pitchFamily="34" charset="-122"/>
              </a:rPr>
              <a:t>在此处输入您的内容在此处输入您的内容在此处输入您的内容在此处输入您的内容</a:t>
            </a:r>
          </a:p>
        </p:txBody>
      </p:sp>
      <p:sp>
        <p:nvSpPr>
          <p:cNvPr id="28" name="文本框 27">
            <a:extLst>
              <a:ext uri="{FF2B5EF4-FFF2-40B4-BE49-F238E27FC236}">
                <a16:creationId xmlns:a16="http://schemas.microsoft.com/office/drawing/2014/main" id="{C7D3DB65-DD7B-210B-E3BB-734122753226}"/>
              </a:ext>
            </a:extLst>
          </p:cNvPr>
          <p:cNvSpPr txBox="1"/>
          <p:nvPr/>
        </p:nvSpPr>
        <p:spPr>
          <a:xfrm>
            <a:off x="1076268" y="486554"/>
            <a:ext cx="2236510" cy="400110"/>
          </a:xfrm>
          <a:prstGeom prst="rect">
            <a:avLst/>
          </a:prstGeom>
          <a:noFill/>
        </p:spPr>
        <p:txBody>
          <a:bodyPr wrap="none" rtlCol="0">
            <a:noAutofit/>
          </a:bodyPr>
          <a:lstStyle/>
          <a:p>
            <a:pPr algn="ctr"/>
            <a:r>
              <a:rPr lang="zh-CN" altLang="en-US" sz="2000" b="1">
                <a:solidFill>
                  <a:schemeClr val="bg1"/>
                </a:solidFill>
                <a:latin typeface="微软雅黑" panose="020B0503020204020204" pitchFamily="34" charset="-122"/>
                <a:ea typeface="微软雅黑" panose="020B0503020204020204" pitchFamily="34" charset="-122"/>
              </a:rPr>
              <a:t>存在的主要问题</a:t>
            </a:r>
          </a:p>
        </p:txBody>
      </p:sp>
    </p:spTree>
    <p:extLst>
      <p:ext uri="{BB962C8B-B14F-4D97-AF65-F5344CB8AC3E}">
        <p14:creationId xmlns:p14="http://schemas.microsoft.com/office/powerpoint/2010/main" val="3869787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文本框 44">
            <a:extLst>
              <a:ext uri="{FF2B5EF4-FFF2-40B4-BE49-F238E27FC236}">
                <a16:creationId xmlns:a16="http://schemas.microsoft.com/office/drawing/2014/main" id="{C94A592F-426A-3054-49FD-420E38584B5F}"/>
              </a:ext>
            </a:extLst>
          </p:cNvPr>
          <p:cNvSpPr txBox="1"/>
          <p:nvPr/>
        </p:nvSpPr>
        <p:spPr>
          <a:xfrm>
            <a:off x="198157" y="105442"/>
            <a:ext cx="1859207" cy="469344"/>
          </a:xfrm>
          <a:prstGeom prst="parallelogram">
            <a:avLst/>
          </a:prstGeom>
          <a:noFill/>
        </p:spPr>
        <p:txBody>
          <a:bodyPr wrap="none" rtlCol="0">
            <a:noAutofit/>
          </a:bodyPr>
          <a:lstStyle/>
          <a:p>
            <a:r>
              <a:rPr lang="en-US" altLang="zh-CN">
                <a:solidFill>
                  <a:schemeClr val="accent1"/>
                </a:solidFill>
                <a:latin typeface="微软雅黑" panose="020B0503020204020204" pitchFamily="34" charset="-122"/>
                <a:ea typeface="微软雅黑" panose="020B0503020204020204" pitchFamily="34" charset="-122"/>
              </a:rPr>
              <a:t>PART FOUR</a:t>
            </a: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39" name="矩形: 圆角 38">
            <a:extLst>
              <a:ext uri="{FF2B5EF4-FFF2-40B4-BE49-F238E27FC236}">
                <a16:creationId xmlns:a16="http://schemas.microsoft.com/office/drawing/2014/main" id="{478958BF-EEFB-7062-0FE3-829AC5F2844C}"/>
              </a:ext>
            </a:extLst>
          </p:cNvPr>
          <p:cNvSpPr/>
          <p:nvPr/>
        </p:nvSpPr>
        <p:spPr>
          <a:xfrm>
            <a:off x="0" y="4059820"/>
            <a:ext cx="12192000" cy="2798179"/>
          </a:xfrm>
          <a:prstGeom prst="roundRect">
            <a:avLst>
              <a:gd name="adj" fmla="val 0"/>
            </a:avLst>
          </a:prstGeom>
          <a:gradFill flip="none" rotWithShape="1">
            <a:gsLst>
              <a:gs pos="100000">
                <a:schemeClr val="accent1"/>
              </a:gs>
              <a:gs pos="0">
                <a:schemeClr val="accent1">
                  <a:lumMod val="70000"/>
                  <a:lumOff val="30000"/>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10" name="TextBox 5">
            <a:extLst>
              <a:ext uri="{FF2B5EF4-FFF2-40B4-BE49-F238E27FC236}">
                <a16:creationId xmlns:a16="http://schemas.microsoft.com/office/drawing/2014/main" id="{F5FD76F5-D1DF-FA21-CE40-02A445F171FF}"/>
              </a:ext>
            </a:extLst>
          </p:cNvPr>
          <p:cNvSpPr txBox="1">
            <a:spLocks noChangeArrowheads="1"/>
          </p:cNvSpPr>
          <p:nvPr/>
        </p:nvSpPr>
        <p:spPr bwMode="auto">
          <a:xfrm>
            <a:off x="960875" y="4734762"/>
            <a:ext cx="10262421" cy="1295098"/>
          </a:xfrm>
          <a:prstGeom prst="rect">
            <a:avLst/>
          </a:prstGeom>
          <a:noFill/>
          <a:ln w="9525">
            <a:noFill/>
            <a:prstDash val="sysDash"/>
            <a:miter lim="800000"/>
            <a:headEnd/>
            <a:tailEnd/>
          </a:ln>
        </p:spPr>
        <p:txBody>
          <a:bodyPr wrap="square">
            <a:noAutofit/>
          </a:bodyPr>
          <a:lstStyle>
            <a:lvl1pPr defTabSz="457200" eaLnBrk="0" hangingPunct="0">
              <a:defRPr>
                <a:solidFill>
                  <a:schemeClr val="tx1"/>
                </a:solidFill>
                <a:latin typeface="Arial" panose="020B0604020202020204" pitchFamily="34" charset="0"/>
                <a:ea typeface="宋体" panose="02010600030101010101" pitchFamily="2" charset="-122"/>
              </a:defRPr>
            </a:lvl1pPr>
            <a:lvl2pPr marL="742950" indent="-285750" defTabSz="457200" eaLnBrk="0" hangingPunct="0">
              <a:defRPr>
                <a:solidFill>
                  <a:schemeClr val="tx1"/>
                </a:solidFill>
                <a:latin typeface="Arial" panose="020B0604020202020204" pitchFamily="34" charset="0"/>
                <a:ea typeface="宋体" panose="02010600030101010101" pitchFamily="2" charset="-122"/>
              </a:defRPr>
            </a:lvl2pPr>
            <a:lvl3pPr marL="1143000" indent="-228600" defTabSz="457200" eaLnBrk="0" hangingPunct="0">
              <a:defRPr>
                <a:solidFill>
                  <a:schemeClr val="tx1"/>
                </a:solidFill>
                <a:latin typeface="Arial" panose="020B0604020202020204" pitchFamily="34" charset="0"/>
                <a:ea typeface="宋体" panose="02010600030101010101" pitchFamily="2" charset="-122"/>
              </a:defRPr>
            </a:lvl3pPr>
            <a:lvl4pPr marL="1600200" indent="-228600" defTabSz="457200" eaLnBrk="0" hangingPunct="0">
              <a:defRPr>
                <a:solidFill>
                  <a:schemeClr val="tx1"/>
                </a:solidFill>
                <a:latin typeface="Arial" panose="020B0604020202020204" pitchFamily="34" charset="0"/>
                <a:ea typeface="宋体" panose="02010600030101010101" pitchFamily="2" charset="-122"/>
              </a:defRPr>
            </a:lvl4pPr>
            <a:lvl5pPr marL="2057400" indent="-228600" defTabSz="4572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base" latinLnBrk="0" hangingPunct="1">
              <a:lnSpc>
                <a:spcPct val="15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在此处输入您的内容在此处输入您的内容在此处输入您的内容在此处输入您的内容</a:t>
            </a:r>
            <a:endParaRPr kumimoji="0" lang="en-US" altLang="zh-CN" sz="20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a:p>
            <a:pPr marL="0" marR="0" lvl="0" indent="0" algn="ctr" defTabSz="457200" rtl="0" eaLnBrk="1" fontAlgn="base" latinLnBrk="0" hangingPunct="1">
              <a:lnSpc>
                <a:spcPct val="15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在此处输入您的内容在此处输入您的内容在此处输入您的内容在此处输入您的内容</a:t>
            </a:r>
            <a:endParaRPr kumimoji="0" lang="en-US" altLang="zh-CN" sz="20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a:p>
            <a:pPr marL="0" marR="0" lvl="0" indent="0" algn="ctr" defTabSz="457200" rtl="0" eaLnBrk="1" fontAlgn="base" latinLnBrk="0" hangingPunct="1">
              <a:lnSpc>
                <a:spcPct val="15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rPr>
              <a:t>在此处输入您的内容在此处输入您的内容</a:t>
            </a:r>
          </a:p>
        </p:txBody>
      </p:sp>
      <p:sp>
        <p:nvSpPr>
          <p:cNvPr id="12" name="矩形: 圆角 11">
            <a:extLst>
              <a:ext uri="{FF2B5EF4-FFF2-40B4-BE49-F238E27FC236}">
                <a16:creationId xmlns:a16="http://schemas.microsoft.com/office/drawing/2014/main" id="{96E1C191-3DD4-BB24-4917-1CDEC96DE798}"/>
              </a:ext>
            </a:extLst>
          </p:cNvPr>
          <p:cNvSpPr/>
          <p:nvPr/>
        </p:nvSpPr>
        <p:spPr>
          <a:xfrm>
            <a:off x="9263980" y="1611078"/>
            <a:ext cx="2312882" cy="2312882"/>
          </a:xfrm>
          <a:prstGeom prst="roundRect">
            <a:avLst>
              <a:gd name="adj" fmla="val 4226"/>
            </a:avLst>
          </a:prstGeom>
          <a:solidFill>
            <a:schemeClr val="bg1"/>
          </a:solidFill>
          <a:ln w="9525">
            <a:solidFill>
              <a:schemeClr val="bg1">
                <a:lumMod val="95000"/>
              </a:schemeClr>
            </a:solidFill>
          </a:ln>
          <a:effectLst>
            <a:outerShdw blurRad="254000" sx="101000" sy="10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grpSp>
        <p:nvGrpSpPr>
          <p:cNvPr id="13" name="组合 12">
            <a:extLst>
              <a:ext uri="{FF2B5EF4-FFF2-40B4-BE49-F238E27FC236}">
                <a16:creationId xmlns:a16="http://schemas.microsoft.com/office/drawing/2014/main" id="{B196CDD5-456C-4DBF-61CB-271F601354D9}"/>
              </a:ext>
            </a:extLst>
          </p:cNvPr>
          <p:cNvGrpSpPr/>
          <p:nvPr/>
        </p:nvGrpSpPr>
        <p:grpSpPr>
          <a:xfrm>
            <a:off x="9714821" y="1927925"/>
            <a:ext cx="1411200" cy="1411200"/>
            <a:chOff x="9236764" y="4707659"/>
            <a:chExt cx="1760400" cy="1760400"/>
          </a:xfrm>
        </p:grpSpPr>
        <p:sp>
          <p:nvSpPr>
            <p:cNvPr id="37" name="椭圆 36">
              <a:extLst>
                <a:ext uri="{FF2B5EF4-FFF2-40B4-BE49-F238E27FC236}">
                  <a16:creationId xmlns:a16="http://schemas.microsoft.com/office/drawing/2014/main" id="{14457042-5D16-06D5-89C1-C13B5DBA06E7}"/>
                </a:ext>
              </a:extLst>
            </p:cNvPr>
            <p:cNvSpPr/>
            <p:nvPr/>
          </p:nvSpPr>
          <p:spPr>
            <a:xfrm>
              <a:off x="9236764" y="4707659"/>
              <a:ext cx="1760400" cy="1760400"/>
            </a:xfrm>
            <a:prstGeom prst="ellipse">
              <a:avLst/>
            </a:prstGeom>
            <a:ln w="1143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panose="020B0503020204020204" pitchFamily="34" charset="-122"/>
                <a:cs typeface="+mn-cs"/>
              </a:endParaRPr>
            </a:p>
          </p:txBody>
        </p:sp>
        <p:sp>
          <p:nvSpPr>
            <p:cNvPr id="38" name="弧形 37">
              <a:extLst>
                <a:ext uri="{FF2B5EF4-FFF2-40B4-BE49-F238E27FC236}">
                  <a16:creationId xmlns:a16="http://schemas.microsoft.com/office/drawing/2014/main" id="{F19F7437-0B0F-37EE-3283-FC0FAF35FAB6}"/>
                </a:ext>
              </a:extLst>
            </p:cNvPr>
            <p:cNvSpPr/>
            <p:nvPr/>
          </p:nvSpPr>
          <p:spPr>
            <a:xfrm>
              <a:off x="9236764" y="4707659"/>
              <a:ext cx="1760400" cy="1760400"/>
            </a:xfrm>
            <a:prstGeom prst="arc">
              <a:avLst>
                <a:gd name="adj1" fmla="val 16200000"/>
                <a:gd name="adj2" fmla="val 7136076"/>
              </a:avLst>
            </a:prstGeom>
            <a:ln w="114300" cap="rnd">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panose="020B0503020204020204" pitchFamily="34" charset="-122"/>
                <a:cs typeface="+mn-cs"/>
              </a:endParaRPr>
            </a:p>
          </p:txBody>
        </p:sp>
      </p:grpSp>
      <p:sp>
        <p:nvSpPr>
          <p:cNvPr id="14" name="矩形: 圆角 13">
            <a:extLst>
              <a:ext uri="{FF2B5EF4-FFF2-40B4-BE49-F238E27FC236}">
                <a16:creationId xmlns:a16="http://schemas.microsoft.com/office/drawing/2014/main" id="{D5DB0DBF-6DEF-40CA-9111-C33541D843DA}"/>
              </a:ext>
            </a:extLst>
          </p:cNvPr>
          <p:cNvSpPr/>
          <p:nvPr/>
        </p:nvSpPr>
        <p:spPr>
          <a:xfrm>
            <a:off x="6387554" y="1611078"/>
            <a:ext cx="2312882" cy="2312882"/>
          </a:xfrm>
          <a:prstGeom prst="roundRect">
            <a:avLst>
              <a:gd name="adj" fmla="val 4226"/>
            </a:avLst>
          </a:prstGeom>
          <a:solidFill>
            <a:schemeClr val="bg1"/>
          </a:solidFill>
          <a:ln w="9525">
            <a:solidFill>
              <a:schemeClr val="bg1">
                <a:lumMod val="95000"/>
              </a:schemeClr>
            </a:solidFill>
          </a:ln>
          <a:effectLst>
            <a:outerShdw blurRad="254000" sx="101000" sy="10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sp>
        <p:nvSpPr>
          <p:cNvPr id="15" name="矩形: 圆角 14">
            <a:extLst>
              <a:ext uri="{FF2B5EF4-FFF2-40B4-BE49-F238E27FC236}">
                <a16:creationId xmlns:a16="http://schemas.microsoft.com/office/drawing/2014/main" id="{F37DE9DC-14AC-D787-6940-F0F45B2CFD46}"/>
              </a:ext>
            </a:extLst>
          </p:cNvPr>
          <p:cNvSpPr/>
          <p:nvPr/>
        </p:nvSpPr>
        <p:spPr>
          <a:xfrm>
            <a:off x="634702" y="1611078"/>
            <a:ext cx="2312882" cy="2312882"/>
          </a:xfrm>
          <a:prstGeom prst="roundRect">
            <a:avLst>
              <a:gd name="adj" fmla="val 4226"/>
            </a:avLst>
          </a:prstGeom>
          <a:solidFill>
            <a:schemeClr val="bg1"/>
          </a:solidFill>
          <a:ln w="9525">
            <a:solidFill>
              <a:schemeClr val="bg1">
                <a:lumMod val="95000"/>
              </a:schemeClr>
            </a:solidFill>
          </a:ln>
          <a:effectLst>
            <a:outerShdw blurRad="254000" sx="101000" sy="10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grpSp>
        <p:nvGrpSpPr>
          <p:cNvPr id="16" name="组合 15">
            <a:extLst>
              <a:ext uri="{FF2B5EF4-FFF2-40B4-BE49-F238E27FC236}">
                <a16:creationId xmlns:a16="http://schemas.microsoft.com/office/drawing/2014/main" id="{BAFC9B74-8C93-5978-F278-60B2230F402B}"/>
              </a:ext>
            </a:extLst>
          </p:cNvPr>
          <p:cNvGrpSpPr/>
          <p:nvPr/>
        </p:nvGrpSpPr>
        <p:grpSpPr>
          <a:xfrm>
            <a:off x="1086202" y="1927925"/>
            <a:ext cx="1409882" cy="1409882"/>
            <a:chOff x="1572986" y="4707659"/>
            <a:chExt cx="1760400" cy="1760400"/>
          </a:xfrm>
        </p:grpSpPr>
        <p:sp>
          <p:nvSpPr>
            <p:cNvPr id="35" name="椭圆 34">
              <a:extLst>
                <a:ext uri="{FF2B5EF4-FFF2-40B4-BE49-F238E27FC236}">
                  <a16:creationId xmlns:a16="http://schemas.microsoft.com/office/drawing/2014/main" id="{054341B3-92EF-D745-D4CD-76B8A64E2568}"/>
                </a:ext>
              </a:extLst>
            </p:cNvPr>
            <p:cNvSpPr/>
            <p:nvPr/>
          </p:nvSpPr>
          <p:spPr>
            <a:xfrm>
              <a:off x="1572986" y="4707659"/>
              <a:ext cx="1760400" cy="1760400"/>
            </a:xfrm>
            <a:prstGeom prst="ellipse">
              <a:avLst/>
            </a:prstGeom>
            <a:ln w="1143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panose="020B0503020204020204" pitchFamily="34" charset="-122"/>
                <a:cs typeface="+mn-cs"/>
              </a:endParaRPr>
            </a:p>
          </p:txBody>
        </p:sp>
        <p:sp>
          <p:nvSpPr>
            <p:cNvPr id="36" name="弧形 35">
              <a:extLst>
                <a:ext uri="{FF2B5EF4-FFF2-40B4-BE49-F238E27FC236}">
                  <a16:creationId xmlns:a16="http://schemas.microsoft.com/office/drawing/2014/main" id="{12D9AF6D-17A3-7422-0409-73B19E3B2788}"/>
                </a:ext>
              </a:extLst>
            </p:cNvPr>
            <p:cNvSpPr/>
            <p:nvPr/>
          </p:nvSpPr>
          <p:spPr>
            <a:xfrm>
              <a:off x="1572986" y="4707659"/>
              <a:ext cx="1760400" cy="1760400"/>
            </a:xfrm>
            <a:prstGeom prst="arc">
              <a:avLst>
                <a:gd name="adj1" fmla="val 16200000"/>
                <a:gd name="adj2" fmla="val 8191555"/>
              </a:avLst>
            </a:prstGeom>
            <a:ln w="114300"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panose="020B0503020204020204" pitchFamily="34" charset="-122"/>
                <a:cs typeface="+mn-cs"/>
              </a:endParaRPr>
            </a:p>
          </p:txBody>
        </p:sp>
      </p:grpSp>
      <p:sp>
        <p:nvSpPr>
          <p:cNvPr id="17" name="矩形: 圆角 16">
            <a:extLst>
              <a:ext uri="{FF2B5EF4-FFF2-40B4-BE49-F238E27FC236}">
                <a16:creationId xmlns:a16="http://schemas.microsoft.com/office/drawing/2014/main" id="{14250C33-01B0-D1B5-B608-4105F44813CA}"/>
              </a:ext>
            </a:extLst>
          </p:cNvPr>
          <p:cNvSpPr/>
          <p:nvPr/>
        </p:nvSpPr>
        <p:spPr>
          <a:xfrm>
            <a:off x="3511128" y="1611078"/>
            <a:ext cx="2312882" cy="2312882"/>
          </a:xfrm>
          <a:prstGeom prst="roundRect">
            <a:avLst>
              <a:gd name="adj" fmla="val 4226"/>
            </a:avLst>
          </a:prstGeom>
          <a:solidFill>
            <a:schemeClr val="bg1"/>
          </a:solidFill>
          <a:ln w="9525">
            <a:solidFill>
              <a:schemeClr val="bg1">
                <a:lumMod val="95000"/>
              </a:schemeClr>
            </a:solidFill>
          </a:ln>
          <a:effectLst>
            <a:outerShdw blurRad="254000" sx="101000" sy="10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panose="020B0503020204020204" pitchFamily="34" charset="-122"/>
              <a:cs typeface="+mn-cs"/>
            </a:endParaRPr>
          </a:p>
        </p:txBody>
      </p:sp>
      <p:grpSp>
        <p:nvGrpSpPr>
          <p:cNvPr id="18" name="组合 17">
            <a:extLst>
              <a:ext uri="{FF2B5EF4-FFF2-40B4-BE49-F238E27FC236}">
                <a16:creationId xmlns:a16="http://schemas.microsoft.com/office/drawing/2014/main" id="{CB72266D-9F24-0348-DDCD-56A6E993BC07}"/>
              </a:ext>
            </a:extLst>
          </p:cNvPr>
          <p:cNvGrpSpPr/>
          <p:nvPr/>
        </p:nvGrpSpPr>
        <p:grpSpPr>
          <a:xfrm>
            <a:off x="3962628" y="1927925"/>
            <a:ext cx="1409882" cy="1409882"/>
            <a:chOff x="6593576" y="4707659"/>
            <a:chExt cx="1760400" cy="1760400"/>
          </a:xfrm>
        </p:grpSpPr>
        <p:sp>
          <p:nvSpPr>
            <p:cNvPr id="33" name="椭圆 32">
              <a:extLst>
                <a:ext uri="{FF2B5EF4-FFF2-40B4-BE49-F238E27FC236}">
                  <a16:creationId xmlns:a16="http://schemas.microsoft.com/office/drawing/2014/main" id="{DC397695-6EA2-E0E7-882E-765540B99EEF}"/>
                </a:ext>
              </a:extLst>
            </p:cNvPr>
            <p:cNvSpPr/>
            <p:nvPr/>
          </p:nvSpPr>
          <p:spPr>
            <a:xfrm>
              <a:off x="6593576" y="4707659"/>
              <a:ext cx="1760400" cy="1760400"/>
            </a:xfrm>
            <a:prstGeom prst="ellipse">
              <a:avLst/>
            </a:prstGeom>
            <a:ln w="1143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panose="020B0503020204020204" pitchFamily="34" charset="-122"/>
                <a:cs typeface="+mn-cs"/>
              </a:endParaRPr>
            </a:p>
          </p:txBody>
        </p:sp>
        <p:sp>
          <p:nvSpPr>
            <p:cNvPr id="34" name="弧形 33">
              <a:extLst>
                <a:ext uri="{FF2B5EF4-FFF2-40B4-BE49-F238E27FC236}">
                  <a16:creationId xmlns:a16="http://schemas.microsoft.com/office/drawing/2014/main" id="{6748C064-01F0-069C-0E8D-D78E42ABFC51}"/>
                </a:ext>
              </a:extLst>
            </p:cNvPr>
            <p:cNvSpPr/>
            <p:nvPr/>
          </p:nvSpPr>
          <p:spPr>
            <a:xfrm>
              <a:off x="6593576" y="4707659"/>
              <a:ext cx="1760400" cy="1760400"/>
            </a:xfrm>
            <a:prstGeom prst="arc">
              <a:avLst>
                <a:gd name="adj1" fmla="val 16200000"/>
                <a:gd name="adj2" fmla="val 7079419"/>
              </a:avLst>
            </a:prstGeom>
            <a:ln w="114300" cap="rnd">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panose="020B0503020204020204" pitchFamily="34" charset="-122"/>
                <a:cs typeface="+mn-cs"/>
              </a:endParaRPr>
            </a:p>
          </p:txBody>
        </p:sp>
      </p:grpSp>
      <p:sp>
        <p:nvSpPr>
          <p:cNvPr id="19" name="椭圆 18">
            <a:extLst>
              <a:ext uri="{FF2B5EF4-FFF2-40B4-BE49-F238E27FC236}">
                <a16:creationId xmlns:a16="http://schemas.microsoft.com/office/drawing/2014/main" id="{CA1FAD1F-9247-295D-55DA-598BA80D1C67}"/>
              </a:ext>
            </a:extLst>
          </p:cNvPr>
          <p:cNvSpPr/>
          <p:nvPr/>
        </p:nvSpPr>
        <p:spPr>
          <a:xfrm>
            <a:off x="6838395" y="1927925"/>
            <a:ext cx="1411200" cy="1411200"/>
          </a:xfrm>
          <a:prstGeom prst="ellipse">
            <a:avLst/>
          </a:prstGeom>
          <a:ln w="1143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panose="020B0503020204020204" pitchFamily="34" charset="-122"/>
              <a:cs typeface="+mn-cs"/>
            </a:endParaRPr>
          </a:p>
        </p:txBody>
      </p:sp>
      <p:sp>
        <p:nvSpPr>
          <p:cNvPr id="20" name="弧形 19">
            <a:extLst>
              <a:ext uri="{FF2B5EF4-FFF2-40B4-BE49-F238E27FC236}">
                <a16:creationId xmlns:a16="http://schemas.microsoft.com/office/drawing/2014/main" id="{537F7597-F536-20D2-9257-34FF560DDBE2}"/>
              </a:ext>
            </a:extLst>
          </p:cNvPr>
          <p:cNvSpPr/>
          <p:nvPr/>
        </p:nvSpPr>
        <p:spPr>
          <a:xfrm>
            <a:off x="6838395" y="1927925"/>
            <a:ext cx="1411200" cy="1411200"/>
          </a:xfrm>
          <a:prstGeom prst="arc">
            <a:avLst>
              <a:gd name="adj1" fmla="val 16200000"/>
              <a:gd name="adj2" fmla="val 12209281"/>
            </a:avLst>
          </a:prstGeom>
          <a:ln w="114300"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panose="020B0503020204020204" pitchFamily="34" charset="-122"/>
              <a:cs typeface="+mn-cs"/>
            </a:endParaRPr>
          </a:p>
        </p:txBody>
      </p:sp>
      <p:sp>
        <p:nvSpPr>
          <p:cNvPr id="21" name="Freeform 5">
            <a:extLst>
              <a:ext uri="{FF2B5EF4-FFF2-40B4-BE49-F238E27FC236}">
                <a16:creationId xmlns:a16="http://schemas.microsoft.com/office/drawing/2014/main" id="{BCBC9190-1D19-D3C5-1166-F0A3D862CF36}"/>
              </a:ext>
            </a:extLst>
          </p:cNvPr>
          <p:cNvSpPr>
            <a:spLocks noEditPoints="1"/>
          </p:cNvSpPr>
          <p:nvPr/>
        </p:nvSpPr>
        <p:spPr bwMode="auto">
          <a:xfrm>
            <a:off x="7193280" y="2348908"/>
            <a:ext cx="701430" cy="569234"/>
          </a:xfrm>
          <a:custGeom>
            <a:avLst/>
            <a:gdLst>
              <a:gd name="T0" fmla="*/ 2700 w 3200"/>
              <a:gd name="T1" fmla="*/ 2600 h 2600"/>
              <a:gd name="T2" fmla="*/ 2700 w 3200"/>
              <a:gd name="T3" fmla="*/ 2200 h 2600"/>
              <a:gd name="T4" fmla="*/ 500 w 3200"/>
              <a:gd name="T5" fmla="*/ 2200 h 2600"/>
              <a:gd name="T6" fmla="*/ 500 w 3200"/>
              <a:gd name="T7" fmla="*/ 2600 h 2600"/>
              <a:gd name="T8" fmla="*/ 0 w 3200"/>
              <a:gd name="T9" fmla="*/ 2600 h 2600"/>
              <a:gd name="T10" fmla="*/ 0 w 3200"/>
              <a:gd name="T11" fmla="*/ 1900 h 2600"/>
              <a:gd name="T12" fmla="*/ 3200 w 3200"/>
              <a:gd name="T13" fmla="*/ 1900 h 2600"/>
              <a:gd name="T14" fmla="*/ 3200 w 3200"/>
              <a:gd name="T15" fmla="*/ 2600 h 2600"/>
              <a:gd name="T16" fmla="*/ 2700 w 3200"/>
              <a:gd name="T17" fmla="*/ 2600 h 2600"/>
              <a:gd name="T18" fmla="*/ 696 w 3200"/>
              <a:gd name="T19" fmla="*/ 1022 h 2600"/>
              <a:gd name="T20" fmla="*/ 1612 w 3200"/>
              <a:gd name="T21" fmla="*/ 941 h 2600"/>
              <a:gd name="T22" fmla="*/ 2503 w 3200"/>
              <a:gd name="T23" fmla="*/ 1022 h 2600"/>
              <a:gd name="T24" fmla="*/ 2928 w 3200"/>
              <a:gd name="T25" fmla="*/ 1369 h 2600"/>
              <a:gd name="T26" fmla="*/ 3200 w 3200"/>
              <a:gd name="T27" fmla="*/ 1800 h 2600"/>
              <a:gd name="T28" fmla="*/ 0 w 3200"/>
              <a:gd name="T29" fmla="*/ 1800 h 2600"/>
              <a:gd name="T30" fmla="*/ 140 w 3200"/>
              <a:gd name="T31" fmla="*/ 1566 h 2600"/>
              <a:gd name="T32" fmla="*/ 296 w 3200"/>
              <a:gd name="T33" fmla="*/ 1350 h 2600"/>
              <a:gd name="T34" fmla="*/ 696 w 3200"/>
              <a:gd name="T35" fmla="*/ 1022 h 2600"/>
              <a:gd name="T36" fmla="*/ 2771 w 3200"/>
              <a:gd name="T37" fmla="*/ 928 h 2600"/>
              <a:gd name="T38" fmla="*/ 2800 w 3200"/>
              <a:gd name="T39" fmla="*/ 850 h 2600"/>
              <a:gd name="T40" fmla="*/ 2687 w 3200"/>
              <a:gd name="T41" fmla="*/ 700 h 2600"/>
              <a:gd name="T42" fmla="*/ 2684 w 3200"/>
              <a:gd name="T43" fmla="*/ 687 h 2600"/>
              <a:gd name="T44" fmla="*/ 2700 w 3200"/>
              <a:gd name="T45" fmla="*/ 650 h 2600"/>
              <a:gd name="T46" fmla="*/ 2553 w 3200"/>
              <a:gd name="T47" fmla="*/ 544 h 2600"/>
              <a:gd name="T48" fmla="*/ 2200 w 3200"/>
              <a:gd name="T49" fmla="*/ 500 h 2600"/>
              <a:gd name="T50" fmla="*/ 1846 w 3200"/>
              <a:gd name="T51" fmla="*/ 544 h 2600"/>
              <a:gd name="T52" fmla="*/ 1700 w 3200"/>
              <a:gd name="T53" fmla="*/ 650 h 2600"/>
              <a:gd name="T54" fmla="*/ 1715 w 3200"/>
              <a:gd name="T55" fmla="*/ 687 h 2600"/>
              <a:gd name="T56" fmla="*/ 1700 w 3200"/>
              <a:gd name="T57" fmla="*/ 750 h 2600"/>
              <a:gd name="T58" fmla="*/ 1715 w 3200"/>
              <a:gd name="T59" fmla="*/ 809 h 2600"/>
              <a:gd name="T60" fmla="*/ 1484 w 3200"/>
              <a:gd name="T61" fmla="*/ 809 h 2600"/>
              <a:gd name="T62" fmla="*/ 1500 w 3200"/>
              <a:gd name="T63" fmla="*/ 750 h 2600"/>
              <a:gd name="T64" fmla="*/ 1484 w 3200"/>
              <a:gd name="T65" fmla="*/ 687 h 2600"/>
              <a:gd name="T66" fmla="*/ 1500 w 3200"/>
              <a:gd name="T67" fmla="*/ 650 h 2600"/>
              <a:gd name="T68" fmla="*/ 1353 w 3200"/>
              <a:gd name="T69" fmla="*/ 544 h 2600"/>
              <a:gd name="T70" fmla="*/ 1000 w 3200"/>
              <a:gd name="T71" fmla="*/ 500 h 2600"/>
              <a:gd name="T72" fmla="*/ 646 w 3200"/>
              <a:gd name="T73" fmla="*/ 544 h 2600"/>
              <a:gd name="T74" fmla="*/ 500 w 3200"/>
              <a:gd name="T75" fmla="*/ 650 h 2600"/>
              <a:gd name="T76" fmla="*/ 515 w 3200"/>
              <a:gd name="T77" fmla="*/ 687 h 2600"/>
              <a:gd name="T78" fmla="*/ 512 w 3200"/>
              <a:gd name="T79" fmla="*/ 700 h 2600"/>
              <a:gd name="T80" fmla="*/ 400 w 3200"/>
              <a:gd name="T81" fmla="*/ 850 h 2600"/>
              <a:gd name="T82" fmla="*/ 428 w 3200"/>
              <a:gd name="T83" fmla="*/ 928 h 2600"/>
              <a:gd name="T84" fmla="*/ 300 w 3200"/>
              <a:gd name="T85" fmla="*/ 1100 h 2600"/>
              <a:gd name="T86" fmla="*/ 100 w 3200"/>
              <a:gd name="T87" fmla="*/ 1100 h 2600"/>
              <a:gd name="T88" fmla="*/ 100 w 3200"/>
              <a:gd name="T89" fmla="*/ 94 h 2600"/>
              <a:gd name="T90" fmla="*/ 193 w 3200"/>
              <a:gd name="T91" fmla="*/ 0 h 2600"/>
              <a:gd name="T92" fmla="*/ 3006 w 3200"/>
              <a:gd name="T93" fmla="*/ 0 h 2600"/>
              <a:gd name="T94" fmla="*/ 3100 w 3200"/>
              <a:gd name="T95" fmla="*/ 94 h 2600"/>
              <a:gd name="T96" fmla="*/ 3100 w 3200"/>
              <a:gd name="T97" fmla="*/ 1100 h 2600"/>
              <a:gd name="T98" fmla="*/ 2900 w 3200"/>
              <a:gd name="T99" fmla="*/ 1100 h 2600"/>
              <a:gd name="T100" fmla="*/ 2771 w 3200"/>
              <a:gd name="T101" fmla="*/ 928 h 2600"/>
              <a:gd name="T102" fmla="*/ 2771 w 3200"/>
              <a:gd name="T103" fmla="*/ 928 h 2600"/>
              <a:gd name="T104" fmla="*/ 2771 w 3200"/>
              <a:gd name="T105" fmla="*/ 928 h 2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00" h="2600">
                <a:moveTo>
                  <a:pt x="2700" y="2600"/>
                </a:moveTo>
                <a:cubicBezTo>
                  <a:pt x="2700" y="2200"/>
                  <a:pt x="2700" y="2200"/>
                  <a:pt x="2700" y="2200"/>
                </a:cubicBezTo>
                <a:cubicBezTo>
                  <a:pt x="500" y="2200"/>
                  <a:pt x="500" y="2200"/>
                  <a:pt x="500" y="2200"/>
                </a:cubicBezTo>
                <a:cubicBezTo>
                  <a:pt x="500" y="2600"/>
                  <a:pt x="500" y="2600"/>
                  <a:pt x="500" y="2600"/>
                </a:cubicBezTo>
                <a:cubicBezTo>
                  <a:pt x="0" y="2600"/>
                  <a:pt x="0" y="2600"/>
                  <a:pt x="0" y="2600"/>
                </a:cubicBezTo>
                <a:cubicBezTo>
                  <a:pt x="0" y="1900"/>
                  <a:pt x="0" y="1900"/>
                  <a:pt x="0" y="1900"/>
                </a:cubicBezTo>
                <a:cubicBezTo>
                  <a:pt x="3200" y="1900"/>
                  <a:pt x="3200" y="1900"/>
                  <a:pt x="3200" y="1900"/>
                </a:cubicBezTo>
                <a:cubicBezTo>
                  <a:pt x="3200" y="2600"/>
                  <a:pt x="3200" y="2600"/>
                  <a:pt x="3200" y="2600"/>
                </a:cubicBezTo>
                <a:lnTo>
                  <a:pt x="2700" y="2600"/>
                </a:lnTo>
                <a:close/>
                <a:moveTo>
                  <a:pt x="696" y="1022"/>
                </a:moveTo>
                <a:cubicBezTo>
                  <a:pt x="843" y="969"/>
                  <a:pt x="1146" y="941"/>
                  <a:pt x="1612" y="941"/>
                </a:cubicBezTo>
                <a:cubicBezTo>
                  <a:pt x="2078" y="941"/>
                  <a:pt x="2375" y="969"/>
                  <a:pt x="2503" y="1022"/>
                </a:cubicBezTo>
                <a:cubicBezTo>
                  <a:pt x="2656" y="1084"/>
                  <a:pt x="2818" y="1231"/>
                  <a:pt x="2928" y="1369"/>
                </a:cubicBezTo>
                <a:cubicBezTo>
                  <a:pt x="3096" y="1581"/>
                  <a:pt x="3200" y="1800"/>
                  <a:pt x="3200" y="1800"/>
                </a:cubicBezTo>
                <a:cubicBezTo>
                  <a:pt x="0" y="1800"/>
                  <a:pt x="0" y="1800"/>
                  <a:pt x="0" y="1800"/>
                </a:cubicBezTo>
                <a:cubicBezTo>
                  <a:pt x="15" y="1762"/>
                  <a:pt x="37" y="1725"/>
                  <a:pt x="140" y="1566"/>
                </a:cubicBezTo>
                <a:cubicBezTo>
                  <a:pt x="193" y="1487"/>
                  <a:pt x="243" y="1416"/>
                  <a:pt x="296" y="1350"/>
                </a:cubicBezTo>
                <a:cubicBezTo>
                  <a:pt x="400" y="1216"/>
                  <a:pt x="562" y="1069"/>
                  <a:pt x="696" y="1022"/>
                </a:cubicBezTo>
                <a:close/>
                <a:moveTo>
                  <a:pt x="2771" y="928"/>
                </a:moveTo>
                <a:cubicBezTo>
                  <a:pt x="2790" y="903"/>
                  <a:pt x="2800" y="878"/>
                  <a:pt x="2800" y="850"/>
                </a:cubicBezTo>
                <a:cubicBezTo>
                  <a:pt x="2800" y="794"/>
                  <a:pt x="2762" y="744"/>
                  <a:pt x="2687" y="700"/>
                </a:cubicBezTo>
                <a:cubicBezTo>
                  <a:pt x="2687" y="697"/>
                  <a:pt x="2684" y="691"/>
                  <a:pt x="2684" y="687"/>
                </a:cubicBezTo>
                <a:cubicBezTo>
                  <a:pt x="2693" y="675"/>
                  <a:pt x="2700" y="662"/>
                  <a:pt x="2700" y="650"/>
                </a:cubicBezTo>
                <a:cubicBezTo>
                  <a:pt x="2700" y="609"/>
                  <a:pt x="2650" y="572"/>
                  <a:pt x="2553" y="544"/>
                </a:cubicBezTo>
                <a:cubicBezTo>
                  <a:pt x="2456" y="516"/>
                  <a:pt x="2337" y="500"/>
                  <a:pt x="2200" y="500"/>
                </a:cubicBezTo>
                <a:cubicBezTo>
                  <a:pt x="2062" y="500"/>
                  <a:pt x="1943" y="516"/>
                  <a:pt x="1846" y="544"/>
                </a:cubicBezTo>
                <a:cubicBezTo>
                  <a:pt x="1750" y="572"/>
                  <a:pt x="1700" y="609"/>
                  <a:pt x="1700" y="650"/>
                </a:cubicBezTo>
                <a:cubicBezTo>
                  <a:pt x="1700" y="662"/>
                  <a:pt x="1706" y="675"/>
                  <a:pt x="1715" y="687"/>
                </a:cubicBezTo>
                <a:cubicBezTo>
                  <a:pt x="1706" y="709"/>
                  <a:pt x="1700" y="728"/>
                  <a:pt x="1700" y="750"/>
                </a:cubicBezTo>
                <a:cubicBezTo>
                  <a:pt x="1700" y="769"/>
                  <a:pt x="1706" y="787"/>
                  <a:pt x="1715" y="809"/>
                </a:cubicBezTo>
                <a:cubicBezTo>
                  <a:pt x="1640" y="784"/>
                  <a:pt x="1559" y="784"/>
                  <a:pt x="1484" y="809"/>
                </a:cubicBezTo>
                <a:cubicBezTo>
                  <a:pt x="1493" y="787"/>
                  <a:pt x="1500" y="769"/>
                  <a:pt x="1500" y="750"/>
                </a:cubicBezTo>
                <a:cubicBezTo>
                  <a:pt x="1500" y="728"/>
                  <a:pt x="1493" y="709"/>
                  <a:pt x="1484" y="687"/>
                </a:cubicBezTo>
                <a:cubicBezTo>
                  <a:pt x="1493" y="675"/>
                  <a:pt x="1500" y="662"/>
                  <a:pt x="1500" y="650"/>
                </a:cubicBezTo>
                <a:cubicBezTo>
                  <a:pt x="1500" y="609"/>
                  <a:pt x="1450" y="572"/>
                  <a:pt x="1353" y="544"/>
                </a:cubicBezTo>
                <a:cubicBezTo>
                  <a:pt x="1256" y="516"/>
                  <a:pt x="1137" y="500"/>
                  <a:pt x="1000" y="500"/>
                </a:cubicBezTo>
                <a:cubicBezTo>
                  <a:pt x="862" y="500"/>
                  <a:pt x="743" y="516"/>
                  <a:pt x="646" y="544"/>
                </a:cubicBezTo>
                <a:cubicBezTo>
                  <a:pt x="550" y="572"/>
                  <a:pt x="500" y="609"/>
                  <a:pt x="500" y="650"/>
                </a:cubicBezTo>
                <a:cubicBezTo>
                  <a:pt x="500" y="662"/>
                  <a:pt x="506" y="675"/>
                  <a:pt x="515" y="687"/>
                </a:cubicBezTo>
                <a:cubicBezTo>
                  <a:pt x="515" y="691"/>
                  <a:pt x="512" y="697"/>
                  <a:pt x="512" y="700"/>
                </a:cubicBezTo>
                <a:cubicBezTo>
                  <a:pt x="437" y="744"/>
                  <a:pt x="400" y="794"/>
                  <a:pt x="400" y="850"/>
                </a:cubicBezTo>
                <a:cubicBezTo>
                  <a:pt x="400" y="878"/>
                  <a:pt x="409" y="903"/>
                  <a:pt x="428" y="928"/>
                </a:cubicBezTo>
                <a:cubicBezTo>
                  <a:pt x="343" y="981"/>
                  <a:pt x="300" y="1037"/>
                  <a:pt x="300" y="1100"/>
                </a:cubicBezTo>
                <a:cubicBezTo>
                  <a:pt x="100" y="1100"/>
                  <a:pt x="100" y="1100"/>
                  <a:pt x="100" y="1100"/>
                </a:cubicBezTo>
                <a:cubicBezTo>
                  <a:pt x="100" y="94"/>
                  <a:pt x="100" y="94"/>
                  <a:pt x="100" y="94"/>
                </a:cubicBezTo>
                <a:cubicBezTo>
                  <a:pt x="100" y="44"/>
                  <a:pt x="140" y="0"/>
                  <a:pt x="193" y="0"/>
                </a:cubicBezTo>
                <a:cubicBezTo>
                  <a:pt x="3006" y="0"/>
                  <a:pt x="3006" y="0"/>
                  <a:pt x="3006" y="0"/>
                </a:cubicBezTo>
                <a:cubicBezTo>
                  <a:pt x="3059" y="0"/>
                  <a:pt x="3100" y="44"/>
                  <a:pt x="3100" y="94"/>
                </a:cubicBezTo>
                <a:cubicBezTo>
                  <a:pt x="3100" y="1100"/>
                  <a:pt x="3100" y="1100"/>
                  <a:pt x="3100" y="1100"/>
                </a:cubicBezTo>
                <a:cubicBezTo>
                  <a:pt x="2900" y="1100"/>
                  <a:pt x="2900" y="1100"/>
                  <a:pt x="2900" y="1100"/>
                </a:cubicBezTo>
                <a:cubicBezTo>
                  <a:pt x="2900" y="1037"/>
                  <a:pt x="2856" y="981"/>
                  <a:pt x="2771" y="928"/>
                </a:cubicBezTo>
                <a:close/>
                <a:moveTo>
                  <a:pt x="2771" y="928"/>
                </a:moveTo>
                <a:cubicBezTo>
                  <a:pt x="2771" y="928"/>
                  <a:pt x="2771" y="928"/>
                  <a:pt x="2771" y="928"/>
                </a:cubicBezTo>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panose="020B0503020204020204" pitchFamily="34" charset="-122"/>
              <a:cs typeface="+mn-cs"/>
            </a:endParaRPr>
          </a:p>
        </p:txBody>
      </p:sp>
      <p:sp>
        <p:nvSpPr>
          <p:cNvPr id="22" name="文本框 21">
            <a:extLst>
              <a:ext uri="{FF2B5EF4-FFF2-40B4-BE49-F238E27FC236}">
                <a16:creationId xmlns:a16="http://schemas.microsoft.com/office/drawing/2014/main" id="{F3D12E9B-A5E1-FB94-8A55-739D685846E9}"/>
              </a:ext>
            </a:extLst>
          </p:cNvPr>
          <p:cNvSpPr txBox="1"/>
          <p:nvPr/>
        </p:nvSpPr>
        <p:spPr>
          <a:xfrm>
            <a:off x="6598322" y="3474986"/>
            <a:ext cx="1891346" cy="343940"/>
          </a:xfrm>
          <a:prstGeom prst="rect">
            <a:avLst/>
          </a:prstGeom>
          <a:noFill/>
        </p:spPr>
        <p:txBody>
          <a:bodyPr wrap="square" rtlCol="0">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rPr>
              <a:t>家 </a:t>
            </a:r>
            <a:r>
              <a:rPr kumimoji="0" lang="en-US" altLang="zh-CN" sz="1400" b="0"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rPr>
              <a:t>/ </a:t>
            </a:r>
            <a:r>
              <a:rPr kumimoji="0" lang="en-US" altLang="zh-CN" sz="1400" b="0"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Segoe UI" panose="020B0502040204020203" pitchFamily="34" charset="0"/>
              </a:rPr>
              <a:t>81.4%</a:t>
            </a:r>
            <a:endParaRPr kumimoji="0" lang="zh-CN" altLang="en-US" sz="1400" b="0"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Segoe UI" panose="020B0502040204020203" pitchFamily="34" charset="0"/>
            </a:endParaRPr>
          </a:p>
        </p:txBody>
      </p:sp>
      <p:grpSp>
        <p:nvGrpSpPr>
          <p:cNvPr id="23" name="Group 8">
            <a:extLst>
              <a:ext uri="{FF2B5EF4-FFF2-40B4-BE49-F238E27FC236}">
                <a16:creationId xmlns:a16="http://schemas.microsoft.com/office/drawing/2014/main" id="{DB340E6E-2F5E-8E66-73D1-2C008E491A8D}"/>
              </a:ext>
            </a:extLst>
          </p:cNvPr>
          <p:cNvGrpSpPr>
            <a:grpSpLocks noChangeAspect="1"/>
          </p:cNvGrpSpPr>
          <p:nvPr/>
        </p:nvGrpSpPr>
        <p:grpSpPr bwMode="auto">
          <a:xfrm>
            <a:off x="4250376" y="2274224"/>
            <a:ext cx="834388" cy="717286"/>
            <a:chOff x="568" y="707"/>
            <a:chExt cx="2786" cy="2395"/>
          </a:xfrm>
          <a:solidFill>
            <a:schemeClr val="accent6"/>
          </a:solidFill>
        </p:grpSpPr>
        <p:sp>
          <p:nvSpPr>
            <p:cNvPr id="29" name="Freeform 10">
              <a:extLst>
                <a:ext uri="{FF2B5EF4-FFF2-40B4-BE49-F238E27FC236}">
                  <a16:creationId xmlns:a16="http://schemas.microsoft.com/office/drawing/2014/main" id="{FBF352C3-E2AB-5FCF-9DB4-D66A52FD8375}"/>
                </a:ext>
              </a:extLst>
            </p:cNvPr>
            <p:cNvSpPr>
              <a:spLocks noEditPoints="1"/>
            </p:cNvSpPr>
            <p:nvPr/>
          </p:nvSpPr>
          <p:spPr bwMode="auto">
            <a:xfrm>
              <a:off x="568" y="707"/>
              <a:ext cx="2786" cy="2395"/>
            </a:xfrm>
            <a:custGeom>
              <a:avLst/>
              <a:gdLst>
                <a:gd name="T0" fmla="*/ 2296 w 2296"/>
                <a:gd name="T1" fmla="*/ 647 h 1976"/>
                <a:gd name="T2" fmla="*/ 2248 w 2296"/>
                <a:gd name="T3" fmla="*/ 597 h 1976"/>
                <a:gd name="T4" fmla="*/ 1692 w 2296"/>
                <a:gd name="T5" fmla="*/ 597 h 1976"/>
                <a:gd name="T6" fmla="*/ 1607 w 2296"/>
                <a:gd name="T7" fmla="*/ 546 h 1976"/>
                <a:gd name="T8" fmla="*/ 1607 w 2296"/>
                <a:gd name="T9" fmla="*/ 491 h 1976"/>
                <a:gd name="T10" fmla="*/ 1853 w 2296"/>
                <a:gd name="T11" fmla="*/ 491 h 1976"/>
                <a:gd name="T12" fmla="*/ 1929 w 2296"/>
                <a:gd name="T13" fmla="*/ 412 h 1976"/>
                <a:gd name="T14" fmla="*/ 1929 w 2296"/>
                <a:gd name="T15" fmla="*/ 79 h 1976"/>
                <a:gd name="T16" fmla="*/ 1853 w 2296"/>
                <a:gd name="T17" fmla="*/ 0 h 1976"/>
                <a:gd name="T18" fmla="*/ 1243 w 2296"/>
                <a:gd name="T19" fmla="*/ 0 h 1976"/>
                <a:gd name="T20" fmla="*/ 1167 w 2296"/>
                <a:gd name="T21" fmla="*/ 79 h 1976"/>
                <a:gd name="T22" fmla="*/ 1167 w 2296"/>
                <a:gd name="T23" fmla="*/ 412 h 1976"/>
                <a:gd name="T24" fmla="*/ 1243 w 2296"/>
                <a:gd name="T25" fmla="*/ 491 h 1976"/>
                <a:gd name="T26" fmla="*/ 1489 w 2296"/>
                <a:gd name="T27" fmla="*/ 491 h 1976"/>
                <a:gd name="T28" fmla="*/ 1489 w 2296"/>
                <a:gd name="T29" fmla="*/ 546 h 1976"/>
                <a:gd name="T30" fmla="*/ 1404 w 2296"/>
                <a:gd name="T31" fmla="*/ 597 h 1976"/>
                <a:gd name="T32" fmla="*/ 569 w 2296"/>
                <a:gd name="T33" fmla="*/ 597 h 1976"/>
                <a:gd name="T34" fmla="*/ 568 w 2296"/>
                <a:gd name="T35" fmla="*/ 590 h 1976"/>
                <a:gd name="T36" fmla="*/ 558 w 2296"/>
                <a:gd name="T37" fmla="*/ 555 h 1976"/>
                <a:gd name="T38" fmla="*/ 561 w 2296"/>
                <a:gd name="T39" fmla="*/ 462 h 1976"/>
                <a:gd name="T40" fmla="*/ 580 w 2296"/>
                <a:gd name="T41" fmla="*/ 411 h 1976"/>
                <a:gd name="T42" fmla="*/ 592 w 2296"/>
                <a:gd name="T43" fmla="*/ 317 h 1976"/>
                <a:gd name="T44" fmla="*/ 587 w 2296"/>
                <a:gd name="T45" fmla="*/ 267 h 1976"/>
                <a:gd name="T46" fmla="*/ 534 w 2296"/>
                <a:gd name="T47" fmla="*/ 218 h 1976"/>
                <a:gd name="T48" fmla="*/ 402 w 2296"/>
                <a:gd name="T49" fmla="*/ 218 h 1976"/>
                <a:gd name="T50" fmla="*/ 349 w 2296"/>
                <a:gd name="T51" fmla="*/ 267 h 1976"/>
                <a:gd name="T52" fmla="*/ 343 w 2296"/>
                <a:gd name="T53" fmla="*/ 317 h 1976"/>
                <a:gd name="T54" fmla="*/ 355 w 2296"/>
                <a:gd name="T55" fmla="*/ 411 h 1976"/>
                <a:gd name="T56" fmla="*/ 374 w 2296"/>
                <a:gd name="T57" fmla="*/ 462 h 1976"/>
                <a:gd name="T58" fmla="*/ 378 w 2296"/>
                <a:gd name="T59" fmla="*/ 555 h 1976"/>
                <a:gd name="T60" fmla="*/ 368 w 2296"/>
                <a:gd name="T61" fmla="*/ 590 h 1976"/>
                <a:gd name="T62" fmla="*/ 366 w 2296"/>
                <a:gd name="T63" fmla="*/ 597 h 1976"/>
                <a:gd name="T64" fmla="*/ 48 w 2296"/>
                <a:gd name="T65" fmla="*/ 597 h 1976"/>
                <a:gd name="T66" fmla="*/ 0 w 2296"/>
                <a:gd name="T67" fmla="*/ 647 h 1976"/>
                <a:gd name="T68" fmla="*/ 0 w 2296"/>
                <a:gd name="T69" fmla="*/ 696 h 1976"/>
                <a:gd name="T70" fmla="*/ 48 w 2296"/>
                <a:gd name="T71" fmla="*/ 745 h 1976"/>
                <a:gd name="T72" fmla="*/ 96 w 2296"/>
                <a:gd name="T73" fmla="*/ 745 h 1976"/>
                <a:gd name="T74" fmla="*/ 143 w 2296"/>
                <a:gd name="T75" fmla="*/ 794 h 1976"/>
                <a:gd name="T76" fmla="*/ 143 w 2296"/>
                <a:gd name="T77" fmla="*/ 1927 h 1976"/>
                <a:gd name="T78" fmla="*/ 191 w 2296"/>
                <a:gd name="T79" fmla="*/ 1976 h 1976"/>
                <a:gd name="T80" fmla="*/ 239 w 2296"/>
                <a:gd name="T81" fmla="*/ 1976 h 1976"/>
                <a:gd name="T82" fmla="*/ 286 w 2296"/>
                <a:gd name="T83" fmla="*/ 1927 h 1976"/>
                <a:gd name="T84" fmla="*/ 286 w 2296"/>
                <a:gd name="T85" fmla="*/ 794 h 1976"/>
                <a:gd name="T86" fmla="*/ 334 w 2296"/>
                <a:gd name="T87" fmla="*/ 745 h 1976"/>
                <a:gd name="T88" fmla="*/ 1963 w 2296"/>
                <a:gd name="T89" fmla="*/ 745 h 1976"/>
                <a:gd name="T90" fmla="*/ 2010 w 2296"/>
                <a:gd name="T91" fmla="*/ 794 h 1976"/>
                <a:gd name="T92" fmla="*/ 2010 w 2296"/>
                <a:gd name="T93" fmla="*/ 1927 h 1976"/>
                <a:gd name="T94" fmla="*/ 2058 w 2296"/>
                <a:gd name="T95" fmla="*/ 1976 h 1976"/>
                <a:gd name="T96" fmla="*/ 2105 w 2296"/>
                <a:gd name="T97" fmla="*/ 1976 h 1976"/>
                <a:gd name="T98" fmla="*/ 2153 w 2296"/>
                <a:gd name="T99" fmla="*/ 1927 h 1976"/>
                <a:gd name="T100" fmla="*/ 2153 w 2296"/>
                <a:gd name="T101" fmla="*/ 794 h 1976"/>
                <a:gd name="T102" fmla="*/ 2201 w 2296"/>
                <a:gd name="T103" fmla="*/ 745 h 1976"/>
                <a:gd name="T104" fmla="*/ 2248 w 2296"/>
                <a:gd name="T105" fmla="*/ 745 h 1976"/>
                <a:gd name="T106" fmla="*/ 2296 w 2296"/>
                <a:gd name="T107" fmla="*/ 696 h 1976"/>
                <a:gd name="T108" fmla="*/ 2296 w 2296"/>
                <a:gd name="T109" fmla="*/ 647 h 1976"/>
                <a:gd name="T110" fmla="*/ 2296 w 2296"/>
                <a:gd name="T111" fmla="*/ 647 h 1976"/>
                <a:gd name="T112" fmla="*/ 2296 w 2296"/>
                <a:gd name="T113" fmla="*/ 647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96" h="1976">
                  <a:moveTo>
                    <a:pt x="2296" y="647"/>
                  </a:moveTo>
                  <a:cubicBezTo>
                    <a:pt x="2296" y="620"/>
                    <a:pt x="2274" y="597"/>
                    <a:pt x="2248" y="597"/>
                  </a:cubicBezTo>
                  <a:cubicBezTo>
                    <a:pt x="1692" y="597"/>
                    <a:pt x="1692" y="597"/>
                    <a:pt x="1692" y="597"/>
                  </a:cubicBezTo>
                  <a:cubicBezTo>
                    <a:pt x="1607" y="546"/>
                    <a:pt x="1607" y="546"/>
                    <a:pt x="1607" y="546"/>
                  </a:cubicBezTo>
                  <a:cubicBezTo>
                    <a:pt x="1607" y="491"/>
                    <a:pt x="1607" y="491"/>
                    <a:pt x="1607" y="491"/>
                  </a:cubicBezTo>
                  <a:cubicBezTo>
                    <a:pt x="1853" y="491"/>
                    <a:pt x="1853" y="491"/>
                    <a:pt x="1853" y="491"/>
                  </a:cubicBezTo>
                  <a:cubicBezTo>
                    <a:pt x="1895" y="491"/>
                    <a:pt x="1929" y="456"/>
                    <a:pt x="1929" y="412"/>
                  </a:cubicBezTo>
                  <a:cubicBezTo>
                    <a:pt x="1929" y="79"/>
                    <a:pt x="1929" y="79"/>
                    <a:pt x="1929" y="79"/>
                  </a:cubicBezTo>
                  <a:cubicBezTo>
                    <a:pt x="1929" y="36"/>
                    <a:pt x="1895" y="0"/>
                    <a:pt x="1853" y="0"/>
                  </a:cubicBezTo>
                  <a:cubicBezTo>
                    <a:pt x="1243" y="0"/>
                    <a:pt x="1243" y="0"/>
                    <a:pt x="1243" y="0"/>
                  </a:cubicBezTo>
                  <a:cubicBezTo>
                    <a:pt x="1201" y="0"/>
                    <a:pt x="1167" y="36"/>
                    <a:pt x="1167" y="79"/>
                  </a:cubicBezTo>
                  <a:cubicBezTo>
                    <a:pt x="1167" y="412"/>
                    <a:pt x="1167" y="412"/>
                    <a:pt x="1167" y="412"/>
                  </a:cubicBezTo>
                  <a:cubicBezTo>
                    <a:pt x="1167" y="456"/>
                    <a:pt x="1201" y="491"/>
                    <a:pt x="1243" y="491"/>
                  </a:cubicBezTo>
                  <a:cubicBezTo>
                    <a:pt x="1489" y="491"/>
                    <a:pt x="1489" y="491"/>
                    <a:pt x="1489" y="491"/>
                  </a:cubicBezTo>
                  <a:cubicBezTo>
                    <a:pt x="1489" y="546"/>
                    <a:pt x="1489" y="546"/>
                    <a:pt x="1489" y="546"/>
                  </a:cubicBezTo>
                  <a:cubicBezTo>
                    <a:pt x="1404" y="597"/>
                    <a:pt x="1404" y="597"/>
                    <a:pt x="1404" y="597"/>
                  </a:cubicBezTo>
                  <a:cubicBezTo>
                    <a:pt x="569" y="597"/>
                    <a:pt x="569" y="597"/>
                    <a:pt x="569" y="597"/>
                  </a:cubicBezTo>
                  <a:cubicBezTo>
                    <a:pt x="569" y="595"/>
                    <a:pt x="568" y="593"/>
                    <a:pt x="568" y="590"/>
                  </a:cubicBezTo>
                  <a:cubicBezTo>
                    <a:pt x="558" y="555"/>
                    <a:pt x="558" y="555"/>
                    <a:pt x="558" y="555"/>
                  </a:cubicBezTo>
                  <a:cubicBezTo>
                    <a:pt x="550" y="529"/>
                    <a:pt x="552" y="487"/>
                    <a:pt x="561" y="462"/>
                  </a:cubicBezTo>
                  <a:cubicBezTo>
                    <a:pt x="580" y="411"/>
                    <a:pt x="580" y="411"/>
                    <a:pt x="580" y="411"/>
                  </a:cubicBezTo>
                  <a:cubicBezTo>
                    <a:pt x="590" y="386"/>
                    <a:pt x="595" y="343"/>
                    <a:pt x="592" y="317"/>
                  </a:cubicBezTo>
                  <a:cubicBezTo>
                    <a:pt x="587" y="267"/>
                    <a:pt x="587" y="267"/>
                    <a:pt x="587" y="267"/>
                  </a:cubicBezTo>
                  <a:cubicBezTo>
                    <a:pt x="584" y="240"/>
                    <a:pt x="560" y="218"/>
                    <a:pt x="534" y="218"/>
                  </a:cubicBezTo>
                  <a:cubicBezTo>
                    <a:pt x="402" y="218"/>
                    <a:pt x="402" y="218"/>
                    <a:pt x="402" y="218"/>
                  </a:cubicBezTo>
                  <a:cubicBezTo>
                    <a:pt x="375" y="218"/>
                    <a:pt x="352" y="240"/>
                    <a:pt x="349" y="267"/>
                  </a:cubicBezTo>
                  <a:cubicBezTo>
                    <a:pt x="343" y="317"/>
                    <a:pt x="343" y="317"/>
                    <a:pt x="343" y="317"/>
                  </a:cubicBezTo>
                  <a:cubicBezTo>
                    <a:pt x="340" y="343"/>
                    <a:pt x="346" y="386"/>
                    <a:pt x="355" y="411"/>
                  </a:cubicBezTo>
                  <a:cubicBezTo>
                    <a:pt x="374" y="462"/>
                    <a:pt x="374" y="462"/>
                    <a:pt x="374" y="462"/>
                  </a:cubicBezTo>
                  <a:cubicBezTo>
                    <a:pt x="383" y="487"/>
                    <a:pt x="385" y="529"/>
                    <a:pt x="378" y="555"/>
                  </a:cubicBezTo>
                  <a:cubicBezTo>
                    <a:pt x="368" y="590"/>
                    <a:pt x="368" y="590"/>
                    <a:pt x="368" y="590"/>
                  </a:cubicBezTo>
                  <a:cubicBezTo>
                    <a:pt x="367" y="593"/>
                    <a:pt x="366" y="595"/>
                    <a:pt x="366" y="597"/>
                  </a:cubicBezTo>
                  <a:cubicBezTo>
                    <a:pt x="48" y="597"/>
                    <a:pt x="48" y="597"/>
                    <a:pt x="48" y="597"/>
                  </a:cubicBezTo>
                  <a:cubicBezTo>
                    <a:pt x="22" y="597"/>
                    <a:pt x="0" y="620"/>
                    <a:pt x="0" y="647"/>
                  </a:cubicBezTo>
                  <a:cubicBezTo>
                    <a:pt x="0" y="696"/>
                    <a:pt x="0" y="696"/>
                    <a:pt x="0" y="696"/>
                  </a:cubicBezTo>
                  <a:cubicBezTo>
                    <a:pt x="0" y="723"/>
                    <a:pt x="22" y="745"/>
                    <a:pt x="48" y="745"/>
                  </a:cubicBezTo>
                  <a:cubicBezTo>
                    <a:pt x="96" y="745"/>
                    <a:pt x="96" y="745"/>
                    <a:pt x="96" y="745"/>
                  </a:cubicBezTo>
                  <a:cubicBezTo>
                    <a:pt x="122" y="745"/>
                    <a:pt x="143" y="767"/>
                    <a:pt x="143" y="794"/>
                  </a:cubicBezTo>
                  <a:cubicBezTo>
                    <a:pt x="143" y="1927"/>
                    <a:pt x="143" y="1927"/>
                    <a:pt x="143" y="1927"/>
                  </a:cubicBezTo>
                  <a:cubicBezTo>
                    <a:pt x="143" y="1954"/>
                    <a:pt x="165" y="1976"/>
                    <a:pt x="191" y="1976"/>
                  </a:cubicBezTo>
                  <a:cubicBezTo>
                    <a:pt x="239" y="1976"/>
                    <a:pt x="239" y="1976"/>
                    <a:pt x="239" y="1976"/>
                  </a:cubicBezTo>
                  <a:cubicBezTo>
                    <a:pt x="265" y="1976"/>
                    <a:pt x="286" y="1954"/>
                    <a:pt x="286" y="1927"/>
                  </a:cubicBezTo>
                  <a:cubicBezTo>
                    <a:pt x="286" y="794"/>
                    <a:pt x="286" y="794"/>
                    <a:pt x="286" y="794"/>
                  </a:cubicBezTo>
                  <a:cubicBezTo>
                    <a:pt x="286" y="767"/>
                    <a:pt x="308" y="745"/>
                    <a:pt x="334" y="745"/>
                  </a:cubicBezTo>
                  <a:cubicBezTo>
                    <a:pt x="1963" y="745"/>
                    <a:pt x="1963" y="745"/>
                    <a:pt x="1963" y="745"/>
                  </a:cubicBezTo>
                  <a:cubicBezTo>
                    <a:pt x="1989" y="745"/>
                    <a:pt x="2010" y="767"/>
                    <a:pt x="2010" y="794"/>
                  </a:cubicBezTo>
                  <a:cubicBezTo>
                    <a:pt x="2010" y="1927"/>
                    <a:pt x="2010" y="1927"/>
                    <a:pt x="2010" y="1927"/>
                  </a:cubicBezTo>
                  <a:cubicBezTo>
                    <a:pt x="2010" y="1954"/>
                    <a:pt x="2032" y="1976"/>
                    <a:pt x="2058" y="1976"/>
                  </a:cubicBezTo>
                  <a:cubicBezTo>
                    <a:pt x="2105" y="1976"/>
                    <a:pt x="2105" y="1976"/>
                    <a:pt x="2105" y="1976"/>
                  </a:cubicBezTo>
                  <a:cubicBezTo>
                    <a:pt x="2132" y="1976"/>
                    <a:pt x="2153" y="1954"/>
                    <a:pt x="2153" y="1927"/>
                  </a:cubicBezTo>
                  <a:cubicBezTo>
                    <a:pt x="2153" y="794"/>
                    <a:pt x="2153" y="794"/>
                    <a:pt x="2153" y="794"/>
                  </a:cubicBezTo>
                  <a:cubicBezTo>
                    <a:pt x="2153" y="767"/>
                    <a:pt x="2174" y="745"/>
                    <a:pt x="2201" y="745"/>
                  </a:cubicBezTo>
                  <a:cubicBezTo>
                    <a:pt x="2248" y="745"/>
                    <a:pt x="2248" y="745"/>
                    <a:pt x="2248" y="745"/>
                  </a:cubicBezTo>
                  <a:cubicBezTo>
                    <a:pt x="2274" y="745"/>
                    <a:pt x="2296" y="723"/>
                    <a:pt x="2296" y="696"/>
                  </a:cubicBezTo>
                  <a:lnTo>
                    <a:pt x="2296" y="647"/>
                  </a:lnTo>
                  <a:close/>
                  <a:moveTo>
                    <a:pt x="2296" y="647"/>
                  </a:moveTo>
                  <a:cubicBezTo>
                    <a:pt x="2296" y="647"/>
                    <a:pt x="2296" y="647"/>
                    <a:pt x="2296" y="6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panose="020B0503020204020204" pitchFamily="34" charset="-122"/>
                <a:cs typeface="+mn-cs"/>
              </a:endParaRPr>
            </a:p>
          </p:txBody>
        </p:sp>
        <p:sp>
          <p:nvSpPr>
            <p:cNvPr id="30" name="Freeform 11">
              <a:extLst>
                <a:ext uri="{FF2B5EF4-FFF2-40B4-BE49-F238E27FC236}">
                  <a16:creationId xmlns:a16="http://schemas.microsoft.com/office/drawing/2014/main" id="{F0995756-FCB7-1424-5518-F4FAFC4DF542}"/>
                </a:ext>
              </a:extLst>
            </p:cNvPr>
            <p:cNvSpPr>
              <a:spLocks noEditPoints="1"/>
            </p:cNvSpPr>
            <p:nvPr/>
          </p:nvSpPr>
          <p:spPr bwMode="auto">
            <a:xfrm>
              <a:off x="1099" y="1812"/>
              <a:ext cx="694" cy="358"/>
            </a:xfrm>
            <a:custGeom>
              <a:avLst/>
              <a:gdLst>
                <a:gd name="T0" fmla="*/ 531 w 572"/>
                <a:gd name="T1" fmla="*/ 0 h 295"/>
                <a:gd name="T2" fmla="*/ 41 w 572"/>
                <a:gd name="T3" fmla="*/ 0 h 295"/>
                <a:gd name="T4" fmla="*/ 0 w 572"/>
                <a:gd name="T5" fmla="*/ 41 h 295"/>
                <a:gd name="T6" fmla="*/ 0 w 572"/>
                <a:gd name="T7" fmla="*/ 254 h 295"/>
                <a:gd name="T8" fmla="*/ 41 w 572"/>
                <a:gd name="T9" fmla="*/ 295 h 295"/>
                <a:gd name="T10" fmla="*/ 531 w 572"/>
                <a:gd name="T11" fmla="*/ 295 h 295"/>
                <a:gd name="T12" fmla="*/ 572 w 572"/>
                <a:gd name="T13" fmla="*/ 254 h 295"/>
                <a:gd name="T14" fmla="*/ 572 w 572"/>
                <a:gd name="T15" fmla="*/ 41 h 295"/>
                <a:gd name="T16" fmla="*/ 531 w 572"/>
                <a:gd name="T17" fmla="*/ 0 h 295"/>
                <a:gd name="T18" fmla="*/ 531 w 572"/>
                <a:gd name="T19" fmla="*/ 0 h 295"/>
                <a:gd name="T20" fmla="*/ 531 w 572"/>
                <a:gd name="T21"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2" h="295">
                  <a:moveTo>
                    <a:pt x="531" y="0"/>
                  </a:moveTo>
                  <a:cubicBezTo>
                    <a:pt x="41" y="0"/>
                    <a:pt x="41" y="0"/>
                    <a:pt x="41" y="0"/>
                  </a:cubicBezTo>
                  <a:cubicBezTo>
                    <a:pt x="19" y="0"/>
                    <a:pt x="0" y="19"/>
                    <a:pt x="0" y="41"/>
                  </a:cubicBezTo>
                  <a:cubicBezTo>
                    <a:pt x="0" y="254"/>
                    <a:pt x="0" y="254"/>
                    <a:pt x="0" y="254"/>
                  </a:cubicBezTo>
                  <a:cubicBezTo>
                    <a:pt x="0" y="276"/>
                    <a:pt x="19" y="295"/>
                    <a:pt x="41" y="295"/>
                  </a:cubicBezTo>
                  <a:cubicBezTo>
                    <a:pt x="531" y="295"/>
                    <a:pt x="531" y="295"/>
                    <a:pt x="531" y="295"/>
                  </a:cubicBezTo>
                  <a:cubicBezTo>
                    <a:pt x="553" y="295"/>
                    <a:pt x="572" y="276"/>
                    <a:pt x="572" y="254"/>
                  </a:cubicBezTo>
                  <a:cubicBezTo>
                    <a:pt x="572" y="41"/>
                    <a:pt x="572" y="41"/>
                    <a:pt x="572" y="41"/>
                  </a:cubicBezTo>
                  <a:cubicBezTo>
                    <a:pt x="572" y="19"/>
                    <a:pt x="553" y="0"/>
                    <a:pt x="531" y="0"/>
                  </a:cubicBezTo>
                  <a:close/>
                  <a:moveTo>
                    <a:pt x="531" y="0"/>
                  </a:moveTo>
                  <a:cubicBezTo>
                    <a:pt x="531" y="0"/>
                    <a:pt x="531" y="0"/>
                    <a:pt x="53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panose="020B0503020204020204" pitchFamily="34" charset="-122"/>
                <a:cs typeface="+mn-cs"/>
              </a:endParaRPr>
            </a:p>
          </p:txBody>
        </p:sp>
        <p:sp>
          <p:nvSpPr>
            <p:cNvPr id="31" name="Freeform 12">
              <a:extLst>
                <a:ext uri="{FF2B5EF4-FFF2-40B4-BE49-F238E27FC236}">
                  <a16:creationId xmlns:a16="http://schemas.microsoft.com/office/drawing/2014/main" id="{D4107104-EF95-F12E-CD5B-0DD2F0450D87}"/>
                </a:ext>
              </a:extLst>
            </p:cNvPr>
            <p:cNvSpPr>
              <a:spLocks noEditPoints="1"/>
            </p:cNvSpPr>
            <p:nvPr/>
          </p:nvSpPr>
          <p:spPr bwMode="auto">
            <a:xfrm>
              <a:off x="2099" y="1810"/>
              <a:ext cx="736" cy="1124"/>
            </a:xfrm>
            <a:custGeom>
              <a:avLst/>
              <a:gdLst>
                <a:gd name="T0" fmla="*/ 565 w 606"/>
                <a:gd name="T1" fmla="*/ 0 h 928"/>
                <a:gd name="T2" fmla="*/ 41 w 606"/>
                <a:gd name="T3" fmla="*/ 0 h 928"/>
                <a:gd name="T4" fmla="*/ 0 w 606"/>
                <a:gd name="T5" fmla="*/ 41 h 928"/>
                <a:gd name="T6" fmla="*/ 0 w 606"/>
                <a:gd name="T7" fmla="*/ 887 h 928"/>
                <a:gd name="T8" fmla="*/ 41 w 606"/>
                <a:gd name="T9" fmla="*/ 928 h 928"/>
                <a:gd name="T10" fmla="*/ 565 w 606"/>
                <a:gd name="T11" fmla="*/ 928 h 928"/>
                <a:gd name="T12" fmla="*/ 606 w 606"/>
                <a:gd name="T13" fmla="*/ 887 h 928"/>
                <a:gd name="T14" fmla="*/ 606 w 606"/>
                <a:gd name="T15" fmla="*/ 41 h 928"/>
                <a:gd name="T16" fmla="*/ 565 w 606"/>
                <a:gd name="T17" fmla="*/ 0 h 928"/>
                <a:gd name="T18" fmla="*/ 565 w 606"/>
                <a:gd name="T19" fmla="*/ 0 h 928"/>
                <a:gd name="T20" fmla="*/ 565 w 606"/>
                <a:gd name="T21" fmla="*/ 0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6" h="928">
                  <a:moveTo>
                    <a:pt x="565" y="0"/>
                  </a:moveTo>
                  <a:cubicBezTo>
                    <a:pt x="41" y="0"/>
                    <a:pt x="41" y="0"/>
                    <a:pt x="41" y="0"/>
                  </a:cubicBezTo>
                  <a:cubicBezTo>
                    <a:pt x="19" y="0"/>
                    <a:pt x="0" y="18"/>
                    <a:pt x="0" y="41"/>
                  </a:cubicBezTo>
                  <a:cubicBezTo>
                    <a:pt x="0" y="887"/>
                    <a:pt x="0" y="887"/>
                    <a:pt x="0" y="887"/>
                  </a:cubicBezTo>
                  <a:cubicBezTo>
                    <a:pt x="0" y="910"/>
                    <a:pt x="19" y="928"/>
                    <a:pt x="41" y="928"/>
                  </a:cubicBezTo>
                  <a:cubicBezTo>
                    <a:pt x="565" y="928"/>
                    <a:pt x="565" y="928"/>
                    <a:pt x="565" y="928"/>
                  </a:cubicBezTo>
                  <a:cubicBezTo>
                    <a:pt x="587" y="928"/>
                    <a:pt x="606" y="910"/>
                    <a:pt x="606" y="887"/>
                  </a:cubicBezTo>
                  <a:cubicBezTo>
                    <a:pt x="606" y="41"/>
                    <a:pt x="606" y="41"/>
                    <a:pt x="606" y="41"/>
                  </a:cubicBezTo>
                  <a:cubicBezTo>
                    <a:pt x="606" y="18"/>
                    <a:pt x="587" y="0"/>
                    <a:pt x="565" y="0"/>
                  </a:cubicBezTo>
                  <a:close/>
                  <a:moveTo>
                    <a:pt x="565" y="0"/>
                  </a:moveTo>
                  <a:cubicBezTo>
                    <a:pt x="565" y="0"/>
                    <a:pt x="565" y="0"/>
                    <a:pt x="56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panose="020B0503020204020204" pitchFamily="34" charset="-122"/>
                <a:cs typeface="+mn-cs"/>
              </a:endParaRPr>
            </a:p>
          </p:txBody>
        </p:sp>
        <p:sp>
          <p:nvSpPr>
            <p:cNvPr id="32" name="Freeform 13">
              <a:extLst>
                <a:ext uri="{FF2B5EF4-FFF2-40B4-BE49-F238E27FC236}">
                  <a16:creationId xmlns:a16="http://schemas.microsoft.com/office/drawing/2014/main" id="{8DF8D105-7CE2-344C-8F1F-1A505487CDF0}"/>
                </a:ext>
              </a:extLst>
            </p:cNvPr>
            <p:cNvSpPr>
              <a:spLocks noEditPoints="1"/>
            </p:cNvSpPr>
            <p:nvPr/>
          </p:nvSpPr>
          <p:spPr bwMode="auto">
            <a:xfrm>
              <a:off x="1099" y="2348"/>
              <a:ext cx="694" cy="356"/>
            </a:xfrm>
            <a:custGeom>
              <a:avLst/>
              <a:gdLst>
                <a:gd name="T0" fmla="*/ 531 w 572"/>
                <a:gd name="T1" fmla="*/ 0 h 294"/>
                <a:gd name="T2" fmla="*/ 41 w 572"/>
                <a:gd name="T3" fmla="*/ 0 h 294"/>
                <a:gd name="T4" fmla="*/ 0 w 572"/>
                <a:gd name="T5" fmla="*/ 41 h 294"/>
                <a:gd name="T6" fmla="*/ 0 w 572"/>
                <a:gd name="T7" fmla="*/ 253 h 294"/>
                <a:gd name="T8" fmla="*/ 41 w 572"/>
                <a:gd name="T9" fmla="*/ 294 h 294"/>
                <a:gd name="T10" fmla="*/ 531 w 572"/>
                <a:gd name="T11" fmla="*/ 294 h 294"/>
                <a:gd name="T12" fmla="*/ 572 w 572"/>
                <a:gd name="T13" fmla="*/ 253 h 294"/>
                <a:gd name="T14" fmla="*/ 572 w 572"/>
                <a:gd name="T15" fmla="*/ 41 h 294"/>
                <a:gd name="T16" fmla="*/ 531 w 572"/>
                <a:gd name="T17" fmla="*/ 0 h 294"/>
                <a:gd name="T18" fmla="*/ 531 w 572"/>
                <a:gd name="T19" fmla="*/ 0 h 294"/>
                <a:gd name="T20" fmla="*/ 531 w 572"/>
                <a:gd name="T21"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2" h="294">
                  <a:moveTo>
                    <a:pt x="531" y="0"/>
                  </a:moveTo>
                  <a:cubicBezTo>
                    <a:pt x="41" y="0"/>
                    <a:pt x="41" y="0"/>
                    <a:pt x="41" y="0"/>
                  </a:cubicBezTo>
                  <a:cubicBezTo>
                    <a:pt x="19" y="0"/>
                    <a:pt x="0" y="18"/>
                    <a:pt x="0" y="41"/>
                  </a:cubicBezTo>
                  <a:cubicBezTo>
                    <a:pt x="0" y="253"/>
                    <a:pt x="0" y="253"/>
                    <a:pt x="0" y="253"/>
                  </a:cubicBezTo>
                  <a:cubicBezTo>
                    <a:pt x="0" y="276"/>
                    <a:pt x="19" y="294"/>
                    <a:pt x="41" y="294"/>
                  </a:cubicBezTo>
                  <a:cubicBezTo>
                    <a:pt x="531" y="294"/>
                    <a:pt x="531" y="294"/>
                    <a:pt x="531" y="294"/>
                  </a:cubicBezTo>
                  <a:cubicBezTo>
                    <a:pt x="553" y="294"/>
                    <a:pt x="572" y="276"/>
                    <a:pt x="572" y="253"/>
                  </a:cubicBezTo>
                  <a:cubicBezTo>
                    <a:pt x="572" y="41"/>
                    <a:pt x="572" y="41"/>
                    <a:pt x="572" y="41"/>
                  </a:cubicBezTo>
                  <a:cubicBezTo>
                    <a:pt x="572" y="18"/>
                    <a:pt x="553" y="0"/>
                    <a:pt x="531" y="0"/>
                  </a:cubicBezTo>
                  <a:close/>
                  <a:moveTo>
                    <a:pt x="531" y="0"/>
                  </a:moveTo>
                  <a:cubicBezTo>
                    <a:pt x="531" y="0"/>
                    <a:pt x="531" y="0"/>
                    <a:pt x="53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panose="020B0503020204020204" pitchFamily="34" charset="-122"/>
                <a:cs typeface="+mn-cs"/>
              </a:endParaRPr>
            </a:p>
          </p:txBody>
        </p:sp>
      </p:grpSp>
      <p:sp>
        <p:nvSpPr>
          <p:cNvPr id="24" name="文本框 23">
            <a:extLst>
              <a:ext uri="{FF2B5EF4-FFF2-40B4-BE49-F238E27FC236}">
                <a16:creationId xmlns:a16="http://schemas.microsoft.com/office/drawing/2014/main" id="{A5B7432D-1D80-032F-9743-DA1BE526C554}"/>
              </a:ext>
            </a:extLst>
          </p:cNvPr>
          <p:cNvSpPr txBox="1"/>
          <p:nvPr/>
        </p:nvSpPr>
        <p:spPr>
          <a:xfrm>
            <a:off x="3721896" y="3474986"/>
            <a:ext cx="1891346" cy="343877"/>
          </a:xfrm>
          <a:prstGeom prst="rect">
            <a:avLst/>
          </a:prstGeom>
          <a:noFill/>
        </p:spPr>
        <p:txBody>
          <a:bodyPr wrap="square" rtlCol="0">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办公室 </a:t>
            </a:r>
            <a:r>
              <a:rPr kumimoji="0" lang="en-US" altLang="zh-CN" sz="1400" b="0"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 </a:t>
            </a:r>
            <a:r>
              <a:rPr kumimoji="0" lang="en-US" altLang="zh-CN" sz="1400" b="0"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Segoe UI" panose="020B0502040204020203" pitchFamily="34" charset="0"/>
              </a:rPr>
              <a:t>57.5%</a:t>
            </a:r>
            <a:endParaRPr kumimoji="0" lang="zh-CN" altLang="en-US" sz="1400" b="0"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Segoe UI" panose="020B0502040204020203" pitchFamily="34" charset="0"/>
            </a:endParaRPr>
          </a:p>
        </p:txBody>
      </p:sp>
      <p:sp>
        <p:nvSpPr>
          <p:cNvPr id="25" name="Freeform 17">
            <a:extLst>
              <a:ext uri="{FF2B5EF4-FFF2-40B4-BE49-F238E27FC236}">
                <a16:creationId xmlns:a16="http://schemas.microsoft.com/office/drawing/2014/main" id="{A724504B-B0D2-1B6A-8101-41782C89C350}"/>
              </a:ext>
            </a:extLst>
          </p:cNvPr>
          <p:cNvSpPr>
            <a:spLocks noEditPoints="1"/>
          </p:cNvSpPr>
          <p:nvPr/>
        </p:nvSpPr>
        <p:spPr bwMode="auto">
          <a:xfrm>
            <a:off x="1487734" y="2254974"/>
            <a:ext cx="606818" cy="755786"/>
          </a:xfrm>
          <a:custGeom>
            <a:avLst/>
            <a:gdLst>
              <a:gd name="T0" fmla="*/ 2096 w 2286"/>
              <a:gd name="T1" fmla="*/ 2572 h 2857"/>
              <a:gd name="T2" fmla="*/ 2096 w 2286"/>
              <a:gd name="T3" fmla="*/ 2762 h 2857"/>
              <a:gd name="T4" fmla="*/ 2000 w 2286"/>
              <a:gd name="T5" fmla="*/ 2857 h 2857"/>
              <a:gd name="T6" fmla="*/ 1715 w 2286"/>
              <a:gd name="T7" fmla="*/ 2857 h 2857"/>
              <a:gd name="T8" fmla="*/ 1619 w 2286"/>
              <a:gd name="T9" fmla="*/ 2762 h 2857"/>
              <a:gd name="T10" fmla="*/ 1619 w 2286"/>
              <a:gd name="T11" fmla="*/ 2572 h 2857"/>
              <a:gd name="T12" fmla="*/ 667 w 2286"/>
              <a:gd name="T13" fmla="*/ 2572 h 2857"/>
              <a:gd name="T14" fmla="*/ 667 w 2286"/>
              <a:gd name="T15" fmla="*/ 2762 h 2857"/>
              <a:gd name="T16" fmla="*/ 572 w 2286"/>
              <a:gd name="T17" fmla="*/ 2857 h 2857"/>
              <a:gd name="T18" fmla="*/ 286 w 2286"/>
              <a:gd name="T19" fmla="*/ 2857 h 2857"/>
              <a:gd name="T20" fmla="*/ 191 w 2286"/>
              <a:gd name="T21" fmla="*/ 2762 h 2857"/>
              <a:gd name="T22" fmla="*/ 191 w 2286"/>
              <a:gd name="T23" fmla="*/ 2572 h 2857"/>
              <a:gd name="T24" fmla="*/ 0 w 2286"/>
              <a:gd name="T25" fmla="*/ 2381 h 2857"/>
              <a:gd name="T26" fmla="*/ 0 w 2286"/>
              <a:gd name="T27" fmla="*/ 381 h 2857"/>
              <a:gd name="T28" fmla="*/ 286 w 2286"/>
              <a:gd name="T29" fmla="*/ 190 h 2857"/>
              <a:gd name="T30" fmla="*/ 1143 w 2286"/>
              <a:gd name="T31" fmla="*/ 0 h 2857"/>
              <a:gd name="T32" fmla="*/ 2096 w 2286"/>
              <a:gd name="T33" fmla="*/ 190 h 2857"/>
              <a:gd name="T34" fmla="*/ 2286 w 2286"/>
              <a:gd name="T35" fmla="*/ 381 h 2857"/>
              <a:gd name="T36" fmla="*/ 2286 w 2286"/>
              <a:gd name="T37" fmla="*/ 2381 h 2857"/>
              <a:gd name="T38" fmla="*/ 2096 w 2286"/>
              <a:gd name="T39" fmla="*/ 2572 h 2857"/>
              <a:gd name="T40" fmla="*/ 429 w 2286"/>
              <a:gd name="T41" fmla="*/ 2286 h 2857"/>
              <a:gd name="T42" fmla="*/ 667 w 2286"/>
              <a:gd name="T43" fmla="*/ 2048 h 2857"/>
              <a:gd name="T44" fmla="*/ 429 w 2286"/>
              <a:gd name="T45" fmla="*/ 1810 h 2857"/>
              <a:gd name="T46" fmla="*/ 191 w 2286"/>
              <a:gd name="T47" fmla="*/ 2048 h 2857"/>
              <a:gd name="T48" fmla="*/ 429 w 2286"/>
              <a:gd name="T49" fmla="*/ 2286 h 2857"/>
              <a:gd name="T50" fmla="*/ 1524 w 2286"/>
              <a:gd name="T51" fmla="*/ 190 h 2857"/>
              <a:gd name="T52" fmla="*/ 762 w 2286"/>
              <a:gd name="T53" fmla="*/ 190 h 2857"/>
              <a:gd name="T54" fmla="*/ 667 w 2286"/>
              <a:gd name="T55" fmla="*/ 286 h 2857"/>
              <a:gd name="T56" fmla="*/ 762 w 2286"/>
              <a:gd name="T57" fmla="*/ 381 h 2857"/>
              <a:gd name="T58" fmla="*/ 1524 w 2286"/>
              <a:gd name="T59" fmla="*/ 381 h 2857"/>
              <a:gd name="T60" fmla="*/ 1619 w 2286"/>
              <a:gd name="T61" fmla="*/ 286 h 2857"/>
              <a:gd name="T62" fmla="*/ 1524 w 2286"/>
              <a:gd name="T63" fmla="*/ 190 h 2857"/>
              <a:gd name="T64" fmla="*/ 2096 w 2286"/>
              <a:gd name="T65" fmla="*/ 762 h 2857"/>
              <a:gd name="T66" fmla="*/ 2000 w 2286"/>
              <a:gd name="T67" fmla="*/ 667 h 2857"/>
              <a:gd name="T68" fmla="*/ 286 w 2286"/>
              <a:gd name="T69" fmla="*/ 667 h 2857"/>
              <a:gd name="T70" fmla="*/ 191 w 2286"/>
              <a:gd name="T71" fmla="*/ 762 h 2857"/>
              <a:gd name="T72" fmla="*/ 191 w 2286"/>
              <a:gd name="T73" fmla="*/ 1333 h 2857"/>
              <a:gd name="T74" fmla="*/ 286 w 2286"/>
              <a:gd name="T75" fmla="*/ 1429 h 2857"/>
              <a:gd name="T76" fmla="*/ 2000 w 2286"/>
              <a:gd name="T77" fmla="*/ 1429 h 2857"/>
              <a:gd name="T78" fmla="*/ 2096 w 2286"/>
              <a:gd name="T79" fmla="*/ 1333 h 2857"/>
              <a:gd name="T80" fmla="*/ 2096 w 2286"/>
              <a:gd name="T81" fmla="*/ 762 h 2857"/>
              <a:gd name="T82" fmla="*/ 1857 w 2286"/>
              <a:gd name="T83" fmla="*/ 1810 h 2857"/>
              <a:gd name="T84" fmla="*/ 1619 w 2286"/>
              <a:gd name="T85" fmla="*/ 2048 h 2857"/>
              <a:gd name="T86" fmla="*/ 1857 w 2286"/>
              <a:gd name="T87" fmla="*/ 2286 h 2857"/>
              <a:gd name="T88" fmla="*/ 2096 w 2286"/>
              <a:gd name="T89" fmla="*/ 2048 h 2857"/>
              <a:gd name="T90" fmla="*/ 1857 w 2286"/>
              <a:gd name="T91" fmla="*/ 1810 h 2857"/>
              <a:gd name="T92" fmla="*/ 1857 w 2286"/>
              <a:gd name="T93" fmla="*/ 1810 h 2857"/>
              <a:gd name="T94" fmla="*/ 1857 w 2286"/>
              <a:gd name="T95" fmla="*/ 1810 h 2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86" h="2857">
                <a:moveTo>
                  <a:pt x="2096" y="2572"/>
                </a:moveTo>
                <a:cubicBezTo>
                  <a:pt x="2096" y="2762"/>
                  <a:pt x="2096" y="2762"/>
                  <a:pt x="2096" y="2762"/>
                </a:cubicBezTo>
                <a:cubicBezTo>
                  <a:pt x="2096" y="2815"/>
                  <a:pt x="2053" y="2857"/>
                  <a:pt x="2000" y="2857"/>
                </a:cubicBezTo>
                <a:cubicBezTo>
                  <a:pt x="1715" y="2857"/>
                  <a:pt x="1715" y="2857"/>
                  <a:pt x="1715" y="2857"/>
                </a:cubicBezTo>
                <a:cubicBezTo>
                  <a:pt x="1662" y="2857"/>
                  <a:pt x="1619" y="2815"/>
                  <a:pt x="1619" y="2762"/>
                </a:cubicBezTo>
                <a:cubicBezTo>
                  <a:pt x="1619" y="2572"/>
                  <a:pt x="1619" y="2572"/>
                  <a:pt x="1619" y="2572"/>
                </a:cubicBezTo>
                <a:cubicBezTo>
                  <a:pt x="667" y="2572"/>
                  <a:pt x="667" y="2572"/>
                  <a:pt x="667" y="2572"/>
                </a:cubicBezTo>
                <a:cubicBezTo>
                  <a:pt x="667" y="2762"/>
                  <a:pt x="667" y="2762"/>
                  <a:pt x="667" y="2762"/>
                </a:cubicBezTo>
                <a:cubicBezTo>
                  <a:pt x="667" y="2815"/>
                  <a:pt x="624" y="2857"/>
                  <a:pt x="572" y="2857"/>
                </a:cubicBezTo>
                <a:cubicBezTo>
                  <a:pt x="286" y="2857"/>
                  <a:pt x="286" y="2857"/>
                  <a:pt x="286" y="2857"/>
                </a:cubicBezTo>
                <a:cubicBezTo>
                  <a:pt x="233" y="2857"/>
                  <a:pt x="191" y="2815"/>
                  <a:pt x="191" y="2762"/>
                </a:cubicBezTo>
                <a:cubicBezTo>
                  <a:pt x="191" y="2572"/>
                  <a:pt x="191" y="2572"/>
                  <a:pt x="191" y="2572"/>
                </a:cubicBezTo>
                <a:cubicBezTo>
                  <a:pt x="85" y="2572"/>
                  <a:pt x="0" y="2486"/>
                  <a:pt x="0" y="2381"/>
                </a:cubicBezTo>
                <a:cubicBezTo>
                  <a:pt x="0" y="381"/>
                  <a:pt x="0" y="381"/>
                  <a:pt x="0" y="381"/>
                </a:cubicBezTo>
                <a:cubicBezTo>
                  <a:pt x="0" y="276"/>
                  <a:pt x="181" y="190"/>
                  <a:pt x="286" y="190"/>
                </a:cubicBezTo>
                <a:cubicBezTo>
                  <a:pt x="286" y="190"/>
                  <a:pt x="669" y="0"/>
                  <a:pt x="1143" y="0"/>
                </a:cubicBezTo>
                <a:cubicBezTo>
                  <a:pt x="1622" y="0"/>
                  <a:pt x="2096" y="190"/>
                  <a:pt x="2096" y="190"/>
                </a:cubicBezTo>
                <a:cubicBezTo>
                  <a:pt x="2201" y="190"/>
                  <a:pt x="2286" y="276"/>
                  <a:pt x="2286" y="381"/>
                </a:cubicBezTo>
                <a:cubicBezTo>
                  <a:pt x="2286" y="2381"/>
                  <a:pt x="2286" y="2381"/>
                  <a:pt x="2286" y="2381"/>
                </a:cubicBezTo>
                <a:cubicBezTo>
                  <a:pt x="2286" y="2486"/>
                  <a:pt x="2201" y="2572"/>
                  <a:pt x="2096" y="2572"/>
                </a:cubicBezTo>
                <a:close/>
                <a:moveTo>
                  <a:pt x="429" y="2286"/>
                </a:moveTo>
                <a:cubicBezTo>
                  <a:pt x="560" y="2286"/>
                  <a:pt x="667" y="2179"/>
                  <a:pt x="667" y="2048"/>
                </a:cubicBezTo>
                <a:cubicBezTo>
                  <a:pt x="667" y="1916"/>
                  <a:pt x="560" y="1810"/>
                  <a:pt x="429" y="1810"/>
                </a:cubicBezTo>
                <a:cubicBezTo>
                  <a:pt x="297" y="1810"/>
                  <a:pt x="191" y="1916"/>
                  <a:pt x="191" y="2048"/>
                </a:cubicBezTo>
                <a:cubicBezTo>
                  <a:pt x="191" y="2179"/>
                  <a:pt x="297" y="2286"/>
                  <a:pt x="429" y="2286"/>
                </a:cubicBezTo>
                <a:close/>
                <a:moveTo>
                  <a:pt x="1524" y="190"/>
                </a:moveTo>
                <a:cubicBezTo>
                  <a:pt x="762" y="190"/>
                  <a:pt x="762" y="190"/>
                  <a:pt x="762" y="190"/>
                </a:cubicBezTo>
                <a:cubicBezTo>
                  <a:pt x="709" y="190"/>
                  <a:pt x="667" y="233"/>
                  <a:pt x="667" y="286"/>
                </a:cubicBezTo>
                <a:cubicBezTo>
                  <a:pt x="667" y="338"/>
                  <a:pt x="709" y="381"/>
                  <a:pt x="762" y="381"/>
                </a:cubicBezTo>
                <a:cubicBezTo>
                  <a:pt x="1524" y="381"/>
                  <a:pt x="1524" y="381"/>
                  <a:pt x="1524" y="381"/>
                </a:cubicBezTo>
                <a:cubicBezTo>
                  <a:pt x="1577" y="381"/>
                  <a:pt x="1619" y="338"/>
                  <a:pt x="1619" y="286"/>
                </a:cubicBezTo>
                <a:cubicBezTo>
                  <a:pt x="1619" y="233"/>
                  <a:pt x="1577" y="190"/>
                  <a:pt x="1524" y="190"/>
                </a:cubicBezTo>
                <a:close/>
                <a:moveTo>
                  <a:pt x="2096" y="762"/>
                </a:moveTo>
                <a:cubicBezTo>
                  <a:pt x="2096" y="709"/>
                  <a:pt x="2053" y="667"/>
                  <a:pt x="2000" y="667"/>
                </a:cubicBezTo>
                <a:cubicBezTo>
                  <a:pt x="286" y="667"/>
                  <a:pt x="286" y="667"/>
                  <a:pt x="286" y="667"/>
                </a:cubicBezTo>
                <a:cubicBezTo>
                  <a:pt x="233" y="667"/>
                  <a:pt x="191" y="709"/>
                  <a:pt x="191" y="762"/>
                </a:cubicBezTo>
                <a:cubicBezTo>
                  <a:pt x="191" y="1333"/>
                  <a:pt x="191" y="1333"/>
                  <a:pt x="191" y="1333"/>
                </a:cubicBezTo>
                <a:cubicBezTo>
                  <a:pt x="191" y="1386"/>
                  <a:pt x="233" y="1429"/>
                  <a:pt x="286" y="1429"/>
                </a:cubicBezTo>
                <a:cubicBezTo>
                  <a:pt x="2000" y="1429"/>
                  <a:pt x="2000" y="1429"/>
                  <a:pt x="2000" y="1429"/>
                </a:cubicBezTo>
                <a:cubicBezTo>
                  <a:pt x="2053" y="1429"/>
                  <a:pt x="2096" y="1386"/>
                  <a:pt x="2096" y="1333"/>
                </a:cubicBezTo>
                <a:lnTo>
                  <a:pt x="2096" y="762"/>
                </a:lnTo>
                <a:close/>
                <a:moveTo>
                  <a:pt x="1857" y="1810"/>
                </a:moveTo>
                <a:cubicBezTo>
                  <a:pt x="1726" y="1810"/>
                  <a:pt x="1619" y="1916"/>
                  <a:pt x="1619" y="2048"/>
                </a:cubicBezTo>
                <a:cubicBezTo>
                  <a:pt x="1619" y="2179"/>
                  <a:pt x="1726" y="2286"/>
                  <a:pt x="1857" y="2286"/>
                </a:cubicBezTo>
                <a:cubicBezTo>
                  <a:pt x="1989" y="2286"/>
                  <a:pt x="2096" y="2179"/>
                  <a:pt x="2096" y="2048"/>
                </a:cubicBezTo>
                <a:cubicBezTo>
                  <a:pt x="2096" y="1916"/>
                  <a:pt x="1989" y="1810"/>
                  <a:pt x="1857" y="1810"/>
                </a:cubicBezTo>
                <a:close/>
                <a:moveTo>
                  <a:pt x="1857" y="1810"/>
                </a:moveTo>
                <a:cubicBezTo>
                  <a:pt x="1857" y="1810"/>
                  <a:pt x="1857" y="1810"/>
                  <a:pt x="1857" y="1810"/>
                </a:cubicBezTo>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panose="020B0503020204020204" pitchFamily="34" charset="-122"/>
              <a:cs typeface="+mn-cs"/>
            </a:endParaRPr>
          </a:p>
        </p:txBody>
      </p:sp>
      <p:sp>
        <p:nvSpPr>
          <p:cNvPr id="26" name="文本框 25">
            <a:extLst>
              <a:ext uri="{FF2B5EF4-FFF2-40B4-BE49-F238E27FC236}">
                <a16:creationId xmlns:a16="http://schemas.microsoft.com/office/drawing/2014/main" id="{64E972B3-4C90-8976-FB8F-762C3431392E}"/>
              </a:ext>
            </a:extLst>
          </p:cNvPr>
          <p:cNvSpPr txBox="1"/>
          <p:nvPr/>
        </p:nvSpPr>
        <p:spPr>
          <a:xfrm>
            <a:off x="845470" y="3474986"/>
            <a:ext cx="1891346" cy="343877"/>
          </a:xfrm>
          <a:prstGeom prst="rect">
            <a:avLst/>
          </a:prstGeom>
          <a:noFill/>
        </p:spPr>
        <p:txBody>
          <a:bodyPr wrap="square" rtlCol="0">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rPr>
              <a:t>乘车 </a:t>
            </a:r>
            <a:r>
              <a:rPr kumimoji="0" lang="en-US" altLang="zh-CN" sz="1400" b="0"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rPr>
              <a:t>/ </a:t>
            </a:r>
            <a:r>
              <a:rPr kumimoji="0" lang="en-US" altLang="zh-CN" sz="1400" b="0"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Segoe UI" panose="020B0502040204020203" pitchFamily="34" charset="0"/>
              </a:rPr>
              <a:t>62.9%</a:t>
            </a:r>
            <a:endParaRPr kumimoji="0" lang="zh-CN" altLang="en-US" sz="1400" b="0"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Segoe UI" panose="020B0502040204020203" pitchFamily="34" charset="0"/>
            </a:endParaRPr>
          </a:p>
        </p:txBody>
      </p:sp>
      <p:sp>
        <p:nvSpPr>
          <p:cNvPr id="27" name="文本框 26">
            <a:extLst>
              <a:ext uri="{FF2B5EF4-FFF2-40B4-BE49-F238E27FC236}">
                <a16:creationId xmlns:a16="http://schemas.microsoft.com/office/drawing/2014/main" id="{1C5E57F7-E1F7-4AB4-03A5-8BB93C9EF41F}"/>
              </a:ext>
            </a:extLst>
          </p:cNvPr>
          <p:cNvSpPr txBox="1"/>
          <p:nvPr/>
        </p:nvSpPr>
        <p:spPr>
          <a:xfrm>
            <a:off x="9474748" y="3474986"/>
            <a:ext cx="1891346" cy="343940"/>
          </a:xfrm>
          <a:prstGeom prst="rect">
            <a:avLst/>
          </a:prstGeom>
          <a:noFill/>
        </p:spPr>
        <p:txBody>
          <a:bodyPr wrap="square" rtlCol="0">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rPr>
              <a:t>户外 </a:t>
            </a:r>
            <a:r>
              <a:rPr kumimoji="0" lang="en-US" altLang="zh-CN"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rPr>
              <a:t>/ </a:t>
            </a:r>
            <a:r>
              <a:rPr kumimoji="0" lang="en-US" altLang="zh-CN"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Segoe UI" panose="020B0502040204020203" pitchFamily="34" charset="0"/>
              </a:rPr>
              <a:t>57.8%</a:t>
            </a:r>
            <a:endParaRPr kumimoji="0" lang="zh-CN" altLang="en-US"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Segoe UI" panose="020B0502040204020203" pitchFamily="34" charset="0"/>
            </a:endParaRPr>
          </a:p>
        </p:txBody>
      </p:sp>
      <p:sp>
        <p:nvSpPr>
          <p:cNvPr id="28" name="Freeform 31">
            <a:extLst>
              <a:ext uri="{FF2B5EF4-FFF2-40B4-BE49-F238E27FC236}">
                <a16:creationId xmlns:a16="http://schemas.microsoft.com/office/drawing/2014/main" id="{FC6FBC8D-D331-E98B-19BE-8A10249BD962}"/>
              </a:ext>
            </a:extLst>
          </p:cNvPr>
          <p:cNvSpPr>
            <a:spLocks noEditPoints="1"/>
          </p:cNvSpPr>
          <p:nvPr/>
        </p:nvSpPr>
        <p:spPr bwMode="auto">
          <a:xfrm>
            <a:off x="10054959" y="2260066"/>
            <a:ext cx="730923" cy="746919"/>
          </a:xfrm>
          <a:custGeom>
            <a:avLst/>
            <a:gdLst>
              <a:gd name="T0" fmla="*/ 1662 w 2823"/>
              <a:gd name="T1" fmla="*/ 850 h 2889"/>
              <a:gd name="T2" fmla="*/ 635 w 2823"/>
              <a:gd name="T3" fmla="*/ 1181 h 2889"/>
              <a:gd name="T4" fmla="*/ 893 w 2823"/>
              <a:gd name="T5" fmla="*/ 227 h 2889"/>
              <a:gd name="T6" fmla="*/ 1662 w 2823"/>
              <a:gd name="T7" fmla="*/ 850 h 2889"/>
              <a:gd name="T8" fmla="*/ 2083 w 2823"/>
              <a:gd name="T9" fmla="*/ 2569 h 2889"/>
              <a:gd name="T10" fmla="*/ 2083 w 2823"/>
              <a:gd name="T11" fmla="*/ 2857 h 2889"/>
              <a:gd name="T12" fmla="*/ 2250 w 2823"/>
              <a:gd name="T13" fmla="*/ 2857 h 2889"/>
              <a:gd name="T14" fmla="*/ 2249 w 2823"/>
              <a:gd name="T15" fmla="*/ 2568 h 2889"/>
              <a:gd name="T16" fmla="*/ 2083 w 2823"/>
              <a:gd name="T17" fmla="*/ 2569 h 2889"/>
              <a:gd name="T18" fmla="*/ 376 w 2823"/>
              <a:gd name="T19" fmla="*/ 2826 h 2889"/>
              <a:gd name="T20" fmla="*/ 1220 w 2823"/>
              <a:gd name="T21" fmla="*/ 2480 h 2889"/>
              <a:gd name="T22" fmla="*/ 1948 w 2823"/>
              <a:gd name="T23" fmla="*/ 2480 h 2889"/>
              <a:gd name="T24" fmla="*/ 2796 w 2823"/>
              <a:gd name="T25" fmla="*/ 2011 h 2889"/>
              <a:gd name="T26" fmla="*/ 2741 w 2823"/>
              <a:gd name="T27" fmla="*/ 1859 h 2889"/>
              <a:gd name="T28" fmla="*/ 2588 w 2823"/>
              <a:gd name="T29" fmla="*/ 1912 h 2889"/>
              <a:gd name="T30" fmla="*/ 1948 w 2823"/>
              <a:gd name="T31" fmla="*/ 2249 h 2889"/>
              <a:gd name="T32" fmla="*/ 1220 w 2823"/>
              <a:gd name="T33" fmla="*/ 2249 h 2889"/>
              <a:gd name="T34" fmla="*/ 193 w 2823"/>
              <a:gd name="T35" fmla="*/ 2686 h 2889"/>
              <a:gd name="T36" fmla="*/ 215 w 2823"/>
              <a:gd name="T37" fmla="*/ 2848 h 2889"/>
              <a:gd name="T38" fmla="*/ 376 w 2823"/>
              <a:gd name="T39" fmla="*/ 2826 h 2889"/>
              <a:gd name="T40" fmla="*/ 512 w 2823"/>
              <a:gd name="T41" fmla="*/ 1221 h 2889"/>
              <a:gd name="T42" fmla="*/ 0 w 2823"/>
              <a:gd name="T43" fmla="*/ 1386 h 2889"/>
              <a:gd name="T44" fmla="*/ 579 w 2823"/>
              <a:gd name="T45" fmla="*/ 377 h 2889"/>
              <a:gd name="T46" fmla="*/ 512 w 2823"/>
              <a:gd name="T47" fmla="*/ 1221 h 2889"/>
              <a:gd name="T48" fmla="*/ 794 w 2823"/>
              <a:gd name="T49" fmla="*/ 131 h 2889"/>
              <a:gd name="T50" fmla="*/ 854 w 2823"/>
              <a:gd name="T51" fmla="*/ 105 h 2889"/>
              <a:gd name="T52" fmla="*/ 916 w 2823"/>
              <a:gd name="T53" fmla="*/ 91 h 2889"/>
              <a:gd name="T54" fmla="*/ 903 w 2823"/>
              <a:gd name="T55" fmla="*/ 52 h 2889"/>
              <a:gd name="T56" fmla="*/ 823 w 2823"/>
              <a:gd name="T57" fmla="*/ 11 h 2889"/>
              <a:gd name="T58" fmla="*/ 782 w 2823"/>
              <a:gd name="T59" fmla="*/ 92 h 2889"/>
              <a:gd name="T60" fmla="*/ 794 w 2823"/>
              <a:gd name="T61" fmla="*/ 131 h 2889"/>
              <a:gd name="T62" fmla="*/ 1785 w 2823"/>
              <a:gd name="T63" fmla="*/ 810 h 2889"/>
              <a:gd name="T64" fmla="*/ 2329 w 2823"/>
              <a:gd name="T65" fmla="*/ 634 h 2889"/>
              <a:gd name="T66" fmla="*/ 1229 w 2823"/>
              <a:gd name="T67" fmla="*/ 157 h 2889"/>
              <a:gd name="T68" fmla="*/ 1785 w 2823"/>
              <a:gd name="T69" fmla="*/ 810 h 2889"/>
              <a:gd name="T70" fmla="*/ 118 w 2823"/>
              <a:gd name="T71" fmla="*/ 1612 h 2889"/>
              <a:gd name="T72" fmla="*/ 1171 w 2823"/>
              <a:gd name="T73" fmla="*/ 1272 h 2889"/>
              <a:gd name="T74" fmla="*/ 1463 w 2823"/>
              <a:gd name="T75" fmla="*/ 2159 h 2889"/>
              <a:gd name="T76" fmla="*/ 1598 w 2823"/>
              <a:gd name="T77" fmla="*/ 2159 h 2889"/>
              <a:gd name="T78" fmla="*/ 1293 w 2823"/>
              <a:gd name="T79" fmla="*/ 1233 h 2889"/>
              <a:gd name="T80" fmla="*/ 2369 w 2823"/>
              <a:gd name="T81" fmla="*/ 886 h 2889"/>
              <a:gd name="T82" fmla="*/ 2410 w 2823"/>
              <a:gd name="T83" fmla="*/ 805 h 2889"/>
              <a:gd name="T84" fmla="*/ 2329 w 2823"/>
              <a:gd name="T85" fmla="*/ 764 h 2889"/>
              <a:gd name="T86" fmla="*/ 83 w 2823"/>
              <a:gd name="T87" fmla="*/ 1489 h 2889"/>
              <a:gd name="T88" fmla="*/ 41 w 2823"/>
              <a:gd name="T89" fmla="*/ 1570 h 2889"/>
              <a:gd name="T90" fmla="*/ 118 w 2823"/>
              <a:gd name="T91" fmla="*/ 1612 h 2889"/>
              <a:gd name="T92" fmla="*/ 1754 w 2823"/>
              <a:gd name="T93" fmla="*/ 2838 h 2889"/>
              <a:gd name="T94" fmla="*/ 1795 w 2823"/>
              <a:gd name="T95" fmla="*/ 2757 h 2889"/>
              <a:gd name="T96" fmla="*/ 1734 w 2823"/>
              <a:gd name="T97" fmla="*/ 2571 h 2889"/>
              <a:gd name="T98" fmla="*/ 1599 w 2823"/>
              <a:gd name="T99" fmla="*/ 2571 h 2889"/>
              <a:gd name="T100" fmla="*/ 1673 w 2823"/>
              <a:gd name="T101" fmla="*/ 2797 h 2889"/>
              <a:gd name="T102" fmla="*/ 1754 w 2823"/>
              <a:gd name="T103" fmla="*/ 2838 h 2889"/>
              <a:gd name="T104" fmla="*/ 1754 w 2823"/>
              <a:gd name="T105" fmla="*/ 2838 h 2889"/>
              <a:gd name="T106" fmla="*/ 1754 w 2823"/>
              <a:gd name="T107" fmla="*/ 2838 h 2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23" h="2889">
                <a:moveTo>
                  <a:pt x="1662" y="850"/>
                </a:moveTo>
                <a:cubicBezTo>
                  <a:pt x="635" y="1181"/>
                  <a:pt x="635" y="1181"/>
                  <a:pt x="635" y="1181"/>
                </a:cubicBezTo>
                <a:cubicBezTo>
                  <a:pt x="566" y="693"/>
                  <a:pt x="670" y="299"/>
                  <a:pt x="893" y="227"/>
                </a:cubicBezTo>
                <a:cubicBezTo>
                  <a:pt x="1091" y="164"/>
                  <a:pt x="1419" y="362"/>
                  <a:pt x="1662" y="850"/>
                </a:cubicBezTo>
                <a:close/>
                <a:moveTo>
                  <a:pt x="2083" y="2569"/>
                </a:moveTo>
                <a:cubicBezTo>
                  <a:pt x="2083" y="2857"/>
                  <a:pt x="2083" y="2857"/>
                  <a:pt x="2083" y="2857"/>
                </a:cubicBezTo>
                <a:cubicBezTo>
                  <a:pt x="2250" y="2857"/>
                  <a:pt x="2250" y="2857"/>
                  <a:pt x="2250" y="2857"/>
                </a:cubicBezTo>
                <a:cubicBezTo>
                  <a:pt x="2249" y="2568"/>
                  <a:pt x="2249" y="2568"/>
                  <a:pt x="2249" y="2568"/>
                </a:cubicBezTo>
                <a:lnTo>
                  <a:pt x="2083" y="2569"/>
                </a:lnTo>
                <a:close/>
                <a:moveTo>
                  <a:pt x="376" y="2826"/>
                </a:moveTo>
                <a:cubicBezTo>
                  <a:pt x="578" y="2561"/>
                  <a:pt x="775" y="2480"/>
                  <a:pt x="1220" y="2480"/>
                </a:cubicBezTo>
                <a:cubicBezTo>
                  <a:pt x="1948" y="2480"/>
                  <a:pt x="1948" y="2480"/>
                  <a:pt x="1948" y="2480"/>
                </a:cubicBezTo>
                <a:cubicBezTo>
                  <a:pt x="2567" y="2480"/>
                  <a:pt x="2787" y="2030"/>
                  <a:pt x="2796" y="2011"/>
                </a:cubicBezTo>
                <a:cubicBezTo>
                  <a:pt x="2823" y="1954"/>
                  <a:pt x="2798" y="1886"/>
                  <a:pt x="2741" y="1859"/>
                </a:cubicBezTo>
                <a:cubicBezTo>
                  <a:pt x="2684" y="1831"/>
                  <a:pt x="2616" y="1855"/>
                  <a:pt x="2588" y="1912"/>
                </a:cubicBezTo>
                <a:cubicBezTo>
                  <a:pt x="2581" y="1926"/>
                  <a:pt x="2416" y="2249"/>
                  <a:pt x="1948" y="2249"/>
                </a:cubicBezTo>
                <a:cubicBezTo>
                  <a:pt x="1220" y="2249"/>
                  <a:pt x="1220" y="2249"/>
                  <a:pt x="1220" y="2249"/>
                </a:cubicBezTo>
                <a:cubicBezTo>
                  <a:pt x="770" y="2249"/>
                  <a:pt x="472" y="2319"/>
                  <a:pt x="193" y="2686"/>
                </a:cubicBezTo>
                <a:cubicBezTo>
                  <a:pt x="154" y="2737"/>
                  <a:pt x="166" y="2806"/>
                  <a:pt x="215" y="2848"/>
                </a:cubicBezTo>
                <a:cubicBezTo>
                  <a:pt x="247" y="2875"/>
                  <a:pt x="328" y="2889"/>
                  <a:pt x="376" y="2826"/>
                </a:cubicBezTo>
                <a:close/>
                <a:moveTo>
                  <a:pt x="512" y="1221"/>
                </a:moveTo>
                <a:cubicBezTo>
                  <a:pt x="0" y="1386"/>
                  <a:pt x="0" y="1386"/>
                  <a:pt x="0" y="1386"/>
                </a:cubicBezTo>
                <a:cubicBezTo>
                  <a:pt x="26" y="981"/>
                  <a:pt x="239" y="605"/>
                  <a:pt x="579" y="377"/>
                </a:cubicBezTo>
                <a:cubicBezTo>
                  <a:pt x="486" y="580"/>
                  <a:pt x="460" y="877"/>
                  <a:pt x="512" y="1221"/>
                </a:cubicBezTo>
                <a:close/>
                <a:moveTo>
                  <a:pt x="794" y="131"/>
                </a:moveTo>
                <a:cubicBezTo>
                  <a:pt x="814" y="121"/>
                  <a:pt x="833" y="112"/>
                  <a:pt x="854" y="105"/>
                </a:cubicBezTo>
                <a:cubicBezTo>
                  <a:pt x="874" y="99"/>
                  <a:pt x="895" y="94"/>
                  <a:pt x="916" y="91"/>
                </a:cubicBezTo>
                <a:cubicBezTo>
                  <a:pt x="903" y="52"/>
                  <a:pt x="903" y="52"/>
                  <a:pt x="903" y="52"/>
                </a:cubicBezTo>
                <a:cubicBezTo>
                  <a:pt x="892" y="19"/>
                  <a:pt x="856" y="0"/>
                  <a:pt x="823" y="11"/>
                </a:cubicBezTo>
                <a:cubicBezTo>
                  <a:pt x="789" y="22"/>
                  <a:pt x="771" y="59"/>
                  <a:pt x="782" y="92"/>
                </a:cubicBezTo>
                <a:lnTo>
                  <a:pt x="794" y="131"/>
                </a:lnTo>
                <a:close/>
                <a:moveTo>
                  <a:pt x="1785" y="810"/>
                </a:moveTo>
                <a:cubicBezTo>
                  <a:pt x="2329" y="634"/>
                  <a:pt x="2329" y="634"/>
                  <a:pt x="2329" y="634"/>
                </a:cubicBezTo>
                <a:cubicBezTo>
                  <a:pt x="2063" y="311"/>
                  <a:pt x="1653" y="130"/>
                  <a:pt x="1229" y="157"/>
                </a:cubicBezTo>
                <a:cubicBezTo>
                  <a:pt x="1431" y="266"/>
                  <a:pt x="1631" y="496"/>
                  <a:pt x="1785" y="810"/>
                </a:cubicBezTo>
                <a:close/>
                <a:moveTo>
                  <a:pt x="118" y="1612"/>
                </a:moveTo>
                <a:cubicBezTo>
                  <a:pt x="1171" y="1272"/>
                  <a:pt x="1171" y="1272"/>
                  <a:pt x="1171" y="1272"/>
                </a:cubicBezTo>
                <a:cubicBezTo>
                  <a:pt x="1463" y="2159"/>
                  <a:pt x="1463" y="2159"/>
                  <a:pt x="1463" y="2159"/>
                </a:cubicBezTo>
                <a:cubicBezTo>
                  <a:pt x="1598" y="2159"/>
                  <a:pt x="1598" y="2159"/>
                  <a:pt x="1598" y="2159"/>
                </a:cubicBezTo>
                <a:cubicBezTo>
                  <a:pt x="1293" y="1233"/>
                  <a:pt x="1293" y="1233"/>
                  <a:pt x="1293" y="1233"/>
                </a:cubicBezTo>
                <a:cubicBezTo>
                  <a:pt x="2369" y="886"/>
                  <a:pt x="2369" y="886"/>
                  <a:pt x="2369" y="886"/>
                </a:cubicBezTo>
                <a:cubicBezTo>
                  <a:pt x="2402" y="875"/>
                  <a:pt x="2421" y="839"/>
                  <a:pt x="2410" y="805"/>
                </a:cubicBezTo>
                <a:cubicBezTo>
                  <a:pt x="2399" y="771"/>
                  <a:pt x="2363" y="753"/>
                  <a:pt x="2329" y="764"/>
                </a:cubicBezTo>
                <a:cubicBezTo>
                  <a:pt x="83" y="1489"/>
                  <a:pt x="83" y="1489"/>
                  <a:pt x="83" y="1489"/>
                </a:cubicBezTo>
                <a:cubicBezTo>
                  <a:pt x="49" y="1500"/>
                  <a:pt x="30" y="1536"/>
                  <a:pt x="41" y="1570"/>
                </a:cubicBezTo>
                <a:cubicBezTo>
                  <a:pt x="41" y="1570"/>
                  <a:pt x="61" y="1627"/>
                  <a:pt x="118" y="1612"/>
                </a:cubicBezTo>
                <a:close/>
                <a:moveTo>
                  <a:pt x="1754" y="2838"/>
                </a:moveTo>
                <a:cubicBezTo>
                  <a:pt x="1788" y="2828"/>
                  <a:pt x="1806" y="2791"/>
                  <a:pt x="1795" y="2757"/>
                </a:cubicBezTo>
                <a:cubicBezTo>
                  <a:pt x="1734" y="2571"/>
                  <a:pt x="1734" y="2571"/>
                  <a:pt x="1734" y="2571"/>
                </a:cubicBezTo>
                <a:cubicBezTo>
                  <a:pt x="1599" y="2571"/>
                  <a:pt x="1599" y="2571"/>
                  <a:pt x="1599" y="2571"/>
                </a:cubicBezTo>
                <a:cubicBezTo>
                  <a:pt x="1673" y="2797"/>
                  <a:pt x="1673" y="2797"/>
                  <a:pt x="1673" y="2797"/>
                </a:cubicBezTo>
                <a:cubicBezTo>
                  <a:pt x="1693" y="2850"/>
                  <a:pt x="1748" y="2840"/>
                  <a:pt x="1754" y="2838"/>
                </a:cubicBezTo>
                <a:close/>
                <a:moveTo>
                  <a:pt x="1754" y="2838"/>
                </a:moveTo>
                <a:cubicBezTo>
                  <a:pt x="1754" y="2838"/>
                  <a:pt x="1754" y="2838"/>
                  <a:pt x="1754" y="2838"/>
                </a:cubicBezTo>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panose="020B0503020204020204" pitchFamily="34" charset="-122"/>
              <a:cs typeface="+mn-cs"/>
            </a:endParaRPr>
          </a:p>
        </p:txBody>
      </p:sp>
      <p:sp>
        <p:nvSpPr>
          <p:cNvPr id="40" name="文本框 39">
            <a:extLst>
              <a:ext uri="{FF2B5EF4-FFF2-40B4-BE49-F238E27FC236}">
                <a16:creationId xmlns:a16="http://schemas.microsoft.com/office/drawing/2014/main" id="{13F7ADB4-A09B-FDE2-3ACE-02ADC66132EF}"/>
              </a:ext>
            </a:extLst>
          </p:cNvPr>
          <p:cNvSpPr txBox="1"/>
          <p:nvPr/>
        </p:nvSpPr>
        <p:spPr>
          <a:xfrm>
            <a:off x="1076268" y="486554"/>
            <a:ext cx="2236510" cy="400110"/>
          </a:xfrm>
          <a:prstGeom prst="rect">
            <a:avLst/>
          </a:prstGeom>
          <a:noFill/>
        </p:spPr>
        <p:txBody>
          <a:bodyPr wrap="none" rtlCol="0">
            <a:noAutofit/>
          </a:bodyPr>
          <a:lstStyle/>
          <a:p>
            <a:pPr algn="ctr"/>
            <a:r>
              <a:rPr lang="zh-CN" altLang="en-US" sz="2000" b="1">
                <a:solidFill>
                  <a:schemeClr val="bg1"/>
                </a:solidFill>
                <a:latin typeface="微软雅黑" panose="020B0503020204020204" pitchFamily="34" charset="-122"/>
                <a:ea typeface="微软雅黑" panose="020B0503020204020204" pitchFamily="34" charset="-122"/>
              </a:rPr>
              <a:t>存在的主要问题</a:t>
            </a:r>
          </a:p>
        </p:txBody>
      </p:sp>
    </p:spTree>
    <p:extLst>
      <p:ext uri="{BB962C8B-B14F-4D97-AF65-F5344CB8AC3E}">
        <p14:creationId xmlns:p14="http://schemas.microsoft.com/office/powerpoint/2010/main" val="3146116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36">
            <a:extLst>
              <a:ext uri="{FF2B5EF4-FFF2-40B4-BE49-F238E27FC236}">
                <a16:creationId xmlns:a16="http://schemas.microsoft.com/office/drawing/2014/main" id="{8C97B260-FC45-C4BF-FC9B-7CFBAE98A29A}"/>
              </a:ext>
            </a:extLst>
          </p:cNvPr>
          <p:cNvSpPr txBox="1"/>
          <p:nvPr/>
        </p:nvSpPr>
        <p:spPr>
          <a:xfrm>
            <a:off x="3308985" y="1569403"/>
            <a:ext cx="5574030" cy="2754600"/>
          </a:xfrm>
          <a:prstGeom prst="rect">
            <a:avLst/>
          </a:prstGeom>
          <a:noFill/>
        </p:spPr>
        <p:txBody>
          <a:bodyPr wrap="square" rtlCol="0" anchor="t" anchorCtr="1">
            <a:noAutofit/>
          </a:bodyPr>
          <a:lstStyle/>
          <a:p>
            <a:pPr algn="ctr"/>
            <a:r>
              <a:rPr lang="en-US" sz="17300" b="1">
                <a:ln>
                  <a:gradFill>
                    <a:gsLst>
                      <a:gs pos="25000">
                        <a:schemeClr val="accent1">
                          <a:alpha val="0"/>
                        </a:schemeClr>
                      </a:gs>
                      <a:gs pos="100000">
                        <a:schemeClr val="accent1"/>
                      </a:gs>
                    </a:gsLst>
                    <a:lin ang="16200000" scaled="1"/>
                  </a:gradFill>
                </a:ln>
                <a:noFill/>
                <a:latin typeface="微软雅黑" panose="020B0503020204020204" pitchFamily="34" charset="-122"/>
                <a:ea typeface="微软雅黑" panose="020B0503020204020204" pitchFamily="34" charset="-122"/>
                <a:cs typeface="Montserrat Black" panose="00000A00000000000000" charset="0"/>
              </a:rPr>
              <a:t>05</a:t>
            </a:r>
          </a:p>
        </p:txBody>
      </p:sp>
      <p:sp>
        <p:nvSpPr>
          <p:cNvPr id="23" name="文本框 22"/>
          <p:cNvSpPr txBox="1"/>
          <p:nvPr/>
        </p:nvSpPr>
        <p:spPr>
          <a:xfrm>
            <a:off x="3995467" y="3396736"/>
            <a:ext cx="4217196" cy="707886"/>
          </a:xfrm>
          <a:prstGeom prst="rect">
            <a:avLst/>
          </a:prstGeom>
          <a:noFill/>
        </p:spPr>
        <p:txBody>
          <a:bodyPr wrap="square" rtlCol="0">
            <a:noAutofit/>
          </a:bodyPr>
          <a:lstStyle/>
          <a:p>
            <a:pPr algn="ctr"/>
            <a:r>
              <a:rPr lang="zh-CN" altLang="en-US" sz="4000" b="1">
                <a:solidFill>
                  <a:schemeClr val="accent1"/>
                </a:solidFill>
                <a:latin typeface="微软雅黑" panose="020B0503020204020204" pitchFamily="34" charset="-122"/>
                <a:ea typeface="微软雅黑" panose="020B0503020204020204" pitchFamily="34" charset="-122"/>
              </a:rPr>
              <a:t>明年工作计划</a:t>
            </a:r>
          </a:p>
        </p:txBody>
      </p:sp>
      <p:sp>
        <p:nvSpPr>
          <p:cNvPr id="88" name="文本框 87">
            <a:extLst>
              <a:ext uri="{FF2B5EF4-FFF2-40B4-BE49-F238E27FC236}">
                <a16:creationId xmlns:a16="http://schemas.microsoft.com/office/drawing/2014/main" id="{C31189C3-A835-C855-6562-94DC2CE7F830}"/>
              </a:ext>
            </a:extLst>
          </p:cNvPr>
          <p:cNvSpPr txBox="1"/>
          <p:nvPr/>
        </p:nvSpPr>
        <p:spPr>
          <a:xfrm>
            <a:off x="4888203" y="4000151"/>
            <a:ext cx="2415599" cy="338554"/>
          </a:xfrm>
          <a:prstGeom prst="rect">
            <a:avLst/>
          </a:prstGeom>
          <a:noFill/>
        </p:spPr>
        <p:txBody>
          <a:bodyPr wrap="none" rtlCol="0">
            <a:noAutofit/>
          </a:bodyPr>
          <a:lstStyle>
            <a:defPPr>
              <a:defRPr lang="zh-CN"/>
            </a:defPPr>
            <a:lvl1pPr>
              <a:defRPr sz="1600">
                <a:solidFill>
                  <a:schemeClr val="tx2">
                    <a:lumMod val="40000"/>
                    <a:lumOff val="60000"/>
                  </a:schemeClr>
                </a:solidFill>
              </a:defRPr>
            </a:lvl1pPr>
          </a:lstStyle>
          <a:p>
            <a:pPr algn="ctr"/>
            <a:r>
              <a:rPr lang="en-US" altLang="zh-CN" sz="1400">
                <a:latin typeface="微软雅黑" panose="020B0503020204020204" pitchFamily="34" charset="-122"/>
                <a:ea typeface="微软雅黑" panose="020B0503020204020204" pitchFamily="34" charset="-122"/>
              </a:rPr>
              <a:t>Next year the work plan</a:t>
            </a:r>
          </a:p>
        </p:txBody>
      </p:sp>
    </p:spTree>
    <p:extLst>
      <p:ext uri="{BB962C8B-B14F-4D97-AF65-F5344CB8AC3E}">
        <p14:creationId xmlns:p14="http://schemas.microsoft.com/office/powerpoint/2010/main" val="2482914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10000"/>
                <a:lumOff val="90000"/>
              </a:schemeClr>
            </a:gs>
            <a:gs pos="100000">
              <a:schemeClr val="accent1">
                <a:lumMod val="10000"/>
                <a:lumOff val="90000"/>
              </a:schemeClr>
            </a:gs>
          </a:gsLst>
          <a:lin ang="2700000" scaled="1"/>
          <a:tileRect/>
        </a:gradFill>
        <a:effectLst/>
      </p:bgPr>
    </p:bg>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B97490D0-9662-7449-CDAF-AAC4B63AC30D}"/>
              </a:ext>
            </a:extLst>
          </p:cNvPr>
          <p:cNvSpPr txBox="1"/>
          <p:nvPr/>
        </p:nvSpPr>
        <p:spPr>
          <a:xfrm>
            <a:off x="198157" y="105442"/>
            <a:ext cx="1690102" cy="472916"/>
          </a:xfrm>
          <a:prstGeom prst="parallelogram">
            <a:avLst/>
          </a:prstGeom>
          <a:noFill/>
        </p:spPr>
        <p:txBody>
          <a:bodyPr wrap="none" rtlCol="0">
            <a:noAutofit/>
          </a:bodyPr>
          <a:lstStyle/>
          <a:p>
            <a:r>
              <a:rPr lang="en-US" altLang="zh-CN">
                <a:solidFill>
                  <a:schemeClr val="accent1"/>
                </a:solidFill>
                <a:latin typeface="微软雅黑" panose="020B0503020204020204" pitchFamily="34" charset="-122"/>
                <a:ea typeface="微软雅黑" panose="020B0503020204020204" pitchFamily="34" charset="-122"/>
              </a:rPr>
              <a:t>PART FIVE</a:t>
            </a: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15" name="任意多边形 14"/>
          <p:cNvSpPr/>
          <p:nvPr>
            <p:custDataLst>
              <p:tags r:id="rId1"/>
            </p:custDataLst>
          </p:nvPr>
        </p:nvSpPr>
        <p:spPr>
          <a:xfrm>
            <a:off x="7681438" y="0"/>
            <a:ext cx="4179827" cy="6858000"/>
          </a:xfrm>
          <a:custGeom>
            <a:avLst/>
            <a:gdLst>
              <a:gd name="connsiteX0" fmla="*/ 0 w 4179827"/>
              <a:gd name="connsiteY0" fmla="*/ 0 h 6858000"/>
              <a:gd name="connsiteX1" fmla="*/ 4179827 w 4179827"/>
              <a:gd name="connsiteY1" fmla="*/ 0 h 6858000"/>
              <a:gd name="connsiteX2" fmla="*/ 4179827 w 4179827"/>
              <a:gd name="connsiteY2" fmla="*/ 6858000 h 6858000"/>
              <a:gd name="connsiteX3" fmla="*/ 1 w 4179827"/>
              <a:gd name="connsiteY3" fmla="*/ 6858000 h 6858000"/>
              <a:gd name="connsiteX4" fmla="*/ 38699 w 4179827"/>
              <a:gd name="connsiteY4" fmla="*/ 6776766 h 6858000"/>
              <a:gd name="connsiteX5" fmla="*/ 741010 w 4179827"/>
              <a:gd name="connsiteY5" fmla="*/ 3429001 h 6858000"/>
              <a:gd name="connsiteX6" fmla="*/ 38699 w 4179827"/>
              <a:gd name="connsiteY6" fmla="*/ 812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9827" h="6858000">
                <a:moveTo>
                  <a:pt x="0" y="0"/>
                </a:moveTo>
                <a:lnTo>
                  <a:pt x="4179827" y="0"/>
                </a:lnTo>
                <a:lnTo>
                  <a:pt x="4179827" y="6858000"/>
                </a:lnTo>
                <a:lnTo>
                  <a:pt x="1" y="6858000"/>
                </a:lnTo>
                <a:lnTo>
                  <a:pt x="38699" y="6776766"/>
                </a:lnTo>
                <a:cubicBezTo>
                  <a:pt x="486595" y="5781599"/>
                  <a:pt x="741010" y="4641161"/>
                  <a:pt x="741010" y="3429001"/>
                </a:cubicBezTo>
                <a:cubicBezTo>
                  <a:pt x="741010" y="2216841"/>
                  <a:pt x="486595" y="1076404"/>
                  <a:pt x="38699" y="81237"/>
                </a:cubicBezTo>
                <a:close/>
              </a:path>
            </a:pathLst>
          </a:custGeom>
          <a:gradFill flip="none" rotWithShape="1">
            <a:gsLst>
              <a:gs pos="20000">
                <a:schemeClr val="accent1">
                  <a:lumMod val="40000"/>
                  <a:lumOff val="60000"/>
                </a:schemeClr>
              </a:gs>
              <a:gs pos="100000">
                <a:schemeClr val="accent1">
                  <a:lumMod val="40000"/>
                  <a:lumOff val="60000"/>
                </a:schemeClr>
              </a:gs>
            </a:gsLst>
            <a:path path="circle">
              <a:fillToRect l="100000" b="100000"/>
            </a:path>
            <a:tileRect t="-100000" r="-100000"/>
          </a:gradFill>
          <a:ln>
            <a:noFill/>
          </a:ln>
          <a:effectLst>
            <a:outerShdw blurRad="279400" dist="241300" dir="10800000" algn="r"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3" name="任意多边形 12"/>
          <p:cNvSpPr/>
          <p:nvPr>
            <p:custDataLst>
              <p:tags r:id="rId2"/>
            </p:custDataLst>
          </p:nvPr>
        </p:nvSpPr>
        <p:spPr>
          <a:xfrm>
            <a:off x="8012174" y="0"/>
            <a:ext cx="4179827" cy="6858000"/>
          </a:xfrm>
          <a:custGeom>
            <a:avLst/>
            <a:gdLst>
              <a:gd name="connsiteX0" fmla="*/ 0 w 4179827"/>
              <a:gd name="connsiteY0" fmla="*/ 0 h 6858000"/>
              <a:gd name="connsiteX1" fmla="*/ 4179827 w 4179827"/>
              <a:gd name="connsiteY1" fmla="*/ 0 h 6858000"/>
              <a:gd name="connsiteX2" fmla="*/ 4179827 w 4179827"/>
              <a:gd name="connsiteY2" fmla="*/ 6858000 h 6858000"/>
              <a:gd name="connsiteX3" fmla="*/ 1 w 4179827"/>
              <a:gd name="connsiteY3" fmla="*/ 6858000 h 6858000"/>
              <a:gd name="connsiteX4" fmla="*/ 38699 w 4179827"/>
              <a:gd name="connsiteY4" fmla="*/ 6776766 h 6858000"/>
              <a:gd name="connsiteX5" fmla="*/ 741010 w 4179827"/>
              <a:gd name="connsiteY5" fmla="*/ 3429001 h 6858000"/>
              <a:gd name="connsiteX6" fmla="*/ 38699 w 4179827"/>
              <a:gd name="connsiteY6" fmla="*/ 812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79827" h="6858000">
                <a:moveTo>
                  <a:pt x="0" y="0"/>
                </a:moveTo>
                <a:lnTo>
                  <a:pt x="4179827" y="0"/>
                </a:lnTo>
                <a:lnTo>
                  <a:pt x="4179827" y="6858000"/>
                </a:lnTo>
                <a:lnTo>
                  <a:pt x="1" y="6858000"/>
                </a:lnTo>
                <a:lnTo>
                  <a:pt x="38699" y="6776766"/>
                </a:lnTo>
                <a:cubicBezTo>
                  <a:pt x="486595" y="5781599"/>
                  <a:pt x="741010" y="4641161"/>
                  <a:pt x="741010" y="3429001"/>
                </a:cubicBezTo>
                <a:cubicBezTo>
                  <a:pt x="741010" y="2216841"/>
                  <a:pt x="486595" y="1076404"/>
                  <a:pt x="38699" y="81237"/>
                </a:cubicBezTo>
                <a:close/>
              </a:path>
            </a:pathLst>
          </a:custGeom>
          <a:solidFill>
            <a:schemeClr val="accent1"/>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1562100" y="1459523"/>
            <a:ext cx="9067800" cy="4434155"/>
            <a:chOff x="1562100" y="1459523"/>
            <a:chExt cx="9067800" cy="4434155"/>
          </a:xfrm>
        </p:grpSpPr>
        <p:sp>
          <p:nvSpPr>
            <p:cNvPr id="6" name="同侧圆角矩形 5"/>
            <p:cNvSpPr/>
            <p:nvPr>
              <p:custDataLst>
                <p:tags r:id="rId6"/>
              </p:custDataLst>
            </p:nvPr>
          </p:nvSpPr>
          <p:spPr>
            <a:xfrm>
              <a:off x="1562100" y="1459523"/>
              <a:ext cx="9067800" cy="4362157"/>
            </a:xfrm>
            <a:prstGeom prst="round2SameRect">
              <a:avLst>
                <a:gd name="adj1" fmla="val 12569"/>
                <a:gd name="adj2" fmla="val 0"/>
              </a:avLst>
            </a:prstGeom>
            <a:solidFill>
              <a:schemeClr val="lt1"/>
            </a:solidFill>
            <a:ln>
              <a:noFill/>
            </a:ln>
            <a:effectLst>
              <a:outerShdw blurRad="571500" dist="317500" dir="5400000" algn="t" rotWithShape="0">
                <a:prstClr val="black">
                  <a:alpha val="2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7" name="矩形 6"/>
            <p:cNvSpPr/>
            <p:nvPr>
              <p:custDataLst>
                <p:tags r:id="rId7"/>
              </p:custDataLst>
            </p:nvPr>
          </p:nvSpPr>
          <p:spPr>
            <a:xfrm flipV="1">
              <a:off x="1562100" y="5821678"/>
              <a:ext cx="9067800" cy="72000"/>
            </a:xfrm>
            <a:prstGeom prst="rect">
              <a:avLst/>
            </a:prstGeom>
            <a:solidFill>
              <a:schemeClr val="accent1"/>
            </a:solidFill>
            <a:ln>
              <a:noFill/>
            </a:ln>
            <a:effectLst>
              <a:outerShdw blurRad="127000" dist="88900" dir="16200000"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graphicFrame>
        <p:nvGraphicFramePr>
          <p:cNvPr id="9" name="表格 8"/>
          <p:cNvGraphicFramePr>
            <a:graphicFrameLocks noGrp="1"/>
          </p:cNvGraphicFramePr>
          <p:nvPr>
            <p:extLst>
              <p:ext uri="{D42A27DB-BD31-4B8C-83A1-F6EECF244321}">
                <p14:modId xmlns:p14="http://schemas.microsoft.com/office/powerpoint/2010/main" val="2650547979"/>
              </p:ext>
            </p:extLst>
          </p:nvPr>
        </p:nvGraphicFramePr>
        <p:xfrm>
          <a:off x="1974087" y="2373922"/>
          <a:ext cx="8128000" cy="2657379"/>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20000"/>
                    </a:ext>
                  </a:extLst>
                </a:gridCol>
                <a:gridCol w="16256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gridCol w="1625600">
                  <a:extLst>
                    <a:ext uri="{9D8B030D-6E8A-4147-A177-3AD203B41FA5}">
                      <a16:colId xmlns:a16="http://schemas.microsoft.com/office/drawing/2014/main" val="20003"/>
                    </a:ext>
                  </a:extLst>
                </a:gridCol>
                <a:gridCol w="1625600">
                  <a:extLst>
                    <a:ext uri="{9D8B030D-6E8A-4147-A177-3AD203B41FA5}">
                      <a16:colId xmlns:a16="http://schemas.microsoft.com/office/drawing/2014/main" val="20004"/>
                    </a:ext>
                  </a:extLst>
                </a:gridCol>
              </a:tblGrid>
              <a:tr h="401697">
                <a:tc>
                  <a:txBody>
                    <a:bodyPr/>
                    <a:lstStyle/>
                    <a:p>
                      <a:pPr algn="ctr"/>
                      <a:endParaRPr lang="zh-CN" altLang="en-US" sz="2000" b="1">
                        <a:latin typeface="微软雅黑" panose="020B0503020204020204" pitchFamily="34" charset="-122"/>
                        <a:ea typeface="微软雅黑" panose="020B0503020204020204" pitchFamily="34" charset="-122"/>
                      </a:endParaRP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zh-CN" altLang="en-US" sz="2000" b="1">
                          <a:latin typeface="微软雅黑" panose="020B0503020204020204" pitchFamily="34" charset="-122"/>
                          <a:ea typeface="微软雅黑" panose="020B0503020204020204" pitchFamily="34" charset="-122"/>
                        </a:rPr>
                        <a:t>第</a:t>
                      </a:r>
                      <a:r>
                        <a:rPr lang="en-US" altLang="zh-CN" sz="2000" b="1">
                          <a:latin typeface="微软雅黑" panose="020B0503020204020204" pitchFamily="34" charset="-122"/>
                          <a:ea typeface="微软雅黑" panose="020B0503020204020204" pitchFamily="34" charset="-122"/>
                        </a:rPr>
                        <a:t>1</a:t>
                      </a:r>
                      <a:r>
                        <a:rPr lang="zh-CN" altLang="en-US" sz="2000" b="1">
                          <a:latin typeface="微软雅黑" panose="020B0503020204020204" pitchFamily="34" charset="-122"/>
                          <a:ea typeface="微软雅黑" panose="020B0503020204020204" pitchFamily="34" charset="-122"/>
                        </a:rPr>
                        <a:t>季度</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zh-CN" altLang="en-US" sz="2000" b="1">
                          <a:latin typeface="微软雅黑" panose="020B0503020204020204" pitchFamily="34" charset="-122"/>
                          <a:ea typeface="微软雅黑" panose="020B0503020204020204" pitchFamily="34" charset="-122"/>
                        </a:rPr>
                        <a:t>第</a:t>
                      </a:r>
                      <a:r>
                        <a:rPr lang="en-US" altLang="zh-CN" sz="2000" b="1">
                          <a:latin typeface="微软雅黑" panose="020B0503020204020204" pitchFamily="34" charset="-122"/>
                          <a:ea typeface="微软雅黑" panose="020B0503020204020204" pitchFamily="34" charset="-122"/>
                        </a:rPr>
                        <a:t>2</a:t>
                      </a:r>
                      <a:r>
                        <a:rPr lang="zh-CN" altLang="en-US" sz="2000" b="1">
                          <a:latin typeface="微软雅黑" panose="020B0503020204020204" pitchFamily="34" charset="-122"/>
                          <a:ea typeface="微软雅黑" panose="020B0503020204020204" pitchFamily="34" charset="-122"/>
                        </a:rPr>
                        <a:t>季度</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zh-CN" altLang="en-US" sz="2000" b="1">
                          <a:latin typeface="微软雅黑" panose="020B0503020204020204" pitchFamily="34" charset="-122"/>
                          <a:ea typeface="微软雅黑" panose="020B0503020204020204" pitchFamily="34" charset="-122"/>
                        </a:rPr>
                        <a:t>第</a:t>
                      </a:r>
                      <a:r>
                        <a:rPr lang="en-US" altLang="zh-CN" sz="2000" b="1">
                          <a:latin typeface="微软雅黑" panose="020B0503020204020204" pitchFamily="34" charset="-122"/>
                          <a:ea typeface="微软雅黑" panose="020B0503020204020204" pitchFamily="34" charset="-122"/>
                        </a:rPr>
                        <a:t>3</a:t>
                      </a:r>
                      <a:r>
                        <a:rPr lang="zh-CN" altLang="en-US" sz="2000" b="1">
                          <a:latin typeface="微软雅黑" panose="020B0503020204020204" pitchFamily="34" charset="-122"/>
                          <a:ea typeface="微软雅黑" panose="020B0503020204020204" pitchFamily="34" charset="-122"/>
                        </a:rPr>
                        <a:t>季度</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zh-CN" altLang="en-US" sz="2000" b="1">
                          <a:latin typeface="微软雅黑" panose="020B0503020204020204" pitchFamily="34" charset="-122"/>
                          <a:ea typeface="微软雅黑" panose="020B0503020204020204" pitchFamily="34" charset="-122"/>
                        </a:rPr>
                        <a:t>第</a:t>
                      </a:r>
                      <a:r>
                        <a:rPr lang="en-US" altLang="zh-CN" sz="2000" b="1">
                          <a:latin typeface="微软雅黑" panose="020B0503020204020204" pitchFamily="34" charset="-122"/>
                          <a:ea typeface="微软雅黑" panose="020B0503020204020204" pitchFamily="34" charset="-122"/>
                        </a:rPr>
                        <a:t>4</a:t>
                      </a:r>
                      <a:r>
                        <a:rPr lang="zh-CN" altLang="en-US" sz="2000" b="1">
                          <a:latin typeface="微软雅黑" panose="020B0503020204020204" pitchFamily="34" charset="-122"/>
                          <a:ea typeface="微软雅黑" panose="020B0503020204020204" pitchFamily="34" charset="-122"/>
                        </a:rPr>
                        <a:t>季度</a:t>
                      </a:r>
                    </a:p>
                  </a:txBody>
                  <a:tcPr>
                    <a:lnL w="12700" cap="flat" cmpd="sng" algn="ctr">
                      <a:solidFill>
                        <a:schemeClr val="bg1">
                          <a:lumMod val="85000"/>
                        </a:schemeClr>
                      </a:solidFill>
                      <a:prstDash val="solid"/>
                      <a:round/>
                      <a:headEnd type="none" w="med" len="med"/>
                      <a:tailEnd type="none" w="med" len="med"/>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375947">
                <a:tc>
                  <a:txBody>
                    <a:bodyPr/>
                    <a:lstStyle/>
                    <a:p>
                      <a:pPr algn="ctr"/>
                      <a:r>
                        <a:rPr lang="en-US" altLang="zh-CN" sz="1400" dirty="0">
                          <a:solidFill>
                            <a:schemeClr val="tx2"/>
                          </a:solidFill>
                          <a:latin typeface="微软雅黑" panose="020B0503020204020204" pitchFamily="34" charset="-122"/>
                          <a:ea typeface="微软雅黑" panose="020B0503020204020204" pitchFamily="34" charset="-122"/>
                        </a:rPr>
                        <a:t>A</a:t>
                      </a:r>
                      <a:r>
                        <a:rPr lang="zh-CN" altLang="en-US" sz="1400" dirty="0">
                          <a:solidFill>
                            <a:schemeClr val="tx2"/>
                          </a:solidFill>
                          <a:latin typeface="微软雅黑" panose="020B0503020204020204" pitchFamily="34" charset="-122"/>
                          <a:ea typeface="微软雅黑" panose="020B0503020204020204" pitchFamily="34" charset="-122"/>
                        </a:rPr>
                        <a:t>部门</a:t>
                      </a:r>
                    </a:p>
                  </a:txBody>
                  <a:tcPr>
                    <a:lnL w="12700" cmpd="sng">
                      <a:noFill/>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altLang="zh-CN" sz="1400">
                          <a:solidFill>
                            <a:schemeClr val="tx2"/>
                          </a:solidFill>
                          <a:latin typeface="微软雅黑" panose="020B0503020204020204" pitchFamily="34" charset="-122"/>
                          <a:ea typeface="微软雅黑" panose="020B0503020204020204" pitchFamily="34" charset="-122"/>
                        </a:rPr>
                        <a:t>2124</a:t>
                      </a:r>
                      <a:endParaRPr lang="zh-CN" altLang="en-US" sz="1400">
                        <a:solidFill>
                          <a:schemeClr val="tx2"/>
                        </a:solidFill>
                        <a:latin typeface="微软雅黑" panose="020B0503020204020204" pitchFamily="34" charset="-122"/>
                        <a:ea typeface="微软雅黑" panose="020B0503020204020204" pitchFamily="34"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altLang="zh-CN" sz="1400">
                          <a:solidFill>
                            <a:schemeClr val="tx2"/>
                          </a:solidFill>
                          <a:latin typeface="微软雅黑" panose="020B0503020204020204" pitchFamily="34" charset="-122"/>
                          <a:ea typeface="微软雅黑" panose="020B0503020204020204" pitchFamily="34" charset="-122"/>
                        </a:rPr>
                        <a:t>32</a:t>
                      </a:r>
                      <a:endParaRPr lang="zh-CN" altLang="en-US" sz="1400">
                        <a:solidFill>
                          <a:schemeClr val="tx2"/>
                        </a:solidFill>
                        <a:latin typeface="微软雅黑" panose="020B0503020204020204" pitchFamily="34" charset="-122"/>
                        <a:ea typeface="微软雅黑" panose="020B0503020204020204" pitchFamily="34"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altLang="zh-CN" sz="1400">
                          <a:solidFill>
                            <a:schemeClr val="tx2"/>
                          </a:solidFill>
                          <a:latin typeface="微软雅黑" panose="020B0503020204020204" pitchFamily="34" charset="-122"/>
                          <a:ea typeface="微软雅黑" panose="020B0503020204020204" pitchFamily="34" charset="-122"/>
                        </a:rPr>
                        <a:t>3219</a:t>
                      </a:r>
                      <a:endParaRPr lang="zh-CN" altLang="en-US" sz="1400">
                        <a:solidFill>
                          <a:schemeClr val="tx2"/>
                        </a:solidFill>
                        <a:latin typeface="微软雅黑" panose="020B0503020204020204" pitchFamily="34" charset="-122"/>
                        <a:ea typeface="微软雅黑" panose="020B0503020204020204" pitchFamily="34"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altLang="zh-CN" sz="1400">
                          <a:solidFill>
                            <a:schemeClr val="tx2"/>
                          </a:solidFill>
                          <a:latin typeface="微软雅黑" panose="020B0503020204020204" pitchFamily="34" charset="-122"/>
                          <a:ea typeface="微软雅黑" panose="020B0503020204020204" pitchFamily="34" charset="-122"/>
                        </a:rPr>
                        <a:t>987</a:t>
                      </a:r>
                      <a:endParaRPr lang="zh-CN" altLang="en-US" sz="1400">
                        <a:solidFill>
                          <a:schemeClr val="tx2"/>
                        </a:solidFill>
                        <a:latin typeface="微软雅黑" panose="020B0503020204020204" pitchFamily="34" charset="-122"/>
                        <a:ea typeface="微软雅黑" panose="020B0503020204020204" pitchFamily="34" charset="-122"/>
                      </a:endParaRPr>
                    </a:p>
                  </a:txBody>
                  <a:tcPr>
                    <a:lnL w="12700" cap="flat" cmpd="sng" algn="ctr">
                      <a:solidFill>
                        <a:schemeClr val="bg1">
                          <a:lumMod val="85000"/>
                        </a:schemeClr>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5947">
                <a:tc>
                  <a:txBody>
                    <a:bodyPr/>
                    <a:lstStyle/>
                    <a:p>
                      <a:pPr algn="ctr"/>
                      <a:r>
                        <a:rPr lang="en-US" altLang="zh-CN" sz="1400">
                          <a:solidFill>
                            <a:schemeClr val="tx2"/>
                          </a:solidFill>
                          <a:latin typeface="微软雅黑" panose="020B0503020204020204" pitchFamily="34" charset="-122"/>
                          <a:ea typeface="微软雅黑" panose="020B0503020204020204" pitchFamily="34" charset="-122"/>
                        </a:rPr>
                        <a:t>B</a:t>
                      </a:r>
                      <a:r>
                        <a:rPr lang="zh-CN" altLang="en-US" sz="1400">
                          <a:solidFill>
                            <a:schemeClr val="tx2"/>
                          </a:solidFill>
                          <a:latin typeface="微软雅黑" panose="020B0503020204020204" pitchFamily="34" charset="-122"/>
                          <a:ea typeface="微软雅黑" panose="020B0503020204020204" pitchFamily="34" charset="-122"/>
                        </a:rPr>
                        <a:t>部门</a:t>
                      </a:r>
                    </a:p>
                  </a:txBody>
                  <a:tcPr>
                    <a:lnL w="12700" cmpd="sng">
                      <a:noFill/>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a:r>
                        <a:rPr lang="en-US" altLang="zh-CN" sz="1400" dirty="0">
                          <a:solidFill>
                            <a:schemeClr val="tx2"/>
                          </a:solidFill>
                          <a:latin typeface="微软雅黑" panose="020B0503020204020204" pitchFamily="34" charset="-122"/>
                          <a:ea typeface="微软雅黑" panose="020B0503020204020204" pitchFamily="34" charset="-122"/>
                        </a:rPr>
                        <a:t>3242</a:t>
                      </a:r>
                      <a:endParaRPr lang="zh-CN" altLang="en-US" sz="1400" dirty="0">
                        <a:solidFill>
                          <a:schemeClr val="tx2"/>
                        </a:solidFill>
                        <a:latin typeface="微软雅黑" panose="020B0503020204020204" pitchFamily="34" charset="-122"/>
                        <a:ea typeface="微软雅黑" panose="020B0503020204020204" pitchFamily="34"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a:r>
                        <a:rPr lang="en-US" altLang="zh-CN" sz="1400" dirty="0">
                          <a:solidFill>
                            <a:schemeClr val="tx2"/>
                          </a:solidFill>
                          <a:latin typeface="微软雅黑" panose="020B0503020204020204" pitchFamily="34" charset="-122"/>
                          <a:ea typeface="微软雅黑" panose="020B0503020204020204" pitchFamily="34" charset="-122"/>
                        </a:rPr>
                        <a:t>78</a:t>
                      </a:r>
                      <a:endParaRPr lang="zh-CN" altLang="en-US" sz="1400" dirty="0">
                        <a:solidFill>
                          <a:schemeClr val="tx2"/>
                        </a:solidFill>
                        <a:latin typeface="微软雅黑" panose="020B0503020204020204" pitchFamily="34" charset="-122"/>
                        <a:ea typeface="微软雅黑" panose="020B0503020204020204" pitchFamily="34"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a:r>
                        <a:rPr lang="en-US" altLang="zh-CN" sz="1400">
                          <a:solidFill>
                            <a:schemeClr val="tx2"/>
                          </a:solidFill>
                          <a:latin typeface="微软雅黑" panose="020B0503020204020204" pitchFamily="34" charset="-122"/>
                          <a:ea typeface="微软雅黑" panose="020B0503020204020204" pitchFamily="34" charset="-122"/>
                        </a:rPr>
                        <a:t>983</a:t>
                      </a:r>
                      <a:endParaRPr lang="zh-CN" altLang="en-US" sz="1400">
                        <a:solidFill>
                          <a:schemeClr val="tx2"/>
                        </a:solidFill>
                        <a:latin typeface="微软雅黑" panose="020B0503020204020204" pitchFamily="34" charset="-122"/>
                        <a:ea typeface="微软雅黑" panose="020B0503020204020204" pitchFamily="34"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a:r>
                        <a:rPr lang="en-US" altLang="zh-CN" sz="1400">
                          <a:solidFill>
                            <a:schemeClr val="tx2"/>
                          </a:solidFill>
                          <a:latin typeface="微软雅黑" panose="020B0503020204020204" pitchFamily="34" charset="-122"/>
                          <a:ea typeface="微软雅黑" panose="020B0503020204020204" pitchFamily="34" charset="-122"/>
                        </a:rPr>
                        <a:t>432</a:t>
                      </a:r>
                      <a:endParaRPr lang="zh-CN" altLang="en-US" sz="1400">
                        <a:solidFill>
                          <a:schemeClr val="tx2"/>
                        </a:solidFill>
                        <a:latin typeface="微软雅黑" panose="020B0503020204020204" pitchFamily="34" charset="-122"/>
                        <a:ea typeface="微软雅黑" panose="020B0503020204020204" pitchFamily="34" charset="-122"/>
                      </a:endParaRPr>
                    </a:p>
                  </a:txBody>
                  <a:tcPr>
                    <a:lnL w="12700" cap="flat" cmpd="sng" algn="ctr">
                      <a:solidFill>
                        <a:schemeClr val="bg1">
                          <a:lumMod val="85000"/>
                        </a:schemeClr>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375947">
                <a:tc>
                  <a:txBody>
                    <a:bodyPr/>
                    <a:lstStyle/>
                    <a:p>
                      <a:pPr algn="ctr"/>
                      <a:r>
                        <a:rPr lang="en-US" altLang="zh-CN" sz="1400">
                          <a:solidFill>
                            <a:schemeClr val="tx2"/>
                          </a:solidFill>
                          <a:latin typeface="微软雅黑" panose="020B0503020204020204" pitchFamily="34" charset="-122"/>
                          <a:ea typeface="微软雅黑" panose="020B0503020204020204" pitchFamily="34" charset="-122"/>
                        </a:rPr>
                        <a:t>C</a:t>
                      </a:r>
                      <a:r>
                        <a:rPr lang="zh-CN" altLang="en-US" sz="1400">
                          <a:solidFill>
                            <a:schemeClr val="tx2"/>
                          </a:solidFill>
                          <a:latin typeface="微软雅黑" panose="020B0503020204020204" pitchFamily="34" charset="-122"/>
                          <a:ea typeface="微软雅黑" panose="020B0503020204020204" pitchFamily="34" charset="-122"/>
                        </a:rPr>
                        <a:t>部门</a:t>
                      </a:r>
                    </a:p>
                  </a:txBody>
                  <a:tcPr>
                    <a:lnL w="12700" cmpd="sng">
                      <a:noFill/>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altLang="zh-CN" sz="1400">
                          <a:solidFill>
                            <a:schemeClr val="tx2"/>
                          </a:solidFill>
                          <a:latin typeface="微软雅黑" panose="020B0503020204020204" pitchFamily="34" charset="-122"/>
                          <a:ea typeface="微软雅黑" panose="020B0503020204020204" pitchFamily="34" charset="-122"/>
                        </a:rPr>
                        <a:t>232</a:t>
                      </a:r>
                      <a:endParaRPr lang="zh-CN" altLang="en-US" sz="1400">
                        <a:solidFill>
                          <a:schemeClr val="tx2"/>
                        </a:solidFill>
                        <a:latin typeface="微软雅黑" panose="020B0503020204020204" pitchFamily="34" charset="-122"/>
                        <a:ea typeface="微软雅黑" panose="020B0503020204020204" pitchFamily="34"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altLang="zh-CN" sz="1400" dirty="0">
                          <a:solidFill>
                            <a:schemeClr val="tx2"/>
                          </a:solidFill>
                          <a:latin typeface="微软雅黑" panose="020B0503020204020204" pitchFamily="34" charset="-122"/>
                          <a:ea typeface="微软雅黑" panose="020B0503020204020204" pitchFamily="34" charset="-122"/>
                        </a:rPr>
                        <a:t>311</a:t>
                      </a:r>
                      <a:endParaRPr lang="zh-CN" altLang="en-US" sz="1400" dirty="0">
                        <a:solidFill>
                          <a:schemeClr val="tx2"/>
                        </a:solidFill>
                        <a:latin typeface="微软雅黑" panose="020B0503020204020204" pitchFamily="34" charset="-122"/>
                        <a:ea typeface="微软雅黑" panose="020B0503020204020204" pitchFamily="34"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altLang="zh-CN" sz="1400" dirty="0">
                          <a:solidFill>
                            <a:schemeClr val="tx2"/>
                          </a:solidFill>
                          <a:latin typeface="微软雅黑" panose="020B0503020204020204" pitchFamily="34" charset="-122"/>
                          <a:ea typeface="微软雅黑" panose="020B0503020204020204" pitchFamily="34" charset="-122"/>
                        </a:rPr>
                        <a:t>312</a:t>
                      </a:r>
                      <a:endParaRPr lang="zh-CN" altLang="en-US" sz="1400" dirty="0">
                        <a:solidFill>
                          <a:schemeClr val="tx2"/>
                        </a:solidFill>
                        <a:latin typeface="微软雅黑" panose="020B0503020204020204" pitchFamily="34" charset="-122"/>
                        <a:ea typeface="微软雅黑" panose="020B0503020204020204" pitchFamily="34"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altLang="zh-CN" sz="1400">
                          <a:solidFill>
                            <a:schemeClr val="tx2"/>
                          </a:solidFill>
                          <a:latin typeface="微软雅黑" panose="020B0503020204020204" pitchFamily="34" charset="-122"/>
                          <a:ea typeface="微软雅黑" panose="020B0503020204020204" pitchFamily="34" charset="-122"/>
                        </a:rPr>
                        <a:t>988</a:t>
                      </a:r>
                      <a:endParaRPr lang="zh-CN" altLang="en-US" sz="1400">
                        <a:solidFill>
                          <a:schemeClr val="tx2"/>
                        </a:solidFill>
                        <a:latin typeface="微软雅黑" panose="020B0503020204020204" pitchFamily="34" charset="-122"/>
                        <a:ea typeface="微软雅黑" panose="020B0503020204020204" pitchFamily="34" charset="-122"/>
                      </a:endParaRPr>
                    </a:p>
                  </a:txBody>
                  <a:tcPr>
                    <a:lnL w="12700" cap="flat" cmpd="sng" algn="ctr">
                      <a:solidFill>
                        <a:schemeClr val="bg1">
                          <a:lumMod val="85000"/>
                        </a:schemeClr>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5947">
                <a:tc>
                  <a:txBody>
                    <a:bodyPr/>
                    <a:lstStyle/>
                    <a:p>
                      <a:pPr algn="ctr"/>
                      <a:r>
                        <a:rPr lang="en-US" altLang="zh-CN" sz="1400">
                          <a:solidFill>
                            <a:schemeClr val="tx2"/>
                          </a:solidFill>
                          <a:latin typeface="微软雅黑" panose="020B0503020204020204" pitchFamily="34" charset="-122"/>
                          <a:ea typeface="微软雅黑" panose="020B0503020204020204" pitchFamily="34" charset="-122"/>
                        </a:rPr>
                        <a:t>D</a:t>
                      </a:r>
                      <a:r>
                        <a:rPr lang="zh-CN" altLang="en-US" sz="1400">
                          <a:solidFill>
                            <a:schemeClr val="tx2"/>
                          </a:solidFill>
                          <a:latin typeface="微软雅黑" panose="020B0503020204020204" pitchFamily="34" charset="-122"/>
                          <a:ea typeface="微软雅黑" panose="020B0503020204020204" pitchFamily="34" charset="-122"/>
                        </a:rPr>
                        <a:t>部门</a:t>
                      </a:r>
                    </a:p>
                  </a:txBody>
                  <a:tcPr>
                    <a:lnL w="12700" cmpd="sng">
                      <a:noFill/>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a:r>
                        <a:rPr lang="en-US" altLang="zh-CN" sz="1400">
                          <a:solidFill>
                            <a:schemeClr val="tx2"/>
                          </a:solidFill>
                          <a:latin typeface="微软雅黑" panose="020B0503020204020204" pitchFamily="34" charset="-122"/>
                          <a:ea typeface="微软雅黑" panose="020B0503020204020204" pitchFamily="34" charset="-122"/>
                        </a:rPr>
                        <a:t>932</a:t>
                      </a:r>
                      <a:endParaRPr lang="zh-CN" altLang="en-US" sz="1400">
                        <a:solidFill>
                          <a:schemeClr val="tx2"/>
                        </a:solidFill>
                        <a:latin typeface="微软雅黑" panose="020B0503020204020204" pitchFamily="34" charset="-122"/>
                        <a:ea typeface="微软雅黑" panose="020B0503020204020204" pitchFamily="34"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a:r>
                        <a:rPr lang="en-US" altLang="zh-CN" sz="1400">
                          <a:solidFill>
                            <a:schemeClr val="tx2"/>
                          </a:solidFill>
                          <a:latin typeface="微软雅黑" panose="020B0503020204020204" pitchFamily="34" charset="-122"/>
                          <a:ea typeface="微软雅黑" panose="020B0503020204020204" pitchFamily="34" charset="-122"/>
                        </a:rPr>
                        <a:t>98</a:t>
                      </a:r>
                      <a:endParaRPr lang="zh-CN" altLang="en-US" sz="1400">
                        <a:solidFill>
                          <a:schemeClr val="tx2"/>
                        </a:solidFill>
                        <a:latin typeface="微软雅黑" panose="020B0503020204020204" pitchFamily="34" charset="-122"/>
                        <a:ea typeface="微软雅黑" panose="020B0503020204020204" pitchFamily="34"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a:r>
                        <a:rPr lang="en-US" altLang="zh-CN" sz="1400" dirty="0">
                          <a:solidFill>
                            <a:schemeClr val="tx2"/>
                          </a:solidFill>
                          <a:latin typeface="微软雅黑" panose="020B0503020204020204" pitchFamily="34" charset="-122"/>
                          <a:ea typeface="微软雅黑" panose="020B0503020204020204" pitchFamily="34" charset="-122"/>
                        </a:rPr>
                        <a:t>702</a:t>
                      </a:r>
                      <a:endParaRPr lang="zh-CN" altLang="en-US" sz="1400" dirty="0">
                        <a:solidFill>
                          <a:schemeClr val="tx2"/>
                        </a:solidFill>
                        <a:latin typeface="微软雅黑" panose="020B0503020204020204" pitchFamily="34" charset="-122"/>
                        <a:ea typeface="微软雅黑" panose="020B0503020204020204" pitchFamily="34"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r"/>
                      <a:r>
                        <a:rPr lang="en-US" altLang="zh-CN" sz="1400" dirty="0">
                          <a:solidFill>
                            <a:schemeClr val="tx2"/>
                          </a:solidFill>
                          <a:latin typeface="微软雅黑" panose="020B0503020204020204" pitchFamily="34" charset="-122"/>
                          <a:ea typeface="微软雅黑" panose="020B0503020204020204" pitchFamily="34" charset="-122"/>
                        </a:rPr>
                        <a:t>21</a:t>
                      </a:r>
                      <a:endParaRPr lang="zh-CN" altLang="en-US" sz="1400" dirty="0">
                        <a:solidFill>
                          <a:schemeClr val="tx2"/>
                        </a:solidFill>
                        <a:latin typeface="微软雅黑" panose="020B0503020204020204" pitchFamily="34" charset="-122"/>
                        <a:ea typeface="微软雅黑" panose="020B0503020204020204" pitchFamily="34" charset="-122"/>
                      </a:endParaRPr>
                    </a:p>
                  </a:txBody>
                  <a:tcPr>
                    <a:lnL w="12700" cap="flat" cmpd="sng" algn="ctr">
                      <a:solidFill>
                        <a:schemeClr val="bg1">
                          <a:lumMod val="85000"/>
                        </a:schemeClr>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4"/>
                  </a:ext>
                </a:extLst>
              </a:tr>
              <a:tr h="375947">
                <a:tc>
                  <a:txBody>
                    <a:bodyPr/>
                    <a:lstStyle/>
                    <a:p>
                      <a:pPr algn="ctr"/>
                      <a:r>
                        <a:rPr lang="en-US" altLang="zh-CN" sz="1400">
                          <a:solidFill>
                            <a:schemeClr val="tx2"/>
                          </a:solidFill>
                          <a:latin typeface="微软雅黑" panose="020B0503020204020204" pitchFamily="34" charset="-122"/>
                          <a:ea typeface="微软雅黑" panose="020B0503020204020204" pitchFamily="34" charset="-122"/>
                        </a:rPr>
                        <a:t>E</a:t>
                      </a:r>
                      <a:r>
                        <a:rPr lang="zh-CN" altLang="en-US" sz="1400">
                          <a:solidFill>
                            <a:schemeClr val="tx2"/>
                          </a:solidFill>
                          <a:latin typeface="微软雅黑" panose="020B0503020204020204" pitchFamily="34" charset="-122"/>
                          <a:ea typeface="微软雅黑" panose="020B0503020204020204" pitchFamily="34" charset="-122"/>
                        </a:rPr>
                        <a:t>部门</a:t>
                      </a:r>
                    </a:p>
                  </a:txBody>
                  <a:tcPr>
                    <a:lnL w="12700" cmpd="sng">
                      <a:noFill/>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altLang="zh-CN" sz="1400">
                          <a:solidFill>
                            <a:schemeClr val="tx2"/>
                          </a:solidFill>
                          <a:latin typeface="微软雅黑" panose="020B0503020204020204" pitchFamily="34" charset="-122"/>
                          <a:ea typeface="微软雅黑" panose="020B0503020204020204" pitchFamily="34" charset="-122"/>
                        </a:rPr>
                        <a:t>8911</a:t>
                      </a:r>
                      <a:endParaRPr lang="zh-CN" altLang="en-US" sz="1400">
                        <a:solidFill>
                          <a:schemeClr val="tx2"/>
                        </a:solidFill>
                        <a:latin typeface="微软雅黑" panose="020B0503020204020204" pitchFamily="34" charset="-122"/>
                        <a:ea typeface="微软雅黑" panose="020B0503020204020204" pitchFamily="34"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altLang="zh-CN" sz="1400">
                          <a:solidFill>
                            <a:schemeClr val="tx2"/>
                          </a:solidFill>
                          <a:latin typeface="微软雅黑" panose="020B0503020204020204" pitchFamily="34" charset="-122"/>
                          <a:ea typeface="微软雅黑" panose="020B0503020204020204" pitchFamily="34" charset="-122"/>
                        </a:rPr>
                        <a:t>218</a:t>
                      </a:r>
                      <a:endParaRPr lang="zh-CN" altLang="en-US" sz="1400">
                        <a:solidFill>
                          <a:schemeClr val="tx2"/>
                        </a:solidFill>
                        <a:latin typeface="微软雅黑" panose="020B0503020204020204" pitchFamily="34" charset="-122"/>
                        <a:ea typeface="微软雅黑" panose="020B0503020204020204" pitchFamily="34"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altLang="zh-CN" sz="1400">
                          <a:solidFill>
                            <a:schemeClr val="tx2"/>
                          </a:solidFill>
                          <a:latin typeface="微软雅黑" panose="020B0503020204020204" pitchFamily="34" charset="-122"/>
                          <a:ea typeface="微软雅黑" panose="020B0503020204020204" pitchFamily="34" charset="-122"/>
                        </a:rPr>
                        <a:t>420</a:t>
                      </a:r>
                      <a:endParaRPr lang="zh-CN" altLang="en-US" sz="1400">
                        <a:solidFill>
                          <a:schemeClr val="tx2"/>
                        </a:solidFill>
                        <a:latin typeface="微软雅黑" panose="020B0503020204020204" pitchFamily="34" charset="-122"/>
                        <a:ea typeface="微软雅黑" panose="020B0503020204020204" pitchFamily="34"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altLang="zh-CN" sz="1400" dirty="0">
                          <a:solidFill>
                            <a:schemeClr val="tx2"/>
                          </a:solidFill>
                          <a:latin typeface="微软雅黑" panose="020B0503020204020204" pitchFamily="34" charset="-122"/>
                          <a:ea typeface="微软雅黑" panose="020B0503020204020204" pitchFamily="34" charset="-122"/>
                        </a:rPr>
                        <a:t>3219</a:t>
                      </a:r>
                      <a:endParaRPr lang="zh-CN" altLang="en-US" sz="1400" dirty="0">
                        <a:solidFill>
                          <a:schemeClr val="tx2"/>
                        </a:solidFill>
                        <a:latin typeface="微软雅黑" panose="020B0503020204020204" pitchFamily="34" charset="-122"/>
                        <a:ea typeface="微软雅黑" panose="020B0503020204020204" pitchFamily="34" charset="-122"/>
                      </a:endParaRPr>
                    </a:p>
                  </a:txBody>
                  <a:tcPr>
                    <a:lnL w="12700" cap="flat" cmpd="sng" algn="ctr">
                      <a:solidFill>
                        <a:schemeClr val="bg1">
                          <a:lumMod val="85000"/>
                        </a:schemeClr>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75947">
                <a:tc>
                  <a:txBody>
                    <a:bodyPr/>
                    <a:lstStyle/>
                    <a:p>
                      <a:pPr algn="ctr"/>
                      <a:r>
                        <a:rPr lang="en-US" altLang="zh-CN" sz="1400">
                          <a:solidFill>
                            <a:schemeClr val="tx2"/>
                          </a:solidFill>
                          <a:latin typeface="微软雅黑" panose="020B0503020204020204" pitchFamily="34" charset="-122"/>
                          <a:ea typeface="微软雅黑" panose="020B0503020204020204" pitchFamily="34" charset="-122"/>
                        </a:rPr>
                        <a:t>F</a:t>
                      </a:r>
                      <a:r>
                        <a:rPr lang="zh-CN" altLang="en-US" sz="1400">
                          <a:solidFill>
                            <a:schemeClr val="tx2"/>
                          </a:solidFill>
                          <a:latin typeface="微软雅黑" panose="020B0503020204020204" pitchFamily="34" charset="-122"/>
                          <a:ea typeface="微软雅黑" panose="020B0503020204020204" pitchFamily="34" charset="-122"/>
                        </a:rPr>
                        <a:t>部门</a:t>
                      </a:r>
                    </a:p>
                  </a:txBody>
                  <a:tcPr>
                    <a:lnL w="12700" cmpd="sng">
                      <a:noFill/>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r"/>
                      <a:r>
                        <a:rPr lang="en-US" altLang="zh-CN" sz="1400">
                          <a:solidFill>
                            <a:schemeClr val="tx2"/>
                          </a:solidFill>
                          <a:latin typeface="微软雅黑" panose="020B0503020204020204" pitchFamily="34" charset="-122"/>
                          <a:ea typeface="微软雅黑" panose="020B0503020204020204" pitchFamily="34" charset="-122"/>
                        </a:rPr>
                        <a:t>903</a:t>
                      </a:r>
                      <a:endParaRPr lang="zh-CN" altLang="en-US" sz="1400">
                        <a:solidFill>
                          <a:schemeClr val="tx2"/>
                        </a:solidFill>
                        <a:latin typeface="微软雅黑" panose="020B0503020204020204" pitchFamily="34" charset="-122"/>
                        <a:ea typeface="微软雅黑" panose="020B0503020204020204" pitchFamily="34"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r"/>
                      <a:r>
                        <a:rPr lang="en-US" altLang="zh-CN" sz="1400">
                          <a:solidFill>
                            <a:schemeClr val="tx2"/>
                          </a:solidFill>
                          <a:latin typeface="微软雅黑" panose="020B0503020204020204" pitchFamily="34" charset="-122"/>
                          <a:ea typeface="微软雅黑" panose="020B0503020204020204" pitchFamily="34" charset="-122"/>
                        </a:rPr>
                        <a:t>307</a:t>
                      </a:r>
                      <a:endParaRPr lang="zh-CN" altLang="en-US" sz="1400">
                        <a:solidFill>
                          <a:schemeClr val="tx2"/>
                        </a:solidFill>
                        <a:latin typeface="微软雅黑" panose="020B0503020204020204" pitchFamily="34" charset="-122"/>
                        <a:ea typeface="微软雅黑" panose="020B0503020204020204" pitchFamily="34"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r"/>
                      <a:r>
                        <a:rPr lang="en-US" altLang="zh-CN" sz="1400">
                          <a:solidFill>
                            <a:schemeClr val="tx2"/>
                          </a:solidFill>
                          <a:latin typeface="微软雅黑" panose="020B0503020204020204" pitchFamily="34" charset="-122"/>
                          <a:ea typeface="微软雅黑" panose="020B0503020204020204" pitchFamily="34" charset="-122"/>
                        </a:rPr>
                        <a:t>32</a:t>
                      </a:r>
                      <a:endParaRPr lang="zh-CN" altLang="en-US" sz="1400">
                        <a:solidFill>
                          <a:schemeClr val="tx2"/>
                        </a:solidFill>
                        <a:latin typeface="微软雅黑" panose="020B0503020204020204" pitchFamily="34" charset="-122"/>
                        <a:ea typeface="微软雅黑" panose="020B0503020204020204" pitchFamily="34" charset="-122"/>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r"/>
                      <a:r>
                        <a:rPr lang="en-US" altLang="zh-CN" sz="1400" dirty="0">
                          <a:solidFill>
                            <a:schemeClr val="tx2"/>
                          </a:solidFill>
                          <a:latin typeface="微软雅黑" panose="020B0503020204020204" pitchFamily="34" charset="-122"/>
                          <a:ea typeface="微软雅黑" panose="020B0503020204020204" pitchFamily="34" charset="-122"/>
                        </a:rPr>
                        <a:t>432</a:t>
                      </a:r>
                      <a:endParaRPr lang="zh-CN" altLang="en-US" sz="1400" dirty="0">
                        <a:solidFill>
                          <a:schemeClr val="tx2"/>
                        </a:solidFill>
                        <a:latin typeface="微软雅黑" panose="020B0503020204020204" pitchFamily="34" charset="-122"/>
                        <a:ea typeface="微软雅黑" panose="020B0503020204020204" pitchFamily="34" charset="-122"/>
                      </a:endParaRPr>
                    </a:p>
                  </a:txBody>
                  <a:tcPr>
                    <a:lnL w="12700" cap="flat" cmpd="sng" algn="ctr">
                      <a:solidFill>
                        <a:schemeClr val="bg1">
                          <a:lumMod val="85000"/>
                        </a:schemeClr>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34" name="文本框 33"/>
          <p:cNvSpPr txBox="1"/>
          <p:nvPr>
            <p:custDataLst>
              <p:tags r:id="rId3"/>
            </p:custDataLst>
          </p:nvPr>
        </p:nvSpPr>
        <p:spPr>
          <a:xfrm>
            <a:off x="4387843" y="1728383"/>
            <a:ext cx="3416320" cy="523220"/>
          </a:xfrm>
          <a:prstGeom prst="rect">
            <a:avLst/>
          </a:prstGeom>
          <a:noFill/>
        </p:spPr>
        <p:txBody>
          <a:bodyPr wrap="none" rtlCol="0">
            <a:noAutofit/>
          </a:bodyPr>
          <a:lstStyle/>
          <a:p>
            <a:pPr algn="ctr"/>
            <a:r>
              <a:rPr lang="zh-CN" altLang="en-US" sz="2800" b="1">
                <a:solidFill>
                  <a:schemeClr val="accent1"/>
                </a:solidFill>
                <a:latin typeface="微软雅黑" panose="020B0503020204020204" pitchFamily="34" charset="-122"/>
                <a:ea typeface="微软雅黑" panose="020B0503020204020204" pitchFamily="34" charset="-122"/>
              </a:rPr>
              <a:t>本部门绩效管理目标</a:t>
            </a:r>
          </a:p>
        </p:txBody>
      </p:sp>
      <p:sp>
        <p:nvSpPr>
          <p:cNvPr id="35" name="文本框 34"/>
          <p:cNvSpPr txBox="1"/>
          <p:nvPr>
            <p:custDataLst>
              <p:tags r:id="rId4"/>
            </p:custDataLst>
          </p:nvPr>
        </p:nvSpPr>
        <p:spPr>
          <a:xfrm>
            <a:off x="2175542" y="5209434"/>
            <a:ext cx="7840917" cy="391967"/>
          </a:xfrm>
          <a:prstGeom prst="rect">
            <a:avLst/>
          </a:prstGeom>
          <a:noFill/>
        </p:spPr>
        <p:txBody>
          <a:bodyPr wrap="square" rtlCol="0">
            <a:noAutofit/>
          </a:bodyPr>
          <a:lstStyle/>
          <a:p>
            <a:pPr algn="ctr">
              <a:lnSpc>
                <a:spcPct val="130000"/>
              </a:lnSpc>
            </a:pPr>
            <a:r>
              <a:rPr lang="zh-CN" altLang="en-US" sz="1400">
                <a:solidFill>
                  <a:schemeClr val="tx2"/>
                </a:solidFill>
                <a:latin typeface="微软雅黑" panose="020B0503020204020204" pitchFamily="34" charset="-122"/>
                <a:ea typeface="微软雅黑" panose="020B0503020204020204" pitchFamily="34" charset="-122"/>
              </a:rPr>
              <a:t>在此处输入您的内容在此处输入您的内容</a:t>
            </a:r>
          </a:p>
        </p:txBody>
      </p:sp>
      <p:sp>
        <p:nvSpPr>
          <p:cNvPr id="36" name="任意多边形 35"/>
          <p:cNvSpPr/>
          <p:nvPr>
            <p:custDataLst>
              <p:tags r:id="rId5"/>
            </p:custDataLst>
          </p:nvPr>
        </p:nvSpPr>
        <p:spPr>
          <a:xfrm rot="5400000">
            <a:off x="9472277" y="1618584"/>
            <a:ext cx="598148" cy="280026"/>
          </a:xfrm>
          <a:custGeom>
            <a:avLst/>
            <a:gdLst>
              <a:gd name="connsiteX0" fmla="*/ 0 w 1475569"/>
              <a:gd name="connsiteY0" fmla="*/ 0 h 690795"/>
              <a:gd name="connsiteX1" fmla="*/ 1475569 w 1475569"/>
              <a:gd name="connsiteY1" fmla="*/ 0 h 690795"/>
              <a:gd name="connsiteX2" fmla="*/ 1233853 w 1475569"/>
              <a:gd name="connsiteY2" fmla="*/ 345398 h 690795"/>
              <a:gd name="connsiteX3" fmla="*/ 1475569 w 1475569"/>
              <a:gd name="connsiteY3" fmla="*/ 690795 h 690795"/>
              <a:gd name="connsiteX4" fmla="*/ 0 w 1475569"/>
              <a:gd name="connsiteY4" fmla="*/ 690795 h 690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569" h="690795">
                <a:moveTo>
                  <a:pt x="0" y="0"/>
                </a:moveTo>
                <a:lnTo>
                  <a:pt x="1475569" y="0"/>
                </a:lnTo>
                <a:lnTo>
                  <a:pt x="1233853" y="345398"/>
                </a:lnTo>
                <a:lnTo>
                  <a:pt x="1475569" y="690795"/>
                </a:lnTo>
                <a:lnTo>
                  <a:pt x="0" y="690795"/>
                </a:lnTo>
                <a:close/>
              </a:path>
            </a:pathLst>
          </a:custGeom>
          <a:gradFill>
            <a:gsLst>
              <a:gs pos="20000">
                <a:schemeClr val="accent1"/>
              </a:gs>
              <a:gs pos="100000">
                <a:schemeClr val="accent1">
                  <a:lumMod val="20000"/>
                  <a:lumOff val="80000"/>
                </a:schemeClr>
              </a:gs>
            </a:gsLst>
            <a:path path="circle">
              <a:fillToRect l="100000" b="100000"/>
            </a:path>
          </a:gradFill>
          <a:ln>
            <a:noFill/>
          </a:ln>
          <a:effectLst>
            <a:outerShdw blurRad="88900" dist="508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3" name="文本框 22">
            <a:extLst>
              <a:ext uri="{FF2B5EF4-FFF2-40B4-BE49-F238E27FC236}">
                <a16:creationId xmlns:a16="http://schemas.microsoft.com/office/drawing/2014/main" id="{E15F577C-606F-9CD3-1DDD-6181F9AEFD3E}"/>
              </a:ext>
            </a:extLst>
          </p:cNvPr>
          <p:cNvSpPr txBox="1"/>
          <p:nvPr/>
        </p:nvSpPr>
        <p:spPr>
          <a:xfrm>
            <a:off x="1076268" y="486554"/>
            <a:ext cx="2236510" cy="400110"/>
          </a:xfrm>
          <a:prstGeom prst="rect">
            <a:avLst/>
          </a:prstGeom>
          <a:noFill/>
        </p:spPr>
        <p:txBody>
          <a:bodyPr wrap="none" rtlCol="0">
            <a:noAutofit/>
          </a:bodyPr>
          <a:lstStyle/>
          <a:p>
            <a:pPr algn="ctr"/>
            <a:r>
              <a:rPr lang="zh-CN" altLang="en-US" sz="2000" b="1">
                <a:solidFill>
                  <a:schemeClr val="bg1"/>
                </a:solidFill>
                <a:latin typeface="微软雅黑" panose="020B0503020204020204" pitchFamily="34" charset="-122"/>
                <a:ea typeface="微软雅黑" panose="020B0503020204020204" pitchFamily="34" charset="-122"/>
              </a:rPr>
              <a:t>明年工作计划</a:t>
            </a:r>
          </a:p>
        </p:txBody>
      </p:sp>
      <p:pic>
        <p:nvPicPr>
          <p:cNvPr id="24" name="图片 23">
            <a:hlinkClick r:id="rId9"/>
            <a:extLst>
              <a:ext uri="{FF2B5EF4-FFF2-40B4-BE49-F238E27FC236}">
                <a16:creationId xmlns:a16="http://schemas.microsoft.com/office/drawing/2014/main" id="{9B784484-D3A3-2630-9602-2B2951B95C6F}"/>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362469" y="614615"/>
            <a:ext cx="1156431" cy="152649"/>
          </a:xfrm>
          <a:prstGeom prst="rect">
            <a:avLst/>
          </a:prstGeom>
        </p:spPr>
      </p:pic>
      <p:cxnSp>
        <p:nvCxnSpPr>
          <p:cNvPr id="25" name="直接连接符 24">
            <a:extLst>
              <a:ext uri="{FF2B5EF4-FFF2-40B4-BE49-F238E27FC236}">
                <a16:creationId xmlns:a16="http://schemas.microsoft.com/office/drawing/2014/main" id="{28915E02-9162-FBF2-DF56-70E46230F7CD}"/>
              </a:ext>
            </a:extLst>
          </p:cNvPr>
          <p:cNvCxnSpPr>
            <a:cxnSpLocks/>
          </p:cNvCxnSpPr>
          <p:nvPr/>
        </p:nvCxnSpPr>
        <p:spPr>
          <a:xfrm>
            <a:off x="3611408" y="690939"/>
            <a:ext cx="6582459" cy="0"/>
          </a:xfrm>
          <a:prstGeom prst="line">
            <a:avLst/>
          </a:prstGeom>
          <a:ln>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EB0185F9-0888-BD79-5E9A-231750E62288}"/>
              </a:ext>
            </a:extLst>
          </p:cNvPr>
          <p:cNvCxnSpPr>
            <a:cxnSpLocks/>
          </p:cNvCxnSpPr>
          <p:nvPr/>
        </p:nvCxnSpPr>
        <p:spPr>
          <a:xfrm>
            <a:off x="8286750" y="690939"/>
            <a:ext cx="1907117" cy="0"/>
          </a:xfrm>
          <a:prstGeom prst="line">
            <a:avLst/>
          </a:prstGeom>
          <a:ln>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文本框 42">
            <a:extLst>
              <a:ext uri="{FF2B5EF4-FFF2-40B4-BE49-F238E27FC236}">
                <a16:creationId xmlns:a16="http://schemas.microsoft.com/office/drawing/2014/main" id="{66DE8E8E-8E11-D21B-11EF-2B6BBAED52DE}"/>
              </a:ext>
            </a:extLst>
          </p:cNvPr>
          <p:cNvSpPr txBox="1"/>
          <p:nvPr/>
        </p:nvSpPr>
        <p:spPr>
          <a:xfrm>
            <a:off x="198157" y="105442"/>
            <a:ext cx="1690102" cy="472916"/>
          </a:xfrm>
          <a:prstGeom prst="parallelogram">
            <a:avLst/>
          </a:prstGeom>
          <a:noFill/>
        </p:spPr>
        <p:txBody>
          <a:bodyPr wrap="none" rtlCol="0">
            <a:noAutofit/>
          </a:bodyPr>
          <a:lstStyle/>
          <a:p>
            <a:r>
              <a:rPr lang="en-US" altLang="zh-CN">
                <a:solidFill>
                  <a:schemeClr val="accent1"/>
                </a:solidFill>
                <a:latin typeface="微软雅黑" panose="020B0503020204020204" pitchFamily="34" charset="-122"/>
                <a:ea typeface="微软雅黑" panose="020B0503020204020204" pitchFamily="34" charset="-122"/>
              </a:rPr>
              <a:t>PART FIVE</a:t>
            </a: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26" name="矩形 25"/>
          <p:cNvSpPr/>
          <p:nvPr>
            <p:custDataLst>
              <p:tags r:id="rId1"/>
            </p:custDataLst>
          </p:nvPr>
        </p:nvSpPr>
        <p:spPr>
          <a:xfrm>
            <a:off x="1930400" y="2586289"/>
            <a:ext cx="9602788" cy="112657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9" name="TextBox 25"/>
          <p:cNvSpPr>
            <a:spLocks noChangeArrowheads="1"/>
          </p:cNvSpPr>
          <p:nvPr/>
        </p:nvSpPr>
        <p:spPr bwMode="auto">
          <a:xfrm>
            <a:off x="3609527" y="2854907"/>
            <a:ext cx="5936029" cy="589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96" tIns="46648" rIns="93296" bIns="46648" anchor="ctr" anchorCtr="0">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在此处输入您的内容在此处输入您的内容在此处输入您的内容在此处输入您的内容在此处输入您的内容在此处输入您的内容</a:t>
            </a:r>
          </a:p>
        </p:txBody>
      </p:sp>
      <p:sp>
        <p:nvSpPr>
          <p:cNvPr id="30" name="矩形 29"/>
          <p:cNvSpPr/>
          <p:nvPr>
            <p:custDataLst>
              <p:tags r:id="rId2"/>
            </p:custDataLst>
          </p:nvPr>
        </p:nvSpPr>
        <p:spPr>
          <a:xfrm>
            <a:off x="1930400" y="3985307"/>
            <a:ext cx="9602788" cy="112657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2" name="TextBox 25"/>
          <p:cNvSpPr>
            <a:spLocks noChangeArrowheads="1"/>
          </p:cNvSpPr>
          <p:nvPr/>
        </p:nvSpPr>
        <p:spPr bwMode="auto">
          <a:xfrm>
            <a:off x="3609526" y="4276222"/>
            <a:ext cx="5921153" cy="589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96" tIns="46648" rIns="93296" bIns="46648" anchor="ctr" anchorCtr="0">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在此处输入您的内容在此处输入您的内容在此处输入您的内容在此处输入您的内容在此处输入您的内容在此处输入您的内容</a:t>
            </a:r>
          </a:p>
        </p:txBody>
      </p:sp>
      <p:sp>
        <p:nvSpPr>
          <p:cNvPr id="33" name="矩形 32"/>
          <p:cNvSpPr/>
          <p:nvPr>
            <p:custDataLst>
              <p:tags r:id="rId3"/>
            </p:custDataLst>
          </p:nvPr>
        </p:nvSpPr>
        <p:spPr>
          <a:xfrm>
            <a:off x="1930400" y="5428919"/>
            <a:ext cx="9602788" cy="112657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TextBox 25"/>
          <p:cNvSpPr>
            <a:spLocks noChangeArrowheads="1"/>
          </p:cNvSpPr>
          <p:nvPr/>
        </p:nvSpPr>
        <p:spPr bwMode="auto">
          <a:xfrm>
            <a:off x="3609527" y="5697537"/>
            <a:ext cx="5921152" cy="589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96" tIns="46648" rIns="93296" bIns="46648" anchor="ctr" anchorCtr="0">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20000"/>
              </a:lnSpc>
              <a:spcBef>
                <a:spcPct val="0"/>
              </a:spcBef>
              <a:spcAft>
                <a:spcPts val="0"/>
              </a:spcAft>
              <a:buClrTx/>
              <a:buSzTx/>
              <a:buFont typeface="Arial" panose="020B0604020202020204" pitchFamily="34" charset="0"/>
              <a:buNone/>
              <a:defRPr/>
            </a:pPr>
            <a:r>
              <a:rPr kumimoji="0" lang="zh-CN" altLang="en-US"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在此处输入您的内容在此处输入您的内容在此处输入您的内容在此处输入您的内容在此处输入您的内容在此处输入您的内容</a:t>
            </a:r>
          </a:p>
        </p:txBody>
      </p:sp>
      <p:sp>
        <p:nvSpPr>
          <p:cNvPr id="2" name="矩形 1"/>
          <p:cNvSpPr/>
          <p:nvPr>
            <p:custDataLst>
              <p:tags r:id="rId4"/>
            </p:custDataLst>
          </p:nvPr>
        </p:nvSpPr>
        <p:spPr>
          <a:xfrm>
            <a:off x="1930400" y="1164974"/>
            <a:ext cx="9602788" cy="112657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 name="TextBox 25"/>
          <p:cNvSpPr>
            <a:spLocks noChangeArrowheads="1"/>
          </p:cNvSpPr>
          <p:nvPr/>
        </p:nvSpPr>
        <p:spPr bwMode="auto">
          <a:xfrm>
            <a:off x="3609527" y="1433592"/>
            <a:ext cx="5936029" cy="589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96" tIns="46648" rIns="93296" bIns="46648" anchor="ctr" anchorCtr="0">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20000"/>
              </a:lnSpc>
              <a:spcBef>
                <a:spcPct val="0"/>
              </a:spcBef>
              <a:buNone/>
              <a:defRPr/>
            </a:pPr>
            <a:r>
              <a:rPr kumimoji="0" lang="zh-CN" altLang="en-US"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在此处输入您的内容在此处输入您的内容在此处输入您的内容在此处输入您的内容在此处输入您的内容在此处输入您的内容</a:t>
            </a:r>
          </a:p>
        </p:txBody>
      </p:sp>
      <p:sp>
        <p:nvSpPr>
          <p:cNvPr id="38" name="PA_任意多边形 37"/>
          <p:cNvSpPr>
            <a:spLocks noChangeArrowheads="1"/>
          </p:cNvSpPr>
          <p:nvPr>
            <p:custDataLst>
              <p:tags r:id="rId5"/>
            </p:custDataLst>
          </p:nvPr>
        </p:nvSpPr>
        <p:spPr bwMode="auto">
          <a:xfrm>
            <a:off x="2274951" y="1391404"/>
            <a:ext cx="2959473" cy="689881"/>
          </a:xfrm>
          <a:custGeom>
            <a:avLst/>
            <a:gdLst/>
            <a:ahLst/>
            <a:cxnLst/>
            <a:rect l="l" t="t" r="r" b="b"/>
            <a:pathLst>
              <a:path w="1790849" h="417463">
                <a:moveTo>
                  <a:pt x="1468041" y="268784"/>
                </a:moveTo>
                <a:lnTo>
                  <a:pt x="1517600" y="276151"/>
                </a:lnTo>
                <a:cubicBezTo>
                  <a:pt x="1524298" y="277044"/>
                  <a:pt x="1527869" y="279202"/>
                  <a:pt x="1528316" y="282625"/>
                </a:cubicBezTo>
                <a:cubicBezTo>
                  <a:pt x="1528762" y="286048"/>
                  <a:pt x="1525935" y="289843"/>
                  <a:pt x="1519833" y="294010"/>
                </a:cubicBezTo>
                <a:cubicBezTo>
                  <a:pt x="1515219" y="296838"/>
                  <a:pt x="1512912" y="305693"/>
                  <a:pt x="1512912" y="320576"/>
                </a:cubicBezTo>
                <a:lnTo>
                  <a:pt x="1512912" y="356518"/>
                </a:lnTo>
                <a:cubicBezTo>
                  <a:pt x="1512466" y="367829"/>
                  <a:pt x="1517675" y="373634"/>
                  <a:pt x="1528539" y="373931"/>
                </a:cubicBezTo>
                <a:cubicBezTo>
                  <a:pt x="1539106" y="375122"/>
                  <a:pt x="1552798" y="375717"/>
                  <a:pt x="1569616" y="375717"/>
                </a:cubicBezTo>
                <a:cubicBezTo>
                  <a:pt x="1587177" y="375717"/>
                  <a:pt x="1602135" y="374973"/>
                  <a:pt x="1614487" y="373485"/>
                </a:cubicBezTo>
                <a:cubicBezTo>
                  <a:pt x="1631603" y="373782"/>
                  <a:pt x="1640904" y="351979"/>
                  <a:pt x="1642393" y="308075"/>
                </a:cubicBezTo>
                <a:cubicBezTo>
                  <a:pt x="1656531" y="323255"/>
                  <a:pt x="1672828" y="334715"/>
                  <a:pt x="1691283" y="342454"/>
                </a:cubicBezTo>
                <a:cubicBezTo>
                  <a:pt x="1676400" y="386358"/>
                  <a:pt x="1655787" y="409055"/>
                  <a:pt x="1629445" y="410543"/>
                </a:cubicBezTo>
                <a:cubicBezTo>
                  <a:pt x="1617985" y="412478"/>
                  <a:pt x="1598191" y="413519"/>
                  <a:pt x="1570062" y="413668"/>
                </a:cubicBezTo>
                <a:cubicBezTo>
                  <a:pt x="1551161" y="413668"/>
                  <a:pt x="1534120" y="413073"/>
                  <a:pt x="1518940" y="411882"/>
                </a:cubicBezTo>
                <a:cubicBezTo>
                  <a:pt x="1486793" y="409799"/>
                  <a:pt x="1471092" y="394097"/>
                  <a:pt x="1471836" y="364778"/>
                </a:cubicBezTo>
                <a:lnTo>
                  <a:pt x="1471836" y="320576"/>
                </a:lnTo>
                <a:cubicBezTo>
                  <a:pt x="1471836" y="308968"/>
                  <a:pt x="1470571" y="291704"/>
                  <a:pt x="1468041" y="268784"/>
                </a:cubicBezTo>
                <a:close/>
                <a:moveTo>
                  <a:pt x="1411783" y="267445"/>
                </a:moveTo>
                <a:lnTo>
                  <a:pt x="1457102" y="282625"/>
                </a:lnTo>
                <a:cubicBezTo>
                  <a:pt x="1463055" y="284709"/>
                  <a:pt x="1466031" y="287462"/>
                  <a:pt x="1466031" y="290885"/>
                </a:cubicBezTo>
                <a:cubicBezTo>
                  <a:pt x="1465734" y="294159"/>
                  <a:pt x="1462459" y="296987"/>
                  <a:pt x="1456209" y="299368"/>
                </a:cubicBezTo>
                <a:cubicBezTo>
                  <a:pt x="1453679" y="300559"/>
                  <a:pt x="1451372" y="303759"/>
                  <a:pt x="1449288" y="308968"/>
                </a:cubicBezTo>
                <a:cubicBezTo>
                  <a:pt x="1439466" y="337096"/>
                  <a:pt x="1427634" y="364406"/>
                  <a:pt x="1413793" y="390898"/>
                </a:cubicBezTo>
                <a:cubicBezTo>
                  <a:pt x="1398761" y="383159"/>
                  <a:pt x="1382613" y="378247"/>
                  <a:pt x="1365349" y="376164"/>
                </a:cubicBezTo>
                <a:cubicBezTo>
                  <a:pt x="1390203" y="346844"/>
                  <a:pt x="1405682" y="310605"/>
                  <a:pt x="1411783" y="267445"/>
                </a:cubicBezTo>
                <a:close/>
                <a:moveTo>
                  <a:pt x="1693069" y="265659"/>
                </a:moveTo>
                <a:cubicBezTo>
                  <a:pt x="1719709" y="295573"/>
                  <a:pt x="1743000" y="323776"/>
                  <a:pt x="1762943" y="350267"/>
                </a:cubicBezTo>
                <a:lnTo>
                  <a:pt x="1727894" y="379512"/>
                </a:lnTo>
                <a:cubicBezTo>
                  <a:pt x="1707654" y="348556"/>
                  <a:pt x="1684734" y="319460"/>
                  <a:pt x="1659136" y="292225"/>
                </a:cubicBezTo>
                <a:close/>
                <a:moveTo>
                  <a:pt x="653430" y="257399"/>
                </a:moveTo>
                <a:lnTo>
                  <a:pt x="653430" y="346472"/>
                </a:lnTo>
                <a:lnTo>
                  <a:pt x="786482" y="346472"/>
                </a:lnTo>
                <a:lnTo>
                  <a:pt x="786482" y="257399"/>
                </a:lnTo>
                <a:close/>
                <a:moveTo>
                  <a:pt x="1565597" y="256059"/>
                </a:moveTo>
                <a:cubicBezTo>
                  <a:pt x="1567086" y="258143"/>
                  <a:pt x="1569541" y="261417"/>
                  <a:pt x="1572964" y="265882"/>
                </a:cubicBezTo>
                <a:cubicBezTo>
                  <a:pt x="1593503" y="293266"/>
                  <a:pt x="1607046" y="311944"/>
                  <a:pt x="1613594" y="321916"/>
                </a:cubicBezTo>
                <a:lnTo>
                  <a:pt x="1576983" y="345133"/>
                </a:lnTo>
                <a:cubicBezTo>
                  <a:pt x="1562993" y="321767"/>
                  <a:pt x="1547440" y="299368"/>
                  <a:pt x="1530325" y="277937"/>
                </a:cubicBezTo>
                <a:close/>
                <a:moveTo>
                  <a:pt x="563240" y="212081"/>
                </a:moveTo>
                <a:cubicBezTo>
                  <a:pt x="570979" y="234702"/>
                  <a:pt x="578941" y="250404"/>
                  <a:pt x="587127" y="259185"/>
                </a:cubicBezTo>
                <a:cubicBezTo>
                  <a:pt x="548580" y="316186"/>
                  <a:pt x="515838" y="366490"/>
                  <a:pt x="488900" y="410096"/>
                </a:cubicBezTo>
                <a:lnTo>
                  <a:pt x="450503" y="379066"/>
                </a:lnTo>
                <a:cubicBezTo>
                  <a:pt x="490537" y="330101"/>
                  <a:pt x="528116" y="274440"/>
                  <a:pt x="563240" y="212081"/>
                </a:cubicBezTo>
                <a:close/>
                <a:moveTo>
                  <a:pt x="1209303" y="140420"/>
                </a:moveTo>
                <a:lnTo>
                  <a:pt x="1209303" y="188863"/>
                </a:lnTo>
                <a:lnTo>
                  <a:pt x="1259086" y="188863"/>
                </a:lnTo>
                <a:lnTo>
                  <a:pt x="1259086" y="140420"/>
                </a:lnTo>
                <a:close/>
                <a:moveTo>
                  <a:pt x="1118443" y="140420"/>
                </a:moveTo>
                <a:lnTo>
                  <a:pt x="1118443" y="188863"/>
                </a:lnTo>
                <a:lnTo>
                  <a:pt x="1167333" y="188863"/>
                </a:lnTo>
                <a:lnTo>
                  <a:pt x="1167333" y="140420"/>
                </a:lnTo>
                <a:close/>
                <a:moveTo>
                  <a:pt x="465460" y="106487"/>
                </a:moveTo>
                <a:cubicBezTo>
                  <a:pt x="499988" y="127918"/>
                  <a:pt x="530200" y="147117"/>
                  <a:pt x="556096" y="164084"/>
                </a:cubicBezTo>
                <a:lnTo>
                  <a:pt x="532656" y="197570"/>
                </a:lnTo>
                <a:cubicBezTo>
                  <a:pt x="505718" y="177776"/>
                  <a:pt x="475878" y="158056"/>
                  <a:pt x="443136" y="138411"/>
                </a:cubicBezTo>
                <a:close/>
                <a:moveTo>
                  <a:pt x="1558230" y="63178"/>
                </a:moveTo>
                <a:cubicBezTo>
                  <a:pt x="1531144" y="100534"/>
                  <a:pt x="1495350" y="133723"/>
                  <a:pt x="1450851" y="162744"/>
                </a:cubicBezTo>
                <a:cubicBezTo>
                  <a:pt x="1472133" y="165274"/>
                  <a:pt x="1487016" y="166614"/>
                  <a:pt x="1495499" y="166762"/>
                </a:cubicBezTo>
                <a:lnTo>
                  <a:pt x="1571402" y="166762"/>
                </a:lnTo>
                <a:cubicBezTo>
                  <a:pt x="1558751" y="150987"/>
                  <a:pt x="1543868" y="136104"/>
                  <a:pt x="1526753" y="122114"/>
                </a:cubicBezTo>
                <a:lnTo>
                  <a:pt x="1555998" y="95548"/>
                </a:lnTo>
                <a:cubicBezTo>
                  <a:pt x="1571774" y="109538"/>
                  <a:pt x="1588368" y="126132"/>
                  <a:pt x="1605781" y="145331"/>
                </a:cubicBezTo>
                <a:lnTo>
                  <a:pt x="1579662" y="166762"/>
                </a:lnTo>
                <a:lnTo>
                  <a:pt x="1635919" y="166762"/>
                </a:lnTo>
                <a:cubicBezTo>
                  <a:pt x="1656159" y="166465"/>
                  <a:pt x="1673498" y="165572"/>
                  <a:pt x="1687934" y="164084"/>
                </a:cubicBezTo>
                <a:cubicBezTo>
                  <a:pt x="1638225" y="136699"/>
                  <a:pt x="1594991" y="103064"/>
                  <a:pt x="1558230" y="63178"/>
                </a:cubicBezTo>
                <a:close/>
                <a:moveTo>
                  <a:pt x="1209303" y="57597"/>
                </a:moveTo>
                <a:lnTo>
                  <a:pt x="1209303" y="106041"/>
                </a:lnTo>
                <a:lnTo>
                  <a:pt x="1259086" y="106041"/>
                </a:lnTo>
                <a:lnTo>
                  <a:pt x="1259086" y="57597"/>
                </a:lnTo>
                <a:close/>
                <a:moveTo>
                  <a:pt x="1118443" y="57597"/>
                </a:moveTo>
                <a:lnTo>
                  <a:pt x="1118443" y="106041"/>
                </a:lnTo>
                <a:lnTo>
                  <a:pt x="1167333" y="106041"/>
                </a:lnTo>
                <a:lnTo>
                  <a:pt x="1167333" y="57597"/>
                </a:lnTo>
                <a:close/>
                <a:moveTo>
                  <a:pt x="898996" y="41970"/>
                </a:moveTo>
                <a:cubicBezTo>
                  <a:pt x="911051" y="43905"/>
                  <a:pt x="924892" y="45170"/>
                  <a:pt x="940519" y="45765"/>
                </a:cubicBezTo>
                <a:lnTo>
                  <a:pt x="1023789" y="45765"/>
                </a:lnTo>
                <a:cubicBezTo>
                  <a:pt x="1038522" y="45319"/>
                  <a:pt x="1052364" y="44054"/>
                  <a:pt x="1065312" y="41970"/>
                </a:cubicBezTo>
                <a:lnTo>
                  <a:pt x="1065312" y="84163"/>
                </a:lnTo>
                <a:cubicBezTo>
                  <a:pt x="1042541" y="81335"/>
                  <a:pt x="1028700" y="79921"/>
                  <a:pt x="1023789" y="79921"/>
                </a:cubicBezTo>
                <a:lnTo>
                  <a:pt x="1005929" y="79921"/>
                </a:lnTo>
                <a:lnTo>
                  <a:pt x="1005929" y="170558"/>
                </a:lnTo>
                <a:lnTo>
                  <a:pt x="1014189" y="170558"/>
                </a:lnTo>
                <a:cubicBezTo>
                  <a:pt x="1028625" y="169962"/>
                  <a:pt x="1042169" y="168697"/>
                  <a:pt x="1054819" y="166762"/>
                </a:cubicBezTo>
                <a:lnTo>
                  <a:pt x="1054819" y="208955"/>
                </a:lnTo>
                <a:cubicBezTo>
                  <a:pt x="1032941" y="206276"/>
                  <a:pt x="1019398" y="204862"/>
                  <a:pt x="1014189" y="204714"/>
                </a:cubicBezTo>
                <a:lnTo>
                  <a:pt x="1005929" y="204714"/>
                </a:lnTo>
                <a:lnTo>
                  <a:pt x="1005929" y="304503"/>
                </a:lnTo>
                <a:cubicBezTo>
                  <a:pt x="1020663" y="298996"/>
                  <a:pt x="1038448" y="291034"/>
                  <a:pt x="1059284" y="280616"/>
                </a:cubicBezTo>
                <a:cubicBezTo>
                  <a:pt x="1058540" y="287760"/>
                  <a:pt x="1058168" y="294085"/>
                  <a:pt x="1058168" y="299592"/>
                </a:cubicBezTo>
                <a:cubicBezTo>
                  <a:pt x="1058168" y="308819"/>
                  <a:pt x="1059061" y="317302"/>
                  <a:pt x="1060847" y="325041"/>
                </a:cubicBezTo>
                <a:cubicBezTo>
                  <a:pt x="1003399" y="344240"/>
                  <a:pt x="954286" y="362992"/>
                  <a:pt x="913507" y="381298"/>
                </a:cubicBezTo>
                <a:lnTo>
                  <a:pt x="892076" y="336873"/>
                </a:lnTo>
                <a:cubicBezTo>
                  <a:pt x="917823" y="333152"/>
                  <a:pt x="942082" y="327199"/>
                  <a:pt x="964853" y="319014"/>
                </a:cubicBezTo>
                <a:lnTo>
                  <a:pt x="964853" y="204714"/>
                </a:lnTo>
                <a:lnTo>
                  <a:pt x="948779" y="204714"/>
                </a:lnTo>
                <a:cubicBezTo>
                  <a:pt x="946547" y="204565"/>
                  <a:pt x="932482" y="205979"/>
                  <a:pt x="906586" y="208955"/>
                </a:cubicBezTo>
                <a:lnTo>
                  <a:pt x="906586" y="166762"/>
                </a:lnTo>
                <a:cubicBezTo>
                  <a:pt x="920130" y="168697"/>
                  <a:pt x="934194" y="169962"/>
                  <a:pt x="948779" y="170558"/>
                </a:cubicBezTo>
                <a:lnTo>
                  <a:pt x="964853" y="170558"/>
                </a:lnTo>
                <a:lnTo>
                  <a:pt x="964853" y="79921"/>
                </a:lnTo>
                <a:lnTo>
                  <a:pt x="940519" y="79921"/>
                </a:lnTo>
                <a:cubicBezTo>
                  <a:pt x="938287" y="79772"/>
                  <a:pt x="924446" y="81186"/>
                  <a:pt x="898996" y="84163"/>
                </a:cubicBezTo>
                <a:close/>
                <a:moveTo>
                  <a:pt x="1073125" y="19199"/>
                </a:moveTo>
                <a:cubicBezTo>
                  <a:pt x="1094259" y="21432"/>
                  <a:pt x="1112565" y="22771"/>
                  <a:pt x="1128043" y="23218"/>
                </a:cubicBezTo>
                <a:lnTo>
                  <a:pt x="1249933" y="23218"/>
                </a:lnTo>
                <a:cubicBezTo>
                  <a:pt x="1263476" y="22920"/>
                  <a:pt x="1281782" y="21581"/>
                  <a:pt x="1304850" y="19199"/>
                </a:cubicBezTo>
                <a:cubicBezTo>
                  <a:pt x="1302469" y="41672"/>
                  <a:pt x="1301130" y="59978"/>
                  <a:pt x="1300832" y="74117"/>
                </a:cubicBezTo>
                <a:lnTo>
                  <a:pt x="1300832" y="172343"/>
                </a:lnTo>
                <a:cubicBezTo>
                  <a:pt x="1301130" y="187077"/>
                  <a:pt x="1302320" y="205383"/>
                  <a:pt x="1304404" y="227261"/>
                </a:cubicBezTo>
                <a:cubicBezTo>
                  <a:pt x="1284908" y="224880"/>
                  <a:pt x="1266602" y="223466"/>
                  <a:pt x="1249486" y="223019"/>
                </a:cubicBezTo>
                <a:lnTo>
                  <a:pt x="1209303" y="223019"/>
                </a:lnTo>
                <a:lnTo>
                  <a:pt x="1209303" y="269231"/>
                </a:lnTo>
                <a:lnTo>
                  <a:pt x="1255960" y="269231"/>
                </a:lnTo>
                <a:cubicBezTo>
                  <a:pt x="1277243" y="268338"/>
                  <a:pt x="1294284" y="266998"/>
                  <a:pt x="1307083" y="265212"/>
                </a:cubicBezTo>
                <a:lnTo>
                  <a:pt x="1307083" y="307628"/>
                </a:lnTo>
                <a:cubicBezTo>
                  <a:pt x="1290117" y="305693"/>
                  <a:pt x="1273076" y="304354"/>
                  <a:pt x="1255960" y="303610"/>
                </a:cubicBezTo>
                <a:lnTo>
                  <a:pt x="1209303" y="303610"/>
                </a:lnTo>
                <a:lnTo>
                  <a:pt x="1209303" y="359867"/>
                </a:lnTo>
                <a:lnTo>
                  <a:pt x="1271141" y="359867"/>
                </a:lnTo>
                <a:cubicBezTo>
                  <a:pt x="1291828" y="358974"/>
                  <a:pt x="1309464" y="357560"/>
                  <a:pt x="1324049" y="355625"/>
                </a:cubicBezTo>
                <a:lnTo>
                  <a:pt x="1324049" y="398711"/>
                </a:lnTo>
                <a:cubicBezTo>
                  <a:pt x="1307083" y="396776"/>
                  <a:pt x="1289447" y="395362"/>
                  <a:pt x="1271141" y="394469"/>
                </a:cubicBezTo>
                <a:lnTo>
                  <a:pt x="1090538" y="394469"/>
                </a:lnTo>
                <a:cubicBezTo>
                  <a:pt x="1079227" y="394916"/>
                  <a:pt x="1062112" y="396330"/>
                  <a:pt x="1039192" y="398711"/>
                </a:cubicBezTo>
                <a:lnTo>
                  <a:pt x="1039192" y="355625"/>
                </a:lnTo>
                <a:cubicBezTo>
                  <a:pt x="1054819" y="357560"/>
                  <a:pt x="1071934" y="358974"/>
                  <a:pt x="1090538" y="359867"/>
                </a:cubicBezTo>
                <a:lnTo>
                  <a:pt x="1167333" y="359867"/>
                </a:lnTo>
                <a:lnTo>
                  <a:pt x="1167333" y="303610"/>
                </a:lnTo>
                <a:lnTo>
                  <a:pt x="1117550" y="303610"/>
                </a:lnTo>
                <a:cubicBezTo>
                  <a:pt x="1103560" y="304205"/>
                  <a:pt x="1086743" y="305545"/>
                  <a:pt x="1067097" y="307628"/>
                </a:cubicBezTo>
                <a:lnTo>
                  <a:pt x="1067097" y="265212"/>
                </a:lnTo>
                <a:cubicBezTo>
                  <a:pt x="1083022" y="267147"/>
                  <a:pt x="1099840" y="268486"/>
                  <a:pt x="1117550" y="269231"/>
                </a:cubicBezTo>
                <a:lnTo>
                  <a:pt x="1167333" y="269231"/>
                </a:lnTo>
                <a:lnTo>
                  <a:pt x="1167333" y="223019"/>
                </a:lnTo>
                <a:lnTo>
                  <a:pt x="1127596" y="223019"/>
                </a:lnTo>
                <a:cubicBezTo>
                  <a:pt x="1110927" y="223317"/>
                  <a:pt x="1092622" y="224731"/>
                  <a:pt x="1072679" y="227261"/>
                </a:cubicBezTo>
                <a:cubicBezTo>
                  <a:pt x="1075060" y="206723"/>
                  <a:pt x="1076399" y="188417"/>
                  <a:pt x="1076697" y="172343"/>
                </a:cubicBezTo>
                <a:lnTo>
                  <a:pt x="1076697" y="74117"/>
                </a:lnTo>
                <a:cubicBezTo>
                  <a:pt x="1076548" y="62806"/>
                  <a:pt x="1075357" y="44500"/>
                  <a:pt x="1073125" y="19199"/>
                </a:cubicBezTo>
                <a:close/>
                <a:moveTo>
                  <a:pt x="495151" y="8707"/>
                </a:moveTo>
                <a:cubicBezTo>
                  <a:pt x="523726" y="24036"/>
                  <a:pt x="556543" y="42789"/>
                  <a:pt x="593601" y="64964"/>
                </a:cubicBezTo>
                <a:lnTo>
                  <a:pt x="570607" y="99567"/>
                </a:lnTo>
                <a:cubicBezTo>
                  <a:pt x="539799" y="79028"/>
                  <a:pt x="507504" y="59383"/>
                  <a:pt x="473720" y="40631"/>
                </a:cubicBezTo>
                <a:close/>
                <a:moveTo>
                  <a:pt x="178370" y="7367"/>
                </a:moveTo>
                <a:lnTo>
                  <a:pt x="229046" y="14511"/>
                </a:lnTo>
                <a:cubicBezTo>
                  <a:pt x="234106" y="15404"/>
                  <a:pt x="236860" y="17488"/>
                  <a:pt x="237306" y="20762"/>
                </a:cubicBezTo>
                <a:cubicBezTo>
                  <a:pt x="237455" y="24036"/>
                  <a:pt x="235148" y="27906"/>
                  <a:pt x="230386" y="32371"/>
                </a:cubicBezTo>
                <a:cubicBezTo>
                  <a:pt x="226665" y="35198"/>
                  <a:pt x="224879" y="44054"/>
                  <a:pt x="225028" y="58936"/>
                </a:cubicBezTo>
                <a:lnTo>
                  <a:pt x="225028" y="114300"/>
                </a:lnTo>
                <a:lnTo>
                  <a:pt x="306735" y="114300"/>
                </a:lnTo>
                <a:cubicBezTo>
                  <a:pt x="325785" y="114003"/>
                  <a:pt x="344686" y="112589"/>
                  <a:pt x="363438" y="110059"/>
                </a:cubicBezTo>
                <a:lnTo>
                  <a:pt x="363438" y="153591"/>
                </a:lnTo>
                <a:cubicBezTo>
                  <a:pt x="344686" y="151210"/>
                  <a:pt x="325785" y="149870"/>
                  <a:pt x="306735" y="149573"/>
                </a:cubicBezTo>
                <a:lnTo>
                  <a:pt x="225028" y="149573"/>
                </a:lnTo>
                <a:lnTo>
                  <a:pt x="225028" y="233065"/>
                </a:lnTo>
                <a:lnTo>
                  <a:pt x="286196" y="233065"/>
                </a:lnTo>
                <a:cubicBezTo>
                  <a:pt x="303758" y="232768"/>
                  <a:pt x="322064" y="231577"/>
                  <a:pt x="341114" y="229493"/>
                </a:cubicBezTo>
                <a:lnTo>
                  <a:pt x="341114" y="272356"/>
                </a:lnTo>
                <a:cubicBezTo>
                  <a:pt x="323552" y="269975"/>
                  <a:pt x="305246" y="268635"/>
                  <a:pt x="286196" y="268338"/>
                </a:cubicBezTo>
                <a:lnTo>
                  <a:pt x="225028" y="268338"/>
                </a:lnTo>
                <a:lnTo>
                  <a:pt x="225028" y="362992"/>
                </a:lnTo>
                <a:lnTo>
                  <a:pt x="340667" y="362992"/>
                </a:lnTo>
                <a:cubicBezTo>
                  <a:pt x="362099" y="362546"/>
                  <a:pt x="381893" y="361206"/>
                  <a:pt x="400050" y="358974"/>
                </a:cubicBezTo>
                <a:lnTo>
                  <a:pt x="400050" y="401390"/>
                </a:lnTo>
                <a:cubicBezTo>
                  <a:pt x="380405" y="399306"/>
                  <a:pt x="360610" y="398116"/>
                  <a:pt x="340667" y="397818"/>
                </a:cubicBezTo>
                <a:lnTo>
                  <a:pt x="62731" y="397818"/>
                </a:lnTo>
                <a:cubicBezTo>
                  <a:pt x="44425" y="398116"/>
                  <a:pt x="24631" y="399306"/>
                  <a:pt x="3348" y="401390"/>
                </a:cubicBezTo>
                <a:lnTo>
                  <a:pt x="3348" y="358974"/>
                </a:lnTo>
                <a:cubicBezTo>
                  <a:pt x="22696" y="361206"/>
                  <a:pt x="42490" y="362546"/>
                  <a:pt x="62731" y="362992"/>
                </a:cubicBezTo>
                <a:lnTo>
                  <a:pt x="181942" y="362992"/>
                </a:lnTo>
                <a:lnTo>
                  <a:pt x="181942" y="268338"/>
                </a:lnTo>
                <a:lnTo>
                  <a:pt x="114300" y="268338"/>
                </a:lnTo>
                <a:cubicBezTo>
                  <a:pt x="100756" y="268338"/>
                  <a:pt x="84013" y="269677"/>
                  <a:pt x="64070" y="272356"/>
                </a:cubicBezTo>
                <a:lnTo>
                  <a:pt x="64070" y="229493"/>
                </a:lnTo>
                <a:cubicBezTo>
                  <a:pt x="87585" y="231875"/>
                  <a:pt x="104328" y="233065"/>
                  <a:pt x="114300" y="233065"/>
                </a:cubicBezTo>
                <a:lnTo>
                  <a:pt x="181942" y="233065"/>
                </a:lnTo>
                <a:lnTo>
                  <a:pt x="181942" y="149573"/>
                </a:lnTo>
                <a:lnTo>
                  <a:pt x="95101" y="149573"/>
                </a:lnTo>
                <a:cubicBezTo>
                  <a:pt x="84683" y="174725"/>
                  <a:pt x="69800" y="203672"/>
                  <a:pt x="50453" y="236414"/>
                </a:cubicBezTo>
                <a:cubicBezTo>
                  <a:pt x="38100" y="231949"/>
                  <a:pt x="21282" y="227335"/>
                  <a:pt x="0" y="222573"/>
                </a:cubicBezTo>
                <a:cubicBezTo>
                  <a:pt x="44053" y="174948"/>
                  <a:pt x="69503" y="116161"/>
                  <a:pt x="76349" y="46212"/>
                </a:cubicBezTo>
                <a:lnTo>
                  <a:pt x="122560" y="58043"/>
                </a:lnTo>
                <a:cubicBezTo>
                  <a:pt x="128364" y="59532"/>
                  <a:pt x="131564" y="61987"/>
                  <a:pt x="132159" y="65410"/>
                </a:cubicBezTo>
                <a:cubicBezTo>
                  <a:pt x="132457" y="68982"/>
                  <a:pt x="130001" y="72629"/>
                  <a:pt x="124792" y="76349"/>
                </a:cubicBezTo>
                <a:cubicBezTo>
                  <a:pt x="120923" y="78731"/>
                  <a:pt x="117872" y="83270"/>
                  <a:pt x="115639" y="89967"/>
                </a:cubicBezTo>
                <a:cubicBezTo>
                  <a:pt x="112812" y="99343"/>
                  <a:pt x="110281" y="107454"/>
                  <a:pt x="108049" y="114300"/>
                </a:cubicBezTo>
                <a:lnTo>
                  <a:pt x="181942" y="114300"/>
                </a:lnTo>
                <a:lnTo>
                  <a:pt x="181942" y="65857"/>
                </a:lnTo>
                <a:cubicBezTo>
                  <a:pt x="181645" y="45467"/>
                  <a:pt x="180454" y="25971"/>
                  <a:pt x="178370" y="7367"/>
                </a:cubicBezTo>
                <a:close/>
                <a:moveTo>
                  <a:pt x="808360" y="447"/>
                </a:moveTo>
                <a:lnTo>
                  <a:pt x="833586" y="38845"/>
                </a:lnTo>
                <a:cubicBezTo>
                  <a:pt x="835521" y="41970"/>
                  <a:pt x="836488" y="44575"/>
                  <a:pt x="836488" y="46658"/>
                </a:cubicBezTo>
                <a:cubicBezTo>
                  <a:pt x="836488" y="48295"/>
                  <a:pt x="835819" y="49709"/>
                  <a:pt x="834479" y="50900"/>
                </a:cubicBezTo>
                <a:cubicBezTo>
                  <a:pt x="833140" y="51942"/>
                  <a:pt x="831354" y="52462"/>
                  <a:pt x="829121" y="52462"/>
                </a:cubicBezTo>
                <a:cubicBezTo>
                  <a:pt x="826740" y="52462"/>
                  <a:pt x="823615" y="51718"/>
                  <a:pt x="819745" y="50230"/>
                </a:cubicBezTo>
                <a:cubicBezTo>
                  <a:pt x="818257" y="49188"/>
                  <a:pt x="816099" y="48667"/>
                  <a:pt x="813271" y="48667"/>
                </a:cubicBezTo>
                <a:cubicBezTo>
                  <a:pt x="810295" y="48667"/>
                  <a:pt x="806053" y="49337"/>
                  <a:pt x="800546" y="50676"/>
                </a:cubicBezTo>
                <a:cubicBezTo>
                  <a:pt x="781199" y="54695"/>
                  <a:pt x="761256" y="58341"/>
                  <a:pt x="740717" y="61615"/>
                </a:cubicBezTo>
                <a:lnTo>
                  <a:pt x="740717" y="124793"/>
                </a:lnTo>
                <a:lnTo>
                  <a:pt x="816620" y="124793"/>
                </a:lnTo>
                <a:cubicBezTo>
                  <a:pt x="826889" y="124644"/>
                  <a:pt x="843334" y="123305"/>
                  <a:pt x="865956" y="120775"/>
                </a:cubicBezTo>
                <a:lnTo>
                  <a:pt x="865956" y="163191"/>
                </a:lnTo>
                <a:cubicBezTo>
                  <a:pt x="847204" y="160958"/>
                  <a:pt x="830758" y="159619"/>
                  <a:pt x="816620" y="159172"/>
                </a:cubicBezTo>
                <a:lnTo>
                  <a:pt x="740717" y="159172"/>
                </a:lnTo>
                <a:lnTo>
                  <a:pt x="740717" y="223019"/>
                </a:lnTo>
                <a:lnTo>
                  <a:pt x="777776" y="223019"/>
                </a:lnTo>
                <a:cubicBezTo>
                  <a:pt x="787598" y="222871"/>
                  <a:pt x="805458" y="221680"/>
                  <a:pt x="831354" y="219448"/>
                </a:cubicBezTo>
                <a:cubicBezTo>
                  <a:pt x="828972" y="245492"/>
                  <a:pt x="827856" y="260450"/>
                  <a:pt x="828005" y="264319"/>
                </a:cubicBezTo>
                <a:lnTo>
                  <a:pt x="828005" y="362546"/>
                </a:lnTo>
                <a:cubicBezTo>
                  <a:pt x="828303" y="376238"/>
                  <a:pt x="829196" y="392684"/>
                  <a:pt x="830684" y="411882"/>
                </a:cubicBezTo>
                <a:lnTo>
                  <a:pt x="783133" y="411882"/>
                </a:lnTo>
                <a:cubicBezTo>
                  <a:pt x="783431" y="409501"/>
                  <a:pt x="783878" y="406078"/>
                  <a:pt x="784473" y="401613"/>
                </a:cubicBezTo>
                <a:cubicBezTo>
                  <a:pt x="785663" y="392981"/>
                  <a:pt x="786333" y="385912"/>
                  <a:pt x="786482" y="380405"/>
                </a:cubicBezTo>
                <a:lnTo>
                  <a:pt x="653430" y="380405"/>
                </a:lnTo>
                <a:cubicBezTo>
                  <a:pt x="653727" y="385019"/>
                  <a:pt x="654546" y="394172"/>
                  <a:pt x="655885" y="407864"/>
                </a:cubicBezTo>
                <a:cubicBezTo>
                  <a:pt x="656481" y="412180"/>
                  <a:pt x="656853" y="415380"/>
                  <a:pt x="657002" y="417463"/>
                </a:cubicBezTo>
                <a:lnTo>
                  <a:pt x="608558" y="417463"/>
                </a:lnTo>
                <a:cubicBezTo>
                  <a:pt x="610790" y="396330"/>
                  <a:pt x="612056" y="381819"/>
                  <a:pt x="612353" y="373931"/>
                </a:cubicBezTo>
                <a:lnTo>
                  <a:pt x="612353" y="264319"/>
                </a:lnTo>
                <a:cubicBezTo>
                  <a:pt x="612056" y="255836"/>
                  <a:pt x="610790" y="240879"/>
                  <a:pt x="608558" y="219448"/>
                </a:cubicBezTo>
                <a:cubicBezTo>
                  <a:pt x="629245" y="221531"/>
                  <a:pt x="645691" y="222722"/>
                  <a:pt x="657895" y="223019"/>
                </a:cubicBezTo>
                <a:lnTo>
                  <a:pt x="699641" y="223019"/>
                </a:lnTo>
                <a:lnTo>
                  <a:pt x="699641" y="159172"/>
                </a:lnTo>
                <a:lnTo>
                  <a:pt x="621283" y="159172"/>
                </a:lnTo>
                <a:cubicBezTo>
                  <a:pt x="607442" y="159619"/>
                  <a:pt x="591666" y="160958"/>
                  <a:pt x="573956" y="163191"/>
                </a:cubicBezTo>
                <a:lnTo>
                  <a:pt x="573956" y="120775"/>
                </a:lnTo>
                <a:cubicBezTo>
                  <a:pt x="592708" y="123007"/>
                  <a:pt x="608484" y="124346"/>
                  <a:pt x="621283" y="124793"/>
                </a:cubicBezTo>
                <a:lnTo>
                  <a:pt x="699641" y="124793"/>
                </a:lnTo>
                <a:lnTo>
                  <a:pt x="699641" y="68536"/>
                </a:lnTo>
                <a:cubicBezTo>
                  <a:pt x="673894" y="72257"/>
                  <a:pt x="645244" y="76052"/>
                  <a:pt x="613693" y="79921"/>
                </a:cubicBezTo>
                <a:cubicBezTo>
                  <a:pt x="609377" y="65931"/>
                  <a:pt x="601117" y="50676"/>
                  <a:pt x="588913" y="34157"/>
                </a:cubicBezTo>
                <a:cubicBezTo>
                  <a:pt x="597694" y="35198"/>
                  <a:pt x="605061" y="35868"/>
                  <a:pt x="611014" y="36166"/>
                </a:cubicBezTo>
                <a:cubicBezTo>
                  <a:pt x="613990" y="36315"/>
                  <a:pt x="616818" y="36463"/>
                  <a:pt x="619497" y="36612"/>
                </a:cubicBezTo>
                <a:cubicBezTo>
                  <a:pt x="621878" y="36612"/>
                  <a:pt x="625078" y="36612"/>
                  <a:pt x="629096" y="36612"/>
                </a:cubicBezTo>
                <a:cubicBezTo>
                  <a:pt x="707975" y="33487"/>
                  <a:pt x="767730" y="21432"/>
                  <a:pt x="808360" y="447"/>
                </a:cubicBezTo>
                <a:close/>
                <a:moveTo>
                  <a:pt x="1540817" y="0"/>
                </a:moveTo>
                <a:lnTo>
                  <a:pt x="1586582" y="12279"/>
                </a:lnTo>
                <a:cubicBezTo>
                  <a:pt x="1592982" y="14065"/>
                  <a:pt x="1596182" y="16669"/>
                  <a:pt x="1596182" y="20092"/>
                </a:cubicBezTo>
                <a:cubicBezTo>
                  <a:pt x="1595884" y="23515"/>
                  <a:pt x="1592535" y="26269"/>
                  <a:pt x="1586136" y="28352"/>
                </a:cubicBezTo>
                <a:cubicBezTo>
                  <a:pt x="1584201" y="28948"/>
                  <a:pt x="1582638" y="29989"/>
                  <a:pt x="1581448" y="31478"/>
                </a:cubicBezTo>
                <a:cubicBezTo>
                  <a:pt x="1635621" y="93092"/>
                  <a:pt x="1705421" y="132309"/>
                  <a:pt x="1790849" y="149126"/>
                </a:cubicBezTo>
                <a:cubicBezTo>
                  <a:pt x="1774924" y="158800"/>
                  <a:pt x="1761232" y="174278"/>
                  <a:pt x="1749772" y="195561"/>
                </a:cubicBezTo>
                <a:cubicBezTo>
                  <a:pt x="1728341" y="185440"/>
                  <a:pt x="1708398" y="175394"/>
                  <a:pt x="1689943" y="165423"/>
                </a:cubicBezTo>
                <a:cubicBezTo>
                  <a:pt x="1667173" y="196677"/>
                  <a:pt x="1636812" y="232321"/>
                  <a:pt x="1598860" y="272356"/>
                </a:cubicBezTo>
                <a:cubicBezTo>
                  <a:pt x="1582489" y="262236"/>
                  <a:pt x="1568351" y="254943"/>
                  <a:pt x="1556444" y="250478"/>
                </a:cubicBezTo>
                <a:cubicBezTo>
                  <a:pt x="1582043" y="231726"/>
                  <a:pt x="1600646" y="215280"/>
                  <a:pt x="1612255" y="201142"/>
                </a:cubicBezTo>
                <a:lnTo>
                  <a:pt x="1495499" y="201142"/>
                </a:lnTo>
                <a:cubicBezTo>
                  <a:pt x="1486272" y="201142"/>
                  <a:pt x="1471240" y="202481"/>
                  <a:pt x="1450404" y="205160"/>
                </a:cubicBezTo>
                <a:lnTo>
                  <a:pt x="1450404" y="163191"/>
                </a:lnTo>
                <a:cubicBezTo>
                  <a:pt x="1427783" y="177925"/>
                  <a:pt x="1407021" y="190426"/>
                  <a:pt x="1388120" y="200695"/>
                </a:cubicBezTo>
                <a:cubicBezTo>
                  <a:pt x="1376809" y="188194"/>
                  <a:pt x="1363117" y="177552"/>
                  <a:pt x="1347043" y="168772"/>
                </a:cubicBezTo>
                <a:cubicBezTo>
                  <a:pt x="1439763" y="134839"/>
                  <a:pt x="1504355" y="78582"/>
                  <a:pt x="1540817" y="0"/>
                </a:cubicBezTo>
                <a:close/>
              </a:path>
            </a:pathLst>
          </a:custGeom>
          <a:solidFill>
            <a:schemeClr val="accent1">
              <a:alpha val="1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en-US" sz="36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endParaRPr>
          </a:p>
        </p:txBody>
      </p:sp>
      <p:sp>
        <p:nvSpPr>
          <p:cNvPr id="42" name="PA_任意多边形 41"/>
          <p:cNvSpPr>
            <a:spLocks noChangeArrowheads="1"/>
          </p:cNvSpPr>
          <p:nvPr>
            <p:custDataLst>
              <p:tags r:id="rId6"/>
            </p:custDataLst>
          </p:nvPr>
        </p:nvSpPr>
        <p:spPr bwMode="auto">
          <a:xfrm>
            <a:off x="2257792" y="2823496"/>
            <a:ext cx="2796056" cy="666764"/>
          </a:xfrm>
          <a:custGeom>
            <a:avLst/>
            <a:gdLst/>
            <a:ahLst/>
            <a:cxnLst/>
            <a:rect l="l" t="t" r="r" b="b"/>
            <a:pathLst>
              <a:path w="1809602" h="431527">
                <a:moveTo>
                  <a:pt x="136848" y="330175"/>
                </a:moveTo>
                <a:lnTo>
                  <a:pt x="136848" y="365224"/>
                </a:lnTo>
                <a:lnTo>
                  <a:pt x="312763" y="365224"/>
                </a:lnTo>
                <a:lnTo>
                  <a:pt x="312763" y="330175"/>
                </a:lnTo>
                <a:close/>
                <a:moveTo>
                  <a:pt x="1486794" y="276597"/>
                </a:moveTo>
                <a:lnTo>
                  <a:pt x="1536353" y="283964"/>
                </a:lnTo>
                <a:cubicBezTo>
                  <a:pt x="1543051" y="284857"/>
                  <a:pt x="1546622" y="287015"/>
                  <a:pt x="1547069" y="290438"/>
                </a:cubicBezTo>
                <a:cubicBezTo>
                  <a:pt x="1547515" y="293861"/>
                  <a:pt x="1544688" y="297656"/>
                  <a:pt x="1538586" y="301824"/>
                </a:cubicBezTo>
                <a:cubicBezTo>
                  <a:pt x="1533972" y="304651"/>
                  <a:pt x="1531665" y="313507"/>
                  <a:pt x="1531665" y="328389"/>
                </a:cubicBezTo>
                <a:lnTo>
                  <a:pt x="1531665" y="364331"/>
                </a:lnTo>
                <a:cubicBezTo>
                  <a:pt x="1531219" y="375642"/>
                  <a:pt x="1536428" y="381447"/>
                  <a:pt x="1547292" y="381744"/>
                </a:cubicBezTo>
                <a:cubicBezTo>
                  <a:pt x="1557859" y="382935"/>
                  <a:pt x="1571551" y="383530"/>
                  <a:pt x="1588369" y="383530"/>
                </a:cubicBezTo>
                <a:cubicBezTo>
                  <a:pt x="1605930" y="383530"/>
                  <a:pt x="1620888" y="382786"/>
                  <a:pt x="1633240" y="381298"/>
                </a:cubicBezTo>
                <a:cubicBezTo>
                  <a:pt x="1650356" y="381595"/>
                  <a:pt x="1659657" y="359792"/>
                  <a:pt x="1661146" y="315888"/>
                </a:cubicBezTo>
                <a:cubicBezTo>
                  <a:pt x="1675284" y="331068"/>
                  <a:pt x="1691581" y="342528"/>
                  <a:pt x="1710036" y="350267"/>
                </a:cubicBezTo>
                <a:cubicBezTo>
                  <a:pt x="1695153" y="394171"/>
                  <a:pt x="1674540" y="416868"/>
                  <a:pt x="1648198" y="418356"/>
                </a:cubicBezTo>
                <a:cubicBezTo>
                  <a:pt x="1636738" y="420291"/>
                  <a:pt x="1616944" y="421333"/>
                  <a:pt x="1588815" y="421481"/>
                </a:cubicBezTo>
                <a:cubicBezTo>
                  <a:pt x="1569914" y="421481"/>
                  <a:pt x="1552873" y="420886"/>
                  <a:pt x="1537693" y="419695"/>
                </a:cubicBezTo>
                <a:cubicBezTo>
                  <a:pt x="1505546" y="417612"/>
                  <a:pt x="1489845" y="401910"/>
                  <a:pt x="1490589" y="372591"/>
                </a:cubicBezTo>
                <a:lnTo>
                  <a:pt x="1490589" y="328389"/>
                </a:lnTo>
                <a:cubicBezTo>
                  <a:pt x="1490589" y="316781"/>
                  <a:pt x="1489324" y="299517"/>
                  <a:pt x="1486794" y="276597"/>
                </a:cubicBezTo>
                <a:close/>
                <a:moveTo>
                  <a:pt x="1430536" y="275258"/>
                </a:moveTo>
                <a:lnTo>
                  <a:pt x="1475855" y="290438"/>
                </a:lnTo>
                <a:cubicBezTo>
                  <a:pt x="1481808" y="292522"/>
                  <a:pt x="1484784" y="295275"/>
                  <a:pt x="1484784" y="298698"/>
                </a:cubicBezTo>
                <a:cubicBezTo>
                  <a:pt x="1484487" y="301972"/>
                  <a:pt x="1481212" y="304800"/>
                  <a:pt x="1474962" y="307181"/>
                </a:cubicBezTo>
                <a:cubicBezTo>
                  <a:pt x="1472432" y="308372"/>
                  <a:pt x="1470125" y="311572"/>
                  <a:pt x="1468041" y="316781"/>
                </a:cubicBezTo>
                <a:cubicBezTo>
                  <a:pt x="1458219" y="344909"/>
                  <a:pt x="1446387" y="372219"/>
                  <a:pt x="1432546" y="398711"/>
                </a:cubicBezTo>
                <a:cubicBezTo>
                  <a:pt x="1417514" y="390972"/>
                  <a:pt x="1401366" y="386060"/>
                  <a:pt x="1384102" y="383977"/>
                </a:cubicBezTo>
                <a:cubicBezTo>
                  <a:pt x="1408956" y="354658"/>
                  <a:pt x="1424435" y="318418"/>
                  <a:pt x="1430536" y="275258"/>
                </a:cubicBezTo>
                <a:close/>
                <a:moveTo>
                  <a:pt x="1711822" y="273472"/>
                </a:moveTo>
                <a:cubicBezTo>
                  <a:pt x="1738462" y="303386"/>
                  <a:pt x="1761753" y="331589"/>
                  <a:pt x="1781696" y="358081"/>
                </a:cubicBezTo>
                <a:lnTo>
                  <a:pt x="1746647" y="387325"/>
                </a:lnTo>
                <a:cubicBezTo>
                  <a:pt x="1726407" y="356369"/>
                  <a:pt x="1703487" y="327273"/>
                  <a:pt x="1677889" y="300038"/>
                </a:cubicBezTo>
                <a:close/>
                <a:moveTo>
                  <a:pt x="1584350" y="263872"/>
                </a:moveTo>
                <a:cubicBezTo>
                  <a:pt x="1585839" y="265956"/>
                  <a:pt x="1588294" y="269230"/>
                  <a:pt x="1591717" y="273695"/>
                </a:cubicBezTo>
                <a:cubicBezTo>
                  <a:pt x="1612256" y="301079"/>
                  <a:pt x="1625799" y="319757"/>
                  <a:pt x="1632347" y="329729"/>
                </a:cubicBezTo>
                <a:lnTo>
                  <a:pt x="1595736" y="352946"/>
                </a:lnTo>
                <a:cubicBezTo>
                  <a:pt x="1581746" y="329580"/>
                  <a:pt x="1566193" y="307181"/>
                  <a:pt x="1549078" y="285750"/>
                </a:cubicBezTo>
                <a:close/>
                <a:moveTo>
                  <a:pt x="136848" y="214089"/>
                </a:moveTo>
                <a:lnTo>
                  <a:pt x="136848" y="243781"/>
                </a:lnTo>
                <a:lnTo>
                  <a:pt x="290439" y="243781"/>
                </a:lnTo>
                <a:lnTo>
                  <a:pt x="290439" y="214089"/>
                </a:lnTo>
                <a:close/>
                <a:moveTo>
                  <a:pt x="90637" y="177478"/>
                </a:moveTo>
                <a:cubicBezTo>
                  <a:pt x="106710" y="181496"/>
                  <a:pt x="120998" y="183431"/>
                  <a:pt x="133499" y="183282"/>
                </a:cubicBezTo>
                <a:lnTo>
                  <a:pt x="290885" y="183282"/>
                </a:lnTo>
                <a:cubicBezTo>
                  <a:pt x="302643" y="183282"/>
                  <a:pt x="317749" y="181645"/>
                  <a:pt x="336203" y="178371"/>
                </a:cubicBezTo>
                <a:cubicBezTo>
                  <a:pt x="333524" y="193105"/>
                  <a:pt x="332110" y="206201"/>
                  <a:pt x="331962" y="217661"/>
                </a:cubicBezTo>
                <a:lnTo>
                  <a:pt x="331962" y="239985"/>
                </a:lnTo>
                <a:cubicBezTo>
                  <a:pt x="332110" y="254422"/>
                  <a:pt x="333673" y="267519"/>
                  <a:pt x="336650" y="279276"/>
                </a:cubicBezTo>
                <a:cubicBezTo>
                  <a:pt x="318195" y="276002"/>
                  <a:pt x="304131" y="274365"/>
                  <a:pt x="294457" y="274365"/>
                </a:cubicBezTo>
                <a:lnTo>
                  <a:pt x="136848" y="274365"/>
                </a:lnTo>
                <a:lnTo>
                  <a:pt x="136848" y="298475"/>
                </a:lnTo>
                <a:lnTo>
                  <a:pt x="314549" y="298475"/>
                </a:lnTo>
                <a:cubicBezTo>
                  <a:pt x="324669" y="298475"/>
                  <a:pt x="339477" y="296987"/>
                  <a:pt x="358974" y="294010"/>
                </a:cubicBezTo>
                <a:cubicBezTo>
                  <a:pt x="355849" y="307256"/>
                  <a:pt x="354286" y="320948"/>
                  <a:pt x="354286" y="335087"/>
                </a:cubicBezTo>
                <a:lnTo>
                  <a:pt x="354286" y="390451"/>
                </a:lnTo>
                <a:cubicBezTo>
                  <a:pt x="354137" y="397446"/>
                  <a:pt x="355551" y="408459"/>
                  <a:pt x="358527" y="423491"/>
                </a:cubicBezTo>
                <a:lnTo>
                  <a:pt x="307851" y="423491"/>
                </a:lnTo>
                <a:cubicBezTo>
                  <a:pt x="310977" y="414561"/>
                  <a:pt x="312614" y="405854"/>
                  <a:pt x="312763" y="397371"/>
                </a:cubicBezTo>
                <a:lnTo>
                  <a:pt x="136848" y="397371"/>
                </a:lnTo>
                <a:cubicBezTo>
                  <a:pt x="137592" y="411510"/>
                  <a:pt x="138783" y="422895"/>
                  <a:pt x="140420" y="431527"/>
                </a:cubicBezTo>
                <a:lnTo>
                  <a:pt x="91083" y="431527"/>
                </a:lnTo>
                <a:cubicBezTo>
                  <a:pt x="93613" y="417091"/>
                  <a:pt x="94953" y="403548"/>
                  <a:pt x="95102" y="390897"/>
                </a:cubicBezTo>
                <a:lnTo>
                  <a:pt x="95102" y="219001"/>
                </a:lnTo>
                <a:cubicBezTo>
                  <a:pt x="95102" y="207094"/>
                  <a:pt x="93613" y="193253"/>
                  <a:pt x="90637" y="177478"/>
                </a:cubicBezTo>
                <a:close/>
                <a:moveTo>
                  <a:pt x="1228056" y="148233"/>
                </a:moveTo>
                <a:lnTo>
                  <a:pt x="1228056" y="196676"/>
                </a:lnTo>
                <a:lnTo>
                  <a:pt x="1277839" y="196676"/>
                </a:lnTo>
                <a:lnTo>
                  <a:pt x="1277839" y="148233"/>
                </a:lnTo>
                <a:close/>
                <a:moveTo>
                  <a:pt x="1137196" y="148233"/>
                </a:moveTo>
                <a:lnTo>
                  <a:pt x="1137196" y="196676"/>
                </a:lnTo>
                <a:lnTo>
                  <a:pt x="1186086" y="196676"/>
                </a:lnTo>
                <a:lnTo>
                  <a:pt x="1186086" y="148233"/>
                </a:lnTo>
                <a:close/>
                <a:moveTo>
                  <a:pt x="770856" y="148233"/>
                </a:moveTo>
                <a:lnTo>
                  <a:pt x="770856" y="196676"/>
                </a:lnTo>
                <a:lnTo>
                  <a:pt x="820639" y="196676"/>
                </a:lnTo>
                <a:lnTo>
                  <a:pt x="820639" y="148233"/>
                </a:lnTo>
                <a:close/>
                <a:moveTo>
                  <a:pt x="679996" y="148233"/>
                </a:moveTo>
                <a:lnTo>
                  <a:pt x="679996" y="196676"/>
                </a:lnTo>
                <a:lnTo>
                  <a:pt x="728886" y="196676"/>
                </a:lnTo>
                <a:lnTo>
                  <a:pt x="728886" y="148233"/>
                </a:lnTo>
                <a:close/>
                <a:moveTo>
                  <a:pt x="1576983" y="70991"/>
                </a:moveTo>
                <a:cubicBezTo>
                  <a:pt x="1549897" y="108347"/>
                  <a:pt x="1514103" y="141536"/>
                  <a:pt x="1469604" y="170557"/>
                </a:cubicBezTo>
                <a:cubicBezTo>
                  <a:pt x="1490886" y="173087"/>
                  <a:pt x="1505769" y="174427"/>
                  <a:pt x="1514252" y="174575"/>
                </a:cubicBezTo>
                <a:lnTo>
                  <a:pt x="1590155" y="174575"/>
                </a:lnTo>
                <a:cubicBezTo>
                  <a:pt x="1577504" y="158800"/>
                  <a:pt x="1562621" y="143917"/>
                  <a:pt x="1545506" y="129927"/>
                </a:cubicBezTo>
                <a:lnTo>
                  <a:pt x="1574751" y="103361"/>
                </a:lnTo>
                <a:cubicBezTo>
                  <a:pt x="1590527" y="117351"/>
                  <a:pt x="1607121" y="133945"/>
                  <a:pt x="1624534" y="153144"/>
                </a:cubicBezTo>
                <a:lnTo>
                  <a:pt x="1598415" y="174575"/>
                </a:lnTo>
                <a:lnTo>
                  <a:pt x="1654672" y="174575"/>
                </a:lnTo>
                <a:cubicBezTo>
                  <a:pt x="1674912" y="174278"/>
                  <a:pt x="1692251" y="173385"/>
                  <a:pt x="1706687" y="171897"/>
                </a:cubicBezTo>
                <a:cubicBezTo>
                  <a:pt x="1656978" y="144512"/>
                  <a:pt x="1613744" y="110877"/>
                  <a:pt x="1576983" y="70991"/>
                </a:cubicBezTo>
                <a:close/>
                <a:moveTo>
                  <a:pt x="1228056" y="65410"/>
                </a:moveTo>
                <a:lnTo>
                  <a:pt x="1228056" y="113854"/>
                </a:lnTo>
                <a:lnTo>
                  <a:pt x="1277839" y="113854"/>
                </a:lnTo>
                <a:lnTo>
                  <a:pt x="1277839" y="65410"/>
                </a:lnTo>
                <a:close/>
                <a:moveTo>
                  <a:pt x="1137196" y="65410"/>
                </a:moveTo>
                <a:lnTo>
                  <a:pt x="1137196" y="113854"/>
                </a:lnTo>
                <a:lnTo>
                  <a:pt x="1186086" y="113854"/>
                </a:lnTo>
                <a:lnTo>
                  <a:pt x="1186086" y="65410"/>
                </a:lnTo>
                <a:close/>
                <a:moveTo>
                  <a:pt x="770856" y="65410"/>
                </a:moveTo>
                <a:lnTo>
                  <a:pt x="770856" y="113854"/>
                </a:lnTo>
                <a:lnTo>
                  <a:pt x="820639" y="113854"/>
                </a:lnTo>
                <a:lnTo>
                  <a:pt x="820639" y="65410"/>
                </a:lnTo>
                <a:close/>
                <a:moveTo>
                  <a:pt x="679996" y="65410"/>
                </a:moveTo>
                <a:lnTo>
                  <a:pt x="679996" y="113854"/>
                </a:lnTo>
                <a:lnTo>
                  <a:pt x="728886" y="113854"/>
                </a:lnTo>
                <a:lnTo>
                  <a:pt x="728886" y="65410"/>
                </a:lnTo>
                <a:close/>
                <a:moveTo>
                  <a:pt x="917749" y="49783"/>
                </a:moveTo>
                <a:cubicBezTo>
                  <a:pt x="929804" y="51718"/>
                  <a:pt x="943645" y="52983"/>
                  <a:pt x="959272" y="53578"/>
                </a:cubicBezTo>
                <a:lnTo>
                  <a:pt x="1042542" y="53578"/>
                </a:lnTo>
                <a:cubicBezTo>
                  <a:pt x="1057275" y="53132"/>
                  <a:pt x="1071117" y="51867"/>
                  <a:pt x="1084065" y="49783"/>
                </a:cubicBezTo>
                <a:lnTo>
                  <a:pt x="1084065" y="91976"/>
                </a:lnTo>
                <a:cubicBezTo>
                  <a:pt x="1061294" y="89148"/>
                  <a:pt x="1047453" y="87734"/>
                  <a:pt x="1042542" y="87734"/>
                </a:cubicBezTo>
                <a:lnTo>
                  <a:pt x="1024682" y="87734"/>
                </a:lnTo>
                <a:lnTo>
                  <a:pt x="1024682" y="178371"/>
                </a:lnTo>
                <a:lnTo>
                  <a:pt x="1032942" y="178371"/>
                </a:lnTo>
                <a:cubicBezTo>
                  <a:pt x="1047378" y="177775"/>
                  <a:pt x="1060922" y="176510"/>
                  <a:pt x="1073572" y="174575"/>
                </a:cubicBezTo>
                <a:lnTo>
                  <a:pt x="1073572" y="216768"/>
                </a:lnTo>
                <a:cubicBezTo>
                  <a:pt x="1051694" y="214089"/>
                  <a:pt x="1038151" y="212675"/>
                  <a:pt x="1032942" y="212527"/>
                </a:cubicBezTo>
                <a:lnTo>
                  <a:pt x="1024682" y="212527"/>
                </a:lnTo>
                <a:lnTo>
                  <a:pt x="1024682" y="312316"/>
                </a:lnTo>
                <a:cubicBezTo>
                  <a:pt x="1039416" y="306809"/>
                  <a:pt x="1057201" y="298847"/>
                  <a:pt x="1078037" y="288429"/>
                </a:cubicBezTo>
                <a:cubicBezTo>
                  <a:pt x="1077293" y="295573"/>
                  <a:pt x="1076921" y="301898"/>
                  <a:pt x="1076921" y="307405"/>
                </a:cubicBezTo>
                <a:cubicBezTo>
                  <a:pt x="1076921" y="316632"/>
                  <a:pt x="1077814" y="325115"/>
                  <a:pt x="1079600" y="332854"/>
                </a:cubicBezTo>
                <a:cubicBezTo>
                  <a:pt x="1022152" y="352053"/>
                  <a:pt x="973039" y="370805"/>
                  <a:pt x="932260" y="389111"/>
                </a:cubicBezTo>
                <a:lnTo>
                  <a:pt x="910829" y="344686"/>
                </a:lnTo>
                <a:cubicBezTo>
                  <a:pt x="936576" y="340965"/>
                  <a:pt x="960835" y="335012"/>
                  <a:pt x="983606" y="326827"/>
                </a:cubicBezTo>
                <a:lnTo>
                  <a:pt x="983606" y="212527"/>
                </a:lnTo>
                <a:lnTo>
                  <a:pt x="967532" y="212527"/>
                </a:lnTo>
                <a:cubicBezTo>
                  <a:pt x="965300" y="212378"/>
                  <a:pt x="951235" y="213792"/>
                  <a:pt x="925339" y="216768"/>
                </a:cubicBezTo>
                <a:lnTo>
                  <a:pt x="925339" y="174575"/>
                </a:lnTo>
                <a:cubicBezTo>
                  <a:pt x="938883" y="176510"/>
                  <a:pt x="952947" y="177775"/>
                  <a:pt x="967532" y="178371"/>
                </a:cubicBezTo>
                <a:lnTo>
                  <a:pt x="983606" y="178371"/>
                </a:lnTo>
                <a:lnTo>
                  <a:pt x="983606" y="87734"/>
                </a:lnTo>
                <a:lnTo>
                  <a:pt x="959272" y="87734"/>
                </a:lnTo>
                <a:cubicBezTo>
                  <a:pt x="957040" y="87585"/>
                  <a:pt x="943199" y="88999"/>
                  <a:pt x="917749" y="91976"/>
                </a:cubicBezTo>
                <a:close/>
                <a:moveTo>
                  <a:pt x="460549" y="49783"/>
                </a:moveTo>
                <a:cubicBezTo>
                  <a:pt x="472604" y="51718"/>
                  <a:pt x="486445" y="52983"/>
                  <a:pt x="502072" y="53578"/>
                </a:cubicBezTo>
                <a:lnTo>
                  <a:pt x="585342" y="53578"/>
                </a:lnTo>
                <a:cubicBezTo>
                  <a:pt x="600075" y="53132"/>
                  <a:pt x="613916" y="51867"/>
                  <a:pt x="626865" y="49783"/>
                </a:cubicBezTo>
                <a:lnTo>
                  <a:pt x="626865" y="91976"/>
                </a:lnTo>
                <a:cubicBezTo>
                  <a:pt x="604094" y="89148"/>
                  <a:pt x="590253" y="87734"/>
                  <a:pt x="585342" y="87734"/>
                </a:cubicBezTo>
                <a:lnTo>
                  <a:pt x="567482" y="87734"/>
                </a:lnTo>
                <a:lnTo>
                  <a:pt x="567482" y="178371"/>
                </a:lnTo>
                <a:lnTo>
                  <a:pt x="575742" y="178371"/>
                </a:lnTo>
                <a:cubicBezTo>
                  <a:pt x="590178" y="177775"/>
                  <a:pt x="603722" y="176510"/>
                  <a:pt x="616372" y="174575"/>
                </a:cubicBezTo>
                <a:lnTo>
                  <a:pt x="616372" y="216768"/>
                </a:lnTo>
                <a:cubicBezTo>
                  <a:pt x="594494" y="214089"/>
                  <a:pt x="580951" y="212675"/>
                  <a:pt x="575742" y="212527"/>
                </a:cubicBezTo>
                <a:lnTo>
                  <a:pt x="567482" y="212527"/>
                </a:lnTo>
                <a:lnTo>
                  <a:pt x="567482" y="312316"/>
                </a:lnTo>
                <a:cubicBezTo>
                  <a:pt x="582216" y="306809"/>
                  <a:pt x="600001" y="298847"/>
                  <a:pt x="620837" y="288429"/>
                </a:cubicBezTo>
                <a:cubicBezTo>
                  <a:pt x="620093" y="295573"/>
                  <a:pt x="619721" y="301898"/>
                  <a:pt x="619721" y="307405"/>
                </a:cubicBezTo>
                <a:cubicBezTo>
                  <a:pt x="619721" y="316632"/>
                  <a:pt x="620614" y="325115"/>
                  <a:pt x="622400" y="332854"/>
                </a:cubicBezTo>
                <a:cubicBezTo>
                  <a:pt x="564952" y="352053"/>
                  <a:pt x="515839" y="370805"/>
                  <a:pt x="475060" y="389111"/>
                </a:cubicBezTo>
                <a:lnTo>
                  <a:pt x="453629" y="344686"/>
                </a:lnTo>
                <a:cubicBezTo>
                  <a:pt x="479376" y="340965"/>
                  <a:pt x="503635" y="335012"/>
                  <a:pt x="526406" y="326827"/>
                </a:cubicBezTo>
                <a:lnTo>
                  <a:pt x="526406" y="212527"/>
                </a:lnTo>
                <a:lnTo>
                  <a:pt x="510332" y="212527"/>
                </a:lnTo>
                <a:cubicBezTo>
                  <a:pt x="508100" y="212378"/>
                  <a:pt x="494035" y="213792"/>
                  <a:pt x="468139" y="216768"/>
                </a:cubicBezTo>
                <a:lnTo>
                  <a:pt x="468139" y="174575"/>
                </a:lnTo>
                <a:cubicBezTo>
                  <a:pt x="481683" y="176510"/>
                  <a:pt x="495747" y="177775"/>
                  <a:pt x="510332" y="178371"/>
                </a:cubicBezTo>
                <a:lnTo>
                  <a:pt x="526406" y="178371"/>
                </a:lnTo>
                <a:lnTo>
                  <a:pt x="526406" y="87734"/>
                </a:lnTo>
                <a:lnTo>
                  <a:pt x="502072" y="87734"/>
                </a:lnTo>
                <a:cubicBezTo>
                  <a:pt x="499840" y="87585"/>
                  <a:pt x="485999" y="88999"/>
                  <a:pt x="460549" y="91976"/>
                </a:cubicBezTo>
                <a:close/>
                <a:moveTo>
                  <a:pt x="1091878" y="27012"/>
                </a:moveTo>
                <a:cubicBezTo>
                  <a:pt x="1113012" y="29245"/>
                  <a:pt x="1131318" y="30584"/>
                  <a:pt x="1146796" y="31031"/>
                </a:cubicBezTo>
                <a:lnTo>
                  <a:pt x="1268686" y="31031"/>
                </a:lnTo>
                <a:cubicBezTo>
                  <a:pt x="1282229" y="30733"/>
                  <a:pt x="1300535" y="29394"/>
                  <a:pt x="1323603" y="27012"/>
                </a:cubicBezTo>
                <a:cubicBezTo>
                  <a:pt x="1321222" y="49485"/>
                  <a:pt x="1319883" y="67791"/>
                  <a:pt x="1319585" y="81930"/>
                </a:cubicBezTo>
                <a:lnTo>
                  <a:pt x="1319585" y="180157"/>
                </a:lnTo>
                <a:cubicBezTo>
                  <a:pt x="1319883" y="194891"/>
                  <a:pt x="1321073" y="213196"/>
                  <a:pt x="1323157" y="235074"/>
                </a:cubicBezTo>
                <a:cubicBezTo>
                  <a:pt x="1303661" y="232693"/>
                  <a:pt x="1285355" y="231279"/>
                  <a:pt x="1268239" y="230833"/>
                </a:cubicBezTo>
                <a:lnTo>
                  <a:pt x="1228056" y="230833"/>
                </a:lnTo>
                <a:lnTo>
                  <a:pt x="1228056" y="277044"/>
                </a:lnTo>
                <a:lnTo>
                  <a:pt x="1274713" y="277044"/>
                </a:lnTo>
                <a:cubicBezTo>
                  <a:pt x="1295996" y="276151"/>
                  <a:pt x="1313037" y="274811"/>
                  <a:pt x="1325836" y="273025"/>
                </a:cubicBezTo>
                <a:lnTo>
                  <a:pt x="1325836" y="315441"/>
                </a:lnTo>
                <a:cubicBezTo>
                  <a:pt x="1308870" y="313507"/>
                  <a:pt x="1291829" y="312167"/>
                  <a:pt x="1274713" y="311423"/>
                </a:cubicBezTo>
                <a:lnTo>
                  <a:pt x="1228056" y="311423"/>
                </a:lnTo>
                <a:lnTo>
                  <a:pt x="1228056" y="367680"/>
                </a:lnTo>
                <a:lnTo>
                  <a:pt x="1289894" y="367680"/>
                </a:lnTo>
                <a:cubicBezTo>
                  <a:pt x="1310581" y="366787"/>
                  <a:pt x="1328217" y="365373"/>
                  <a:pt x="1342802" y="363438"/>
                </a:cubicBezTo>
                <a:lnTo>
                  <a:pt x="1342802" y="406524"/>
                </a:lnTo>
                <a:cubicBezTo>
                  <a:pt x="1325836" y="404589"/>
                  <a:pt x="1308200" y="403175"/>
                  <a:pt x="1289894" y="402283"/>
                </a:cubicBezTo>
                <a:lnTo>
                  <a:pt x="1109291" y="402283"/>
                </a:lnTo>
                <a:cubicBezTo>
                  <a:pt x="1097980" y="402729"/>
                  <a:pt x="1080865" y="404143"/>
                  <a:pt x="1057945" y="406524"/>
                </a:cubicBezTo>
                <a:lnTo>
                  <a:pt x="1057945" y="363438"/>
                </a:lnTo>
                <a:cubicBezTo>
                  <a:pt x="1073572" y="365373"/>
                  <a:pt x="1090687" y="366787"/>
                  <a:pt x="1109291" y="367680"/>
                </a:cubicBezTo>
                <a:lnTo>
                  <a:pt x="1186086" y="367680"/>
                </a:lnTo>
                <a:lnTo>
                  <a:pt x="1186086" y="311423"/>
                </a:lnTo>
                <a:lnTo>
                  <a:pt x="1136303" y="311423"/>
                </a:lnTo>
                <a:cubicBezTo>
                  <a:pt x="1122313" y="312018"/>
                  <a:pt x="1105496" y="313358"/>
                  <a:pt x="1085850" y="315441"/>
                </a:cubicBezTo>
                <a:lnTo>
                  <a:pt x="1085850" y="273025"/>
                </a:lnTo>
                <a:cubicBezTo>
                  <a:pt x="1101775" y="274960"/>
                  <a:pt x="1118593" y="276299"/>
                  <a:pt x="1136303" y="277044"/>
                </a:cubicBezTo>
                <a:lnTo>
                  <a:pt x="1186086" y="277044"/>
                </a:lnTo>
                <a:lnTo>
                  <a:pt x="1186086" y="230833"/>
                </a:lnTo>
                <a:lnTo>
                  <a:pt x="1146349" y="230833"/>
                </a:lnTo>
                <a:cubicBezTo>
                  <a:pt x="1129680" y="231130"/>
                  <a:pt x="1111375" y="232544"/>
                  <a:pt x="1091432" y="235074"/>
                </a:cubicBezTo>
                <a:cubicBezTo>
                  <a:pt x="1093813" y="214536"/>
                  <a:pt x="1095152" y="196230"/>
                  <a:pt x="1095450" y="180157"/>
                </a:cubicBezTo>
                <a:lnTo>
                  <a:pt x="1095450" y="81930"/>
                </a:lnTo>
                <a:cubicBezTo>
                  <a:pt x="1095301" y="70619"/>
                  <a:pt x="1094110" y="52313"/>
                  <a:pt x="1091878" y="27012"/>
                </a:cubicBezTo>
                <a:close/>
                <a:moveTo>
                  <a:pt x="634678" y="27012"/>
                </a:moveTo>
                <a:cubicBezTo>
                  <a:pt x="655812" y="29245"/>
                  <a:pt x="674117" y="30584"/>
                  <a:pt x="689596" y="31031"/>
                </a:cubicBezTo>
                <a:lnTo>
                  <a:pt x="811486" y="31031"/>
                </a:lnTo>
                <a:cubicBezTo>
                  <a:pt x="825029" y="30733"/>
                  <a:pt x="843335" y="29394"/>
                  <a:pt x="866403" y="27012"/>
                </a:cubicBezTo>
                <a:cubicBezTo>
                  <a:pt x="864022" y="49485"/>
                  <a:pt x="862683" y="67791"/>
                  <a:pt x="862385" y="81930"/>
                </a:cubicBezTo>
                <a:lnTo>
                  <a:pt x="862385" y="180157"/>
                </a:lnTo>
                <a:cubicBezTo>
                  <a:pt x="862683" y="194891"/>
                  <a:pt x="863873" y="213196"/>
                  <a:pt x="865957" y="235074"/>
                </a:cubicBezTo>
                <a:cubicBezTo>
                  <a:pt x="846460" y="232693"/>
                  <a:pt x="828155" y="231279"/>
                  <a:pt x="811039" y="230833"/>
                </a:cubicBezTo>
                <a:lnTo>
                  <a:pt x="770856" y="230833"/>
                </a:lnTo>
                <a:lnTo>
                  <a:pt x="770856" y="277044"/>
                </a:lnTo>
                <a:lnTo>
                  <a:pt x="817513" y="277044"/>
                </a:lnTo>
                <a:cubicBezTo>
                  <a:pt x="838796" y="276151"/>
                  <a:pt x="855837" y="274811"/>
                  <a:pt x="868636" y="273025"/>
                </a:cubicBezTo>
                <a:lnTo>
                  <a:pt x="868636" y="315441"/>
                </a:lnTo>
                <a:cubicBezTo>
                  <a:pt x="851669" y="313507"/>
                  <a:pt x="834629" y="312167"/>
                  <a:pt x="817513" y="311423"/>
                </a:cubicBezTo>
                <a:lnTo>
                  <a:pt x="770856" y="311423"/>
                </a:lnTo>
                <a:lnTo>
                  <a:pt x="770856" y="367680"/>
                </a:lnTo>
                <a:lnTo>
                  <a:pt x="832694" y="367680"/>
                </a:lnTo>
                <a:cubicBezTo>
                  <a:pt x="853381" y="366787"/>
                  <a:pt x="871017" y="365373"/>
                  <a:pt x="885602" y="363438"/>
                </a:cubicBezTo>
                <a:lnTo>
                  <a:pt x="885602" y="406524"/>
                </a:lnTo>
                <a:cubicBezTo>
                  <a:pt x="868636" y="404589"/>
                  <a:pt x="851000" y="403175"/>
                  <a:pt x="832694" y="402283"/>
                </a:cubicBezTo>
                <a:lnTo>
                  <a:pt x="652091" y="402283"/>
                </a:lnTo>
                <a:cubicBezTo>
                  <a:pt x="640780" y="402729"/>
                  <a:pt x="623665" y="404143"/>
                  <a:pt x="600745" y="406524"/>
                </a:cubicBezTo>
                <a:lnTo>
                  <a:pt x="600745" y="363438"/>
                </a:lnTo>
                <a:cubicBezTo>
                  <a:pt x="616372" y="365373"/>
                  <a:pt x="633487" y="366787"/>
                  <a:pt x="652091" y="367680"/>
                </a:cubicBezTo>
                <a:lnTo>
                  <a:pt x="728886" y="367680"/>
                </a:lnTo>
                <a:lnTo>
                  <a:pt x="728886" y="311423"/>
                </a:lnTo>
                <a:lnTo>
                  <a:pt x="679103" y="311423"/>
                </a:lnTo>
                <a:cubicBezTo>
                  <a:pt x="665113" y="312018"/>
                  <a:pt x="648296" y="313358"/>
                  <a:pt x="628651" y="315441"/>
                </a:cubicBezTo>
                <a:lnTo>
                  <a:pt x="628651" y="273025"/>
                </a:lnTo>
                <a:cubicBezTo>
                  <a:pt x="644575" y="274960"/>
                  <a:pt x="661393" y="276299"/>
                  <a:pt x="679103" y="277044"/>
                </a:cubicBezTo>
                <a:lnTo>
                  <a:pt x="728886" y="277044"/>
                </a:lnTo>
                <a:lnTo>
                  <a:pt x="728886" y="230833"/>
                </a:lnTo>
                <a:lnTo>
                  <a:pt x="689149" y="230833"/>
                </a:lnTo>
                <a:cubicBezTo>
                  <a:pt x="672480" y="231130"/>
                  <a:pt x="654174" y="232544"/>
                  <a:pt x="634232" y="235074"/>
                </a:cubicBezTo>
                <a:cubicBezTo>
                  <a:pt x="636613" y="214536"/>
                  <a:pt x="637952" y="196230"/>
                  <a:pt x="638250" y="180157"/>
                </a:cubicBezTo>
                <a:lnTo>
                  <a:pt x="638250" y="81930"/>
                </a:lnTo>
                <a:cubicBezTo>
                  <a:pt x="638101" y="70619"/>
                  <a:pt x="636910" y="52313"/>
                  <a:pt x="634678" y="27012"/>
                </a:cubicBezTo>
                <a:close/>
                <a:moveTo>
                  <a:pt x="1559570" y="7814"/>
                </a:moveTo>
                <a:lnTo>
                  <a:pt x="1605335" y="20092"/>
                </a:lnTo>
                <a:cubicBezTo>
                  <a:pt x="1611735" y="21878"/>
                  <a:pt x="1614935" y="24482"/>
                  <a:pt x="1614935" y="27905"/>
                </a:cubicBezTo>
                <a:cubicBezTo>
                  <a:pt x="1614637" y="31328"/>
                  <a:pt x="1611288" y="34082"/>
                  <a:pt x="1604889" y="36165"/>
                </a:cubicBezTo>
                <a:cubicBezTo>
                  <a:pt x="1602954" y="36761"/>
                  <a:pt x="1601391" y="37802"/>
                  <a:pt x="1600201" y="39291"/>
                </a:cubicBezTo>
                <a:cubicBezTo>
                  <a:pt x="1654374" y="100906"/>
                  <a:pt x="1724174" y="140122"/>
                  <a:pt x="1809602" y="156939"/>
                </a:cubicBezTo>
                <a:cubicBezTo>
                  <a:pt x="1793677" y="166613"/>
                  <a:pt x="1779985" y="182091"/>
                  <a:pt x="1768525" y="203374"/>
                </a:cubicBezTo>
                <a:cubicBezTo>
                  <a:pt x="1747094" y="193253"/>
                  <a:pt x="1727151" y="183208"/>
                  <a:pt x="1708696" y="173236"/>
                </a:cubicBezTo>
                <a:cubicBezTo>
                  <a:pt x="1685926" y="204490"/>
                  <a:pt x="1655565" y="240134"/>
                  <a:pt x="1617613" y="280169"/>
                </a:cubicBezTo>
                <a:cubicBezTo>
                  <a:pt x="1601242" y="270049"/>
                  <a:pt x="1587104" y="262756"/>
                  <a:pt x="1575197" y="258291"/>
                </a:cubicBezTo>
                <a:cubicBezTo>
                  <a:pt x="1600796" y="239539"/>
                  <a:pt x="1619399" y="223093"/>
                  <a:pt x="1631008" y="208955"/>
                </a:cubicBezTo>
                <a:lnTo>
                  <a:pt x="1514252" y="208955"/>
                </a:lnTo>
                <a:cubicBezTo>
                  <a:pt x="1505025" y="208955"/>
                  <a:pt x="1489993" y="210294"/>
                  <a:pt x="1469157" y="212973"/>
                </a:cubicBezTo>
                <a:lnTo>
                  <a:pt x="1469157" y="171004"/>
                </a:lnTo>
                <a:cubicBezTo>
                  <a:pt x="1446536" y="185738"/>
                  <a:pt x="1425774" y="198239"/>
                  <a:pt x="1406873" y="208508"/>
                </a:cubicBezTo>
                <a:cubicBezTo>
                  <a:pt x="1395562" y="196007"/>
                  <a:pt x="1381870" y="185366"/>
                  <a:pt x="1365796" y="176585"/>
                </a:cubicBezTo>
                <a:cubicBezTo>
                  <a:pt x="1458516" y="142652"/>
                  <a:pt x="1523108" y="86395"/>
                  <a:pt x="1559570" y="7814"/>
                </a:cubicBezTo>
                <a:close/>
                <a:moveTo>
                  <a:pt x="85502" y="0"/>
                </a:moveTo>
                <a:lnTo>
                  <a:pt x="127695" y="16074"/>
                </a:lnTo>
                <a:cubicBezTo>
                  <a:pt x="132904" y="18157"/>
                  <a:pt x="135285" y="20464"/>
                  <a:pt x="134839" y="22994"/>
                </a:cubicBezTo>
                <a:cubicBezTo>
                  <a:pt x="134095" y="25375"/>
                  <a:pt x="130746" y="27310"/>
                  <a:pt x="124793" y="28798"/>
                </a:cubicBezTo>
                <a:cubicBezTo>
                  <a:pt x="121072" y="29542"/>
                  <a:pt x="117426" y="32147"/>
                  <a:pt x="113854" y="36612"/>
                </a:cubicBezTo>
                <a:lnTo>
                  <a:pt x="107157" y="44872"/>
                </a:lnTo>
                <a:lnTo>
                  <a:pt x="169665" y="44872"/>
                </a:lnTo>
                <a:cubicBezTo>
                  <a:pt x="182166" y="44723"/>
                  <a:pt x="194519" y="43160"/>
                  <a:pt x="206723" y="40184"/>
                </a:cubicBezTo>
                <a:lnTo>
                  <a:pt x="206723" y="73224"/>
                </a:lnTo>
                <a:cubicBezTo>
                  <a:pt x="232619" y="57299"/>
                  <a:pt x="254720" y="33189"/>
                  <a:pt x="273026" y="893"/>
                </a:cubicBezTo>
                <a:lnTo>
                  <a:pt x="309637" y="16520"/>
                </a:lnTo>
                <a:cubicBezTo>
                  <a:pt x="316186" y="18901"/>
                  <a:pt x="319497" y="21245"/>
                  <a:pt x="319572" y="23552"/>
                </a:cubicBezTo>
                <a:cubicBezTo>
                  <a:pt x="319646" y="25859"/>
                  <a:pt x="316483" y="28203"/>
                  <a:pt x="310084" y="30584"/>
                </a:cubicBezTo>
                <a:cubicBezTo>
                  <a:pt x="305024" y="32221"/>
                  <a:pt x="301080" y="35124"/>
                  <a:pt x="298252" y="39291"/>
                </a:cubicBezTo>
                <a:lnTo>
                  <a:pt x="294010" y="44425"/>
                </a:lnTo>
                <a:lnTo>
                  <a:pt x="370359" y="44425"/>
                </a:lnTo>
                <a:cubicBezTo>
                  <a:pt x="381819" y="44574"/>
                  <a:pt x="393874" y="43160"/>
                  <a:pt x="406525" y="40184"/>
                </a:cubicBezTo>
                <a:lnTo>
                  <a:pt x="406525" y="80591"/>
                </a:lnTo>
                <a:cubicBezTo>
                  <a:pt x="390749" y="77316"/>
                  <a:pt x="378694" y="75754"/>
                  <a:pt x="370359" y="75902"/>
                </a:cubicBezTo>
                <a:lnTo>
                  <a:pt x="334194" y="75902"/>
                </a:lnTo>
                <a:cubicBezTo>
                  <a:pt x="341933" y="87065"/>
                  <a:pt x="348035" y="96515"/>
                  <a:pt x="352500" y="104254"/>
                </a:cubicBezTo>
                <a:lnTo>
                  <a:pt x="316558" y="125239"/>
                </a:lnTo>
                <a:cubicBezTo>
                  <a:pt x="308075" y="109612"/>
                  <a:pt x="297657" y="93166"/>
                  <a:pt x="285304" y="75902"/>
                </a:cubicBezTo>
                <a:lnTo>
                  <a:pt x="266998" y="75902"/>
                </a:lnTo>
                <a:cubicBezTo>
                  <a:pt x="266552" y="76349"/>
                  <a:pt x="265882" y="77019"/>
                  <a:pt x="264989" y="77912"/>
                </a:cubicBezTo>
                <a:cubicBezTo>
                  <a:pt x="255762" y="86990"/>
                  <a:pt x="246981" y="94878"/>
                  <a:pt x="238646" y="101575"/>
                </a:cubicBezTo>
                <a:cubicBezTo>
                  <a:pt x="231503" y="92794"/>
                  <a:pt x="220861" y="84534"/>
                  <a:pt x="206723" y="76795"/>
                </a:cubicBezTo>
                <a:lnTo>
                  <a:pt x="206723" y="80591"/>
                </a:lnTo>
                <a:cubicBezTo>
                  <a:pt x="205532" y="80442"/>
                  <a:pt x="203746" y="80070"/>
                  <a:pt x="201365" y="79474"/>
                </a:cubicBezTo>
                <a:cubicBezTo>
                  <a:pt x="198835" y="79028"/>
                  <a:pt x="196975" y="78730"/>
                  <a:pt x="195784" y="78581"/>
                </a:cubicBezTo>
                <a:cubicBezTo>
                  <a:pt x="215876" y="93911"/>
                  <a:pt x="234628" y="109463"/>
                  <a:pt x="252041" y="125239"/>
                </a:cubicBezTo>
                <a:lnTo>
                  <a:pt x="245120" y="133052"/>
                </a:lnTo>
                <a:lnTo>
                  <a:pt x="356295" y="133052"/>
                </a:lnTo>
                <a:cubicBezTo>
                  <a:pt x="369838" y="132755"/>
                  <a:pt x="385019" y="131118"/>
                  <a:pt x="401836" y="128141"/>
                </a:cubicBezTo>
                <a:cubicBezTo>
                  <a:pt x="398711" y="143470"/>
                  <a:pt x="397074" y="158651"/>
                  <a:pt x="396925" y="173683"/>
                </a:cubicBezTo>
                <a:lnTo>
                  <a:pt x="396925" y="184175"/>
                </a:lnTo>
                <a:cubicBezTo>
                  <a:pt x="396925" y="194146"/>
                  <a:pt x="398785" y="204118"/>
                  <a:pt x="402506" y="214089"/>
                </a:cubicBezTo>
                <a:lnTo>
                  <a:pt x="351160" y="214089"/>
                </a:lnTo>
                <a:cubicBezTo>
                  <a:pt x="354286" y="203374"/>
                  <a:pt x="355849" y="193253"/>
                  <a:pt x="355849" y="183728"/>
                </a:cubicBezTo>
                <a:lnTo>
                  <a:pt x="355849" y="164530"/>
                </a:lnTo>
                <a:lnTo>
                  <a:pt x="75903" y="164530"/>
                </a:lnTo>
                <a:lnTo>
                  <a:pt x="75903" y="188416"/>
                </a:lnTo>
                <a:cubicBezTo>
                  <a:pt x="75754" y="195709"/>
                  <a:pt x="77317" y="204862"/>
                  <a:pt x="80591" y="215875"/>
                </a:cubicBezTo>
                <a:lnTo>
                  <a:pt x="30808" y="215875"/>
                </a:lnTo>
                <a:cubicBezTo>
                  <a:pt x="33933" y="205755"/>
                  <a:pt x="35570" y="196602"/>
                  <a:pt x="35719" y="188416"/>
                </a:cubicBezTo>
                <a:lnTo>
                  <a:pt x="35719" y="173683"/>
                </a:lnTo>
                <a:cubicBezTo>
                  <a:pt x="35124" y="161330"/>
                  <a:pt x="33487" y="146149"/>
                  <a:pt x="30808" y="128141"/>
                </a:cubicBezTo>
                <a:cubicBezTo>
                  <a:pt x="49114" y="130969"/>
                  <a:pt x="64592" y="132606"/>
                  <a:pt x="77242" y="133052"/>
                </a:cubicBezTo>
                <a:lnTo>
                  <a:pt x="198909" y="133052"/>
                </a:lnTo>
                <a:cubicBezTo>
                  <a:pt x="190128" y="125313"/>
                  <a:pt x="179338" y="116309"/>
                  <a:pt x="166539" y="106040"/>
                </a:cubicBezTo>
                <a:lnTo>
                  <a:pt x="193551" y="78581"/>
                </a:lnTo>
                <a:cubicBezTo>
                  <a:pt x="184175" y="77093"/>
                  <a:pt x="176213" y="76349"/>
                  <a:pt x="169665" y="76349"/>
                </a:cubicBezTo>
                <a:lnTo>
                  <a:pt x="145554" y="76349"/>
                </a:lnTo>
                <a:lnTo>
                  <a:pt x="164753" y="106487"/>
                </a:lnTo>
                <a:lnTo>
                  <a:pt x="124793" y="122560"/>
                </a:lnTo>
                <a:cubicBezTo>
                  <a:pt x="117500" y="108719"/>
                  <a:pt x="108050" y="93315"/>
                  <a:pt x="96441" y="76349"/>
                </a:cubicBezTo>
                <a:lnTo>
                  <a:pt x="82377" y="76349"/>
                </a:lnTo>
                <a:cubicBezTo>
                  <a:pt x="70917" y="88850"/>
                  <a:pt x="56555" y="102245"/>
                  <a:pt x="39291" y="116532"/>
                </a:cubicBezTo>
                <a:cubicBezTo>
                  <a:pt x="28129" y="104477"/>
                  <a:pt x="15032" y="95994"/>
                  <a:pt x="0" y="91083"/>
                </a:cubicBezTo>
                <a:cubicBezTo>
                  <a:pt x="39291" y="67419"/>
                  <a:pt x="67792" y="37058"/>
                  <a:pt x="85502" y="0"/>
                </a:cubicBezTo>
                <a:close/>
              </a:path>
            </a:pathLst>
          </a:custGeom>
          <a:solidFill>
            <a:schemeClr val="accent1">
              <a:alpha val="1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en-US" sz="36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endParaRPr>
          </a:p>
        </p:txBody>
      </p:sp>
      <p:sp>
        <p:nvSpPr>
          <p:cNvPr id="44" name="PA_任意多边形 43"/>
          <p:cNvSpPr>
            <a:spLocks noChangeArrowheads="1"/>
          </p:cNvSpPr>
          <p:nvPr>
            <p:custDataLst>
              <p:tags r:id="rId7"/>
            </p:custDataLst>
          </p:nvPr>
        </p:nvSpPr>
        <p:spPr bwMode="auto">
          <a:xfrm>
            <a:off x="2255329" y="4248566"/>
            <a:ext cx="2772604" cy="665729"/>
          </a:xfrm>
          <a:custGeom>
            <a:avLst/>
            <a:gdLst/>
            <a:ahLst/>
            <a:cxnLst/>
            <a:rect l="l" t="t" r="r" b="b"/>
            <a:pathLst>
              <a:path w="1794421" h="430857">
                <a:moveTo>
                  <a:pt x="1471613" y="273025"/>
                </a:moveTo>
                <a:lnTo>
                  <a:pt x="1521172" y="280392"/>
                </a:lnTo>
                <a:cubicBezTo>
                  <a:pt x="1527870" y="281285"/>
                  <a:pt x="1531441" y="283443"/>
                  <a:pt x="1531888" y="286866"/>
                </a:cubicBezTo>
                <a:cubicBezTo>
                  <a:pt x="1532334" y="290289"/>
                  <a:pt x="1529507" y="294084"/>
                  <a:pt x="1523405" y="298252"/>
                </a:cubicBezTo>
                <a:cubicBezTo>
                  <a:pt x="1518791" y="301079"/>
                  <a:pt x="1516484" y="309935"/>
                  <a:pt x="1516484" y="324817"/>
                </a:cubicBezTo>
                <a:lnTo>
                  <a:pt x="1516484" y="360759"/>
                </a:lnTo>
                <a:cubicBezTo>
                  <a:pt x="1516038" y="372070"/>
                  <a:pt x="1521247" y="377875"/>
                  <a:pt x="1532111" y="378172"/>
                </a:cubicBezTo>
                <a:cubicBezTo>
                  <a:pt x="1542678" y="379363"/>
                  <a:pt x="1556370" y="379958"/>
                  <a:pt x="1573188" y="379958"/>
                </a:cubicBezTo>
                <a:cubicBezTo>
                  <a:pt x="1590749" y="379958"/>
                  <a:pt x="1605707" y="379214"/>
                  <a:pt x="1618059" y="377726"/>
                </a:cubicBezTo>
                <a:cubicBezTo>
                  <a:pt x="1635175" y="378023"/>
                  <a:pt x="1644476" y="356220"/>
                  <a:pt x="1645965" y="312316"/>
                </a:cubicBezTo>
                <a:cubicBezTo>
                  <a:pt x="1660103" y="327496"/>
                  <a:pt x="1676400" y="338956"/>
                  <a:pt x="1694855" y="346695"/>
                </a:cubicBezTo>
                <a:cubicBezTo>
                  <a:pt x="1679972" y="390599"/>
                  <a:pt x="1659359" y="413296"/>
                  <a:pt x="1633017" y="414784"/>
                </a:cubicBezTo>
                <a:cubicBezTo>
                  <a:pt x="1621557" y="416719"/>
                  <a:pt x="1601763" y="417761"/>
                  <a:pt x="1573634" y="417909"/>
                </a:cubicBezTo>
                <a:cubicBezTo>
                  <a:pt x="1554733" y="417909"/>
                  <a:pt x="1537692" y="417314"/>
                  <a:pt x="1522512" y="416123"/>
                </a:cubicBezTo>
                <a:cubicBezTo>
                  <a:pt x="1490365" y="414040"/>
                  <a:pt x="1474664" y="398339"/>
                  <a:pt x="1475408" y="369019"/>
                </a:cubicBezTo>
                <a:lnTo>
                  <a:pt x="1475408" y="324817"/>
                </a:lnTo>
                <a:cubicBezTo>
                  <a:pt x="1475408" y="313209"/>
                  <a:pt x="1474143" y="295945"/>
                  <a:pt x="1471613" y="273025"/>
                </a:cubicBezTo>
                <a:close/>
                <a:moveTo>
                  <a:pt x="1415355" y="271686"/>
                </a:moveTo>
                <a:lnTo>
                  <a:pt x="1460674" y="286866"/>
                </a:lnTo>
                <a:cubicBezTo>
                  <a:pt x="1466627" y="288950"/>
                  <a:pt x="1469603" y="291703"/>
                  <a:pt x="1469603" y="295126"/>
                </a:cubicBezTo>
                <a:cubicBezTo>
                  <a:pt x="1469306" y="298400"/>
                  <a:pt x="1466031" y="301228"/>
                  <a:pt x="1459781" y="303609"/>
                </a:cubicBezTo>
                <a:cubicBezTo>
                  <a:pt x="1457251" y="304800"/>
                  <a:pt x="1454944" y="308000"/>
                  <a:pt x="1452860" y="313209"/>
                </a:cubicBezTo>
                <a:cubicBezTo>
                  <a:pt x="1443038" y="341337"/>
                  <a:pt x="1431206" y="368647"/>
                  <a:pt x="1417365" y="395139"/>
                </a:cubicBezTo>
                <a:cubicBezTo>
                  <a:pt x="1402333" y="387400"/>
                  <a:pt x="1386185" y="382488"/>
                  <a:pt x="1368921" y="380405"/>
                </a:cubicBezTo>
                <a:cubicBezTo>
                  <a:pt x="1393775" y="351086"/>
                  <a:pt x="1409254" y="314846"/>
                  <a:pt x="1415355" y="271686"/>
                </a:cubicBezTo>
                <a:close/>
                <a:moveTo>
                  <a:pt x="1696641" y="269900"/>
                </a:moveTo>
                <a:cubicBezTo>
                  <a:pt x="1723281" y="299814"/>
                  <a:pt x="1746572" y="328017"/>
                  <a:pt x="1766515" y="354509"/>
                </a:cubicBezTo>
                <a:lnTo>
                  <a:pt x="1731466" y="383753"/>
                </a:lnTo>
                <a:cubicBezTo>
                  <a:pt x="1711226" y="352797"/>
                  <a:pt x="1688306" y="323701"/>
                  <a:pt x="1662708" y="296466"/>
                </a:cubicBezTo>
                <a:close/>
                <a:moveTo>
                  <a:pt x="1569169" y="260300"/>
                </a:moveTo>
                <a:cubicBezTo>
                  <a:pt x="1570658" y="262384"/>
                  <a:pt x="1573113" y="265658"/>
                  <a:pt x="1576536" y="270123"/>
                </a:cubicBezTo>
                <a:cubicBezTo>
                  <a:pt x="1597075" y="297507"/>
                  <a:pt x="1610618" y="316185"/>
                  <a:pt x="1617166" y="326157"/>
                </a:cubicBezTo>
                <a:lnTo>
                  <a:pt x="1580555" y="349374"/>
                </a:lnTo>
                <a:cubicBezTo>
                  <a:pt x="1566565" y="326008"/>
                  <a:pt x="1551012" y="303609"/>
                  <a:pt x="1533897" y="282178"/>
                </a:cubicBezTo>
                <a:close/>
                <a:moveTo>
                  <a:pt x="752549" y="194890"/>
                </a:moveTo>
                <a:cubicBezTo>
                  <a:pt x="750615" y="210220"/>
                  <a:pt x="749573" y="227112"/>
                  <a:pt x="749424" y="245566"/>
                </a:cubicBezTo>
                <a:cubicBezTo>
                  <a:pt x="634975" y="285452"/>
                  <a:pt x="556022" y="315069"/>
                  <a:pt x="512564" y="334417"/>
                </a:cubicBezTo>
                <a:lnTo>
                  <a:pt x="482873" y="287313"/>
                </a:lnTo>
                <a:cubicBezTo>
                  <a:pt x="582736" y="266328"/>
                  <a:pt x="672629" y="235521"/>
                  <a:pt x="752549" y="194890"/>
                </a:cubicBezTo>
                <a:close/>
                <a:moveTo>
                  <a:pt x="337765" y="177478"/>
                </a:moveTo>
                <a:cubicBezTo>
                  <a:pt x="311720" y="204862"/>
                  <a:pt x="275778" y="235521"/>
                  <a:pt x="229939" y="269453"/>
                </a:cubicBezTo>
                <a:lnTo>
                  <a:pt x="229939" y="270793"/>
                </a:lnTo>
                <a:lnTo>
                  <a:pt x="349820" y="270793"/>
                </a:lnTo>
                <a:cubicBezTo>
                  <a:pt x="365596" y="270346"/>
                  <a:pt x="383232" y="268784"/>
                  <a:pt x="402729" y="266105"/>
                </a:cubicBezTo>
                <a:lnTo>
                  <a:pt x="402729" y="310530"/>
                </a:lnTo>
                <a:cubicBezTo>
                  <a:pt x="381149" y="307851"/>
                  <a:pt x="363513" y="306363"/>
                  <a:pt x="349820" y="306065"/>
                </a:cubicBezTo>
                <a:lnTo>
                  <a:pt x="229939" y="306065"/>
                </a:lnTo>
                <a:lnTo>
                  <a:pt x="229939" y="379958"/>
                </a:lnTo>
                <a:cubicBezTo>
                  <a:pt x="230386" y="396925"/>
                  <a:pt x="224656" y="408533"/>
                  <a:pt x="212750" y="414784"/>
                </a:cubicBezTo>
                <a:cubicBezTo>
                  <a:pt x="202034" y="421481"/>
                  <a:pt x="178073" y="426839"/>
                  <a:pt x="140866" y="430857"/>
                </a:cubicBezTo>
                <a:cubicBezTo>
                  <a:pt x="138633" y="416272"/>
                  <a:pt x="130969" y="399306"/>
                  <a:pt x="117872" y="379958"/>
                </a:cubicBezTo>
                <a:cubicBezTo>
                  <a:pt x="145256" y="384572"/>
                  <a:pt x="162371" y="386879"/>
                  <a:pt x="169218" y="386879"/>
                </a:cubicBezTo>
                <a:cubicBezTo>
                  <a:pt x="182761" y="387325"/>
                  <a:pt x="189012" y="381967"/>
                  <a:pt x="187970" y="370805"/>
                </a:cubicBezTo>
                <a:lnTo>
                  <a:pt x="187970" y="306065"/>
                </a:lnTo>
                <a:lnTo>
                  <a:pt x="52015" y="306065"/>
                </a:lnTo>
                <a:cubicBezTo>
                  <a:pt x="38174" y="306363"/>
                  <a:pt x="20836" y="308000"/>
                  <a:pt x="0" y="310976"/>
                </a:cubicBezTo>
                <a:lnTo>
                  <a:pt x="0" y="266105"/>
                </a:lnTo>
                <a:cubicBezTo>
                  <a:pt x="20389" y="268784"/>
                  <a:pt x="37728" y="270346"/>
                  <a:pt x="52015" y="270793"/>
                </a:cubicBezTo>
                <a:lnTo>
                  <a:pt x="186407" y="270793"/>
                </a:lnTo>
                <a:cubicBezTo>
                  <a:pt x="186258" y="265881"/>
                  <a:pt x="185217" y="259928"/>
                  <a:pt x="183282" y="252933"/>
                </a:cubicBezTo>
                <a:cubicBezTo>
                  <a:pt x="200843" y="243111"/>
                  <a:pt x="217587" y="231353"/>
                  <a:pt x="233511" y="217661"/>
                </a:cubicBezTo>
                <a:lnTo>
                  <a:pt x="123899" y="217661"/>
                </a:lnTo>
                <a:cubicBezTo>
                  <a:pt x="108719" y="217512"/>
                  <a:pt x="94208" y="219224"/>
                  <a:pt x="80367" y="222796"/>
                </a:cubicBezTo>
                <a:lnTo>
                  <a:pt x="80367" y="177924"/>
                </a:lnTo>
                <a:cubicBezTo>
                  <a:pt x="94506" y="181794"/>
                  <a:pt x="109017" y="183654"/>
                  <a:pt x="123899" y="183505"/>
                </a:cubicBezTo>
                <a:lnTo>
                  <a:pt x="275258" y="183505"/>
                </a:lnTo>
                <a:cubicBezTo>
                  <a:pt x="292968" y="183356"/>
                  <a:pt x="313804" y="181347"/>
                  <a:pt x="337765" y="177478"/>
                </a:cubicBezTo>
                <a:close/>
                <a:moveTo>
                  <a:pt x="1212875" y="144661"/>
                </a:moveTo>
                <a:lnTo>
                  <a:pt x="1212875" y="193105"/>
                </a:lnTo>
                <a:lnTo>
                  <a:pt x="1262658" y="193105"/>
                </a:lnTo>
                <a:lnTo>
                  <a:pt x="1262658" y="144661"/>
                </a:lnTo>
                <a:close/>
                <a:moveTo>
                  <a:pt x="1122015" y="144661"/>
                </a:moveTo>
                <a:lnTo>
                  <a:pt x="1122015" y="193105"/>
                </a:lnTo>
                <a:lnTo>
                  <a:pt x="1170905" y="193105"/>
                </a:lnTo>
                <a:lnTo>
                  <a:pt x="1170905" y="144661"/>
                </a:lnTo>
                <a:close/>
                <a:moveTo>
                  <a:pt x="572393" y="106710"/>
                </a:moveTo>
                <a:cubicBezTo>
                  <a:pt x="608856" y="127992"/>
                  <a:pt x="645616" y="151879"/>
                  <a:pt x="682675" y="178371"/>
                </a:cubicBezTo>
                <a:lnTo>
                  <a:pt x="658788" y="217215"/>
                </a:lnTo>
                <a:cubicBezTo>
                  <a:pt x="630213" y="192360"/>
                  <a:pt x="594717" y="167506"/>
                  <a:pt x="552301" y="142652"/>
                </a:cubicBezTo>
                <a:close/>
                <a:moveTo>
                  <a:pt x="1561802" y="67419"/>
                </a:moveTo>
                <a:cubicBezTo>
                  <a:pt x="1534716" y="104775"/>
                  <a:pt x="1498922" y="137964"/>
                  <a:pt x="1454423" y="166985"/>
                </a:cubicBezTo>
                <a:cubicBezTo>
                  <a:pt x="1475705" y="169515"/>
                  <a:pt x="1490588" y="170855"/>
                  <a:pt x="1499071" y="171004"/>
                </a:cubicBezTo>
                <a:lnTo>
                  <a:pt x="1574974" y="171004"/>
                </a:lnTo>
                <a:cubicBezTo>
                  <a:pt x="1562323" y="155228"/>
                  <a:pt x="1547440" y="140345"/>
                  <a:pt x="1530325" y="126355"/>
                </a:cubicBezTo>
                <a:lnTo>
                  <a:pt x="1559570" y="99789"/>
                </a:lnTo>
                <a:cubicBezTo>
                  <a:pt x="1575346" y="113779"/>
                  <a:pt x="1591940" y="130373"/>
                  <a:pt x="1609353" y="149572"/>
                </a:cubicBezTo>
                <a:lnTo>
                  <a:pt x="1583234" y="171004"/>
                </a:lnTo>
                <a:lnTo>
                  <a:pt x="1639491" y="171004"/>
                </a:lnTo>
                <a:cubicBezTo>
                  <a:pt x="1659731" y="170706"/>
                  <a:pt x="1677070" y="169813"/>
                  <a:pt x="1691506" y="168325"/>
                </a:cubicBezTo>
                <a:cubicBezTo>
                  <a:pt x="1641797" y="140940"/>
                  <a:pt x="1598563" y="107305"/>
                  <a:pt x="1561802" y="67419"/>
                </a:cubicBezTo>
                <a:close/>
                <a:moveTo>
                  <a:pt x="1212875" y="61838"/>
                </a:moveTo>
                <a:lnTo>
                  <a:pt x="1212875" y="110282"/>
                </a:lnTo>
                <a:lnTo>
                  <a:pt x="1262658" y="110282"/>
                </a:lnTo>
                <a:lnTo>
                  <a:pt x="1262658" y="61838"/>
                </a:lnTo>
                <a:close/>
                <a:moveTo>
                  <a:pt x="1122015" y="61838"/>
                </a:moveTo>
                <a:lnTo>
                  <a:pt x="1122015" y="110282"/>
                </a:lnTo>
                <a:lnTo>
                  <a:pt x="1170905" y="110282"/>
                </a:lnTo>
                <a:lnTo>
                  <a:pt x="1170905" y="61838"/>
                </a:lnTo>
                <a:close/>
                <a:moveTo>
                  <a:pt x="902568" y="46211"/>
                </a:moveTo>
                <a:cubicBezTo>
                  <a:pt x="914623" y="48146"/>
                  <a:pt x="928464" y="49411"/>
                  <a:pt x="944091" y="50006"/>
                </a:cubicBezTo>
                <a:lnTo>
                  <a:pt x="1027361" y="50006"/>
                </a:lnTo>
                <a:cubicBezTo>
                  <a:pt x="1042094" y="49560"/>
                  <a:pt x="1055936" y="48295"/>
                  <a:pt x="1068884" y="46211"/>
                </a:cubicBezTo>
                <a:lnTo>
                  <a:pt x="1068884" y="88404"/>
                </a:lnTo>
                <a:cubicBezTo>
                  <a:pt x="1046113" y="85576"/>
                  <a:pt x="1032272" y="84162"/>
                  <a:pt x="1027361" y="84162"/>
                </a:cubicBezTo>
                <a:lnTo>
                  <a:pt x="1009501" y="84162"/>
                </a:lnTo>
                <a:lnTo>
                  <a:pt x="1009501" y="174799"/>
                </a:lnTo>
                <a:lnTo>
                  <a:pt x="1017761" y="174799"/>
                </a:lnTo>
                <a:cubicBezTo>
                  <a:pt x="1032197" y="174203"/>
                  <a:pt x="1045741" y="172938"/>
                  <a:pt x="1058391" y="171004"/>
                </a:cubicBezTo>
                <a:lnTo>
                  <a:pt x="1058391" y="213196"/>
                </a:lnTo>
                <a:cubicBezTo>
                  <a:pt x="1036513" y="210517"/>
                  <a:pt x="1022970" y="209104"/>
                  <a:pt x="1017761" y="208955"/>
                </a:cubicBezTo>
                <a:lnTo>
                  <a:pt x="1009501" y="208955"/>
                </a:lnTo>
                <a:lnTo>
                  <a:pt x="1009501" y="308744"/>
                </a:lnTo>
                <a:cubicBezTo>
                  <a:pt x="1024235" y="303237"/>
                  <a:pt x="1042020" y="295275"/>
                  <a:pt x="1062856" y="284857"/>
                </a:cubicBezTo>
                <a:cubicBezTo>
                  <a:pt x="1062112" y="292001"/>
                  <a:pt x="1061740" y="298326"/>
                  <a:pt x="1061740" y="303833"/>
                </a:cubicBezTo>
                <a:cubicBezTo>
                  <a:pt x="1061740" y="313060"/>
                  <a:pt x="1062633" y="321543"/>
                  <a:pt x="1064419" y="329282"/>
                </a:cubicBezTo>
                <a:cubicBezTo>
                  <a:pt x="1006971" y="348481"/>
                  <a:pt x="957858" y="367233"/>
                  <a:pt x="917079" y="385539"/>
                </a:cubicBezTo>
                <a:lnTo>
                  <a:pt x="895648" y="341114"/>
                </a:lnTo>
                <a:cubicBezTo>
                  <a:pt x="921395" y="337393"/>
                  <a:pt x="945654" y="331440"/>
                  <a:pt x="968425" y="323255"/>
                </a:cubicBezTo>
                <a:lnTo>
                  <a:pt x="968425" y="208955"/>
                </a:lnTo>
                <a:lnTo>
                  <a:pt x="952351" y="208955"/>
                </a:lnTo>
                <a:cubicBezTo>
                  <a:pt x="950119" y="208806"/>
                  <a:pt x="936054" y="210220"/>
                  <a:pt x="910158" y="213196"/>
                </a:cubicBezTo>
                <a:lnTo>
                  <a:pt x="910158" y="171004"/>
                </a:lnTo>
                <a:cubicBezTo>
                  <a:pt x="923702" y="172938"/>
                  <a:pt x="937766" y="174203"/>
                  <a:pt x="952351" y="174799"/>
                </a:cubicBezTo>
                <a:lnTo>
                  <a:pt x="968425" y="174799"/>
                </a:lnTo>
                <a:lnTo>
                  <a:pt x="968425" y="84162"/>
                </a:lnTo>
                <a:lnTo>
                  <a:pt x="944091" y="84162"/>
                </a:lnTo>
                <a:cubicBezTo>
                  <a:pt x="941859" y="84014"/>
                  <a:pt x="928018" y="85427"/>
                  <a:pt x="902568" y="88404"/>
                </a:cubicBezTo>
                <a:close/>
                <a:moveTo>
                  <a:pt x="498723" y="41300"/>
                </a:moveTo>
                <a:cubicBezTo>
                  <a:pt x="517922" y="43681"/>
                  <a:pt x="536823" y="45021"/>
                  <a:pt x="555427" y="45318"/>
                </a:cubicBezTo>
                <a:lnTo>
                  <a:pt x="773088" y="45318"/>
                </a:lnTo>
                <a:cubicBezTo>
                  <a:pt x="789756" y="45021"/>
                  <a:pt x="808955" y="43681"/>
                  <a:pt x="830684" y="41300"/>
                </a:cubicBezTo>
                <a:cubicBezTo>
                  <a:pt x="828303" y="65261"/>
                  <a:pt x="826963" y="82302"/>
                  <a:pt x="826666" y="92422"/>
                </a:cubicBezTo>
                <a:cubicBezTo>
                  <a:pt x="820861" y="279202"/>
                  <a:pt x="815206" y="372591"/>
                  <a:pt x="809699" y="372591"/>
                </a:cubicBezTo>
                <a:cubicBezTo>
                  <a:pt x="809253" y="372591"/>
                  <a:pt x="808806" y="371996"/>
                  <a:pt x="808360" y="370805"/>
                </a:cubicBezTo>
                <a:cubicBezTo>
                  <a:pt x="800918" y="393427"/>
                  <a:pt x="762670" y="404887"/>
                  <a:pt x="693613" y="405185"/>
                </a:cubicBezTo>
                <a:cubicBezTo>
                  <a:pt x="689000" y="390153"/>
                  <a:pt x="680740" y="372591"/>
                  <a:pt x="668834" y="352499"/>
                </a:cubicBezTo>
                <a:cubicBezTo>
                  <a:pt x="702171" y="357560"/>
                  <a:pt x="723528" y="360015"/>
                  <a:pt x="732904" y="359866"/>
                </a:cubicBezTo>
                <a:cubicBezTo>
                  <a:pt x="748829" y="360164"/>
                  <a:pt x="759916" y="356071"/>
                  <a:pt x="766167" y="347588"/>
                </a:cubicBezTo>
                <a:cubicBezTo>
                  <a:pt x="766762" y="350267"/>
                  <a:pt x="767283" y="351606"/>
                  <a:pt x="767730" y="351606"/>
                </a:cubicBezTo>
                <a:cubicBezTo>
                  <a:pt x="772195" y="351606"/>
                  <a:pt x="777180" y="261268"/>
                  <a:pt x="782687" y="80590"/>
                </a:cubicBezTo>
                <a:lnTo>
                  <a:pt x="555427" y="80590"/>
                </a:lnTo>
                <a:cubicBezTo>
                  <a:pt x="536525" y="80888"/>
                  <a:pt x="517624" y="82228"/>
                  <a:pt x="498723" y="84609"/>
                </a:cubicBezTo>
                <a:close/>
                <a:moveTo>
                  <a:pt x="1076697" y="23440"/>
                </a:moveTo>
                <a:cubicBezTo>
                  <a:pt x="1097831" y="25673"/>
                  <a:pt x="1116137" y="27012"/>
                  <a:pt x="1131615" y="27459"/>
                </a:cubicBezTo>
                <a:lnTo>
                  <a:pt x="1253505" y="27459"/>
                </a:lnTo>
                <a:cubicBezTo>
                  <a:pt x="1267048" y="27161"/>
                  <a:pt x="1285354" y="25822"/>
                  <a:pt x="1308422" y="23440"/>
                </a:cubicBezTo>
                <a:cubicBezTo>
                  <a:pt x="1306041" y="45914"/>
                  <a:pt x="1304702" y="64219"/>
                  <a:pt x="1304404" y="78358"/>
                </a:cubicBezTo>
                <a:lnTo>
                  <a:pt x="1304404" y="176585"/>
                </a:lnTo>
                <a:cubicBezTo>
                  <a:pt x="1304702" y="191319"/>
                  <a:pt x="1305892" y="209624"/>
                  <a:pt x="1307976" y="231502"/>
                </a:cubicBezTo>
                <a:cubicBezTo>
                  <a:pt x="1288480" y="229121"/>
                  <a:pt x="1270174" y="227707"/>
                  <a:pt x="1253058" y="227261"/>
                </a:cubicBezTo>
                <a:lnTo>
                  <a:pt x="1212875" y="227261"/>
                </a:lnTo>
                <a:lnTo>
                  <a:pt x="1212875" y="273472"/>
                </a:lnTo>
                <a:lnTo>
                  <a:pt x="1259532" y="273472"/>
                </a:lnTo>
                <a:cubicBezTo>
                  <a:pt x="1280815" y="272579"/>
                  <a:pt x="1297856" y="271239"/>
                  <a:pt x="1310655" y="269453"/>
                </a:cubicBezTo>
                <a:lnTo>
                  <a:pt x="1310655" y="311869"/>
                </a:lnTo>
                <a:cubicBezTo>
                  <a:pt x="1293689" y="309935"/>
                  <a:pt x="1276648" y="308595"/>
                  <a:pt x="1259532" y="307851"/>
                </a:cubicBezTo>
                <a:lnTo>
                  <a:pt x="1212875" y="307851"/>
                </a:lnTo>
                <a:lnTo>
                  <a:pt x="1212875" y="364108"/>
                </a:lnTo>
                <a:lnTo>
                  <a:pt x="1274713" y="364108"/>
                </a:lnTo>
                <a:cubicBezTo>
                  <a:pt x="1295400" y="363215"/>
                  <a:pt x="1313036" y="361801"/>
                  <a:pt x="1327621" y="359866"/>
                </a:cubicBezTo>
                <a:lnTo>
                  <a:pt x="1327621" y="402952"/>
                </a:lnTo>
                <a:cubicBezTo>
                  <a:pt x="1310655" y="401017"/>
                  <a:pt x="1293019" y="399604"/>
                  <a:pt x="1274713" y="398711"/>
                </a:cubicBezTo>
                <a:lnTo>
                  <a:pt x="1094110" y="398711"/>
                </a:lnTo>
                <a:cubicBezTo>
                  <a:pt x="1082799" y="399157"/>
                  <a:pt x="1065684" y="400571"/>
                  <a:pt x="1042764" y="402952"/>
                </a:cubicBezTo>
                <a:lnTo>
                  <a:pt x="1042764" y="359866"/>
                </a:lnTo>
                <a:cubicBezTo>
                  <a:pt x="1058391" y="361801"/>
                  <a:pt x="1075506" y="363215"/>
                  <a:pt x="1094110" y="364108"/>
                </a:cubicBezTo>
                <a:lnTo>
                  <a:pt x="1170905" y="364108"/>
                </a:lnTo>
                <a:lnTo>
                  <a:pt x="1170905" y="307851"/>
                </a:lnTo>
                <a:lnTo>
                  <a:pt x="1121122" y="307851"/>
                </a:lnTo>
                <a:cubicBezTo>
                  <a:pt x="1107132" y="308446"/>
                  <a:pt x="1090315" y="309786"/>
                  <a:pt x="1070669" y="311869"/>
                </a:cubicBezTo>
                <a:lnTo>
                  <a:pt x="1070669" y="269453"/>
                </a:lnTo>
                <a:cubicBezTo>
                  <a:pt x="1086594" y="271388"/>
                  <a:pt x="1103412" y="272728"/>
                  <a:pt x="1121122" y="273472"/>
                </a:cubicBezTo>
                <a:lnTo>
                  <a:pt x="1170905" y="273472"/>
                </a:lnTo>
                <a:lnTo>
                  <a:pt x="1170905" y="227261"/>
                </a:lnTo>
                <a:lnTo>
                  <a:pt x="1131168" y="227261"/>
                </a:lnTo>
                <a:cubicBezTo>
                  <a:pt x="1114499" y="227558"/>
                  <a:pt x="1096194" y="228972"/>
                  <a:pt x="1076251" y="231502"/>
                </a:cubicBezTo>
                <a:cubicBezTo>
                  <a:pt x="1078632" y="210964"/>
                  <a:pt x="1079971" y="192658"/>
                  <a:pt x="1080269" y="176585"/>
                </a:cubicBezTo>
                <a:lnTo>
                  <a:pt x="1080269" y="78358"/>
                </a:lnTo>
                <a:cubicBezTo>
                  <a:pt x="1080120" y="67047"/>
                  <a:pt x="1078929" y="48741"/>
                  <a:pt x="1076697" y="23440"/>
                </a:cubicBezTo>
                <a:close/>
                <a:moveTo>
                  <a:pt x="1544389" y="4242"/>
                </a:moveTo>
                <a:lnTo>
                  <a:pt x="1590154" y="16520"/>
                </a:lnTo>
                <a:cubicBezTo>
                  <a:pt x="1596554" y="18306"/>
                  <a:pt x="1599754" y="20910"/>
                  <a:pt x="1599754" y="24333"/>
                </a:cubicBezTo>
                <a:cubicBezTo>
                  <a:pt x="1599456" y="27757"/>
                  <a:pt x="1596107" y="30510"/>
                  <a:pt x="1589708" y="32593"/>
                </a:cubicBezTo>
                <a:cubicBezTo>
                  <a:pt x="1587773" y="33189"/>
                  <a:pt x="1586210" y="34231"/>
                  <a:pt x="1585020" y="35719"/>
                </a:cubicBezTo>
                <a:cubicBezTo>
                  <a:pt x="1639193" y="97334"/>
                  <a:pt x="1708993" y="136550"/>
                  <a:pt x="1794421" y="153367"/>
                </a:cubicBezTo>
                <a:cubicBezTo>
                  <a:pt x="1778496" y="163041"/>
                  <a:pt x="1764804" y="178519"/>
                  <a:pt x="1753344" y="199802"/>
                </a:cubicBezTo>
                <a:cubicBezTo>
                  <a:pt x="1731913" y="189682"/>
                  <a:pt x="1711970" y="179636"/>
                  <a:pt x="1693515" y="169664"/>
                </a:cubicBezTo>
                <a:cubicBezTo>
                  <a:pt x="1670745" y="200918"/>
                  <a:pt x="1640384" y="236562"/>
                  <a:pt x="1602432" y="276597"/>
                </a:cubicBezTo>
                <a:cubicBezTo>
                  <a:pt x="1586061" y="266477"/>
                  <a:pt x="1571923" y="259184"/>
                  <a:pt x="1560016" y="254719"/>
                </a:cubicBezTo>
                <a:cubicBezTo>
                  <a:pt x="1585615" y="235967"/>
                  <a:pt x="1604218" y="219522"/>
                  <a:pt x="1615827" y="205383"/>
                </a:cubicBezTo>
                <a:lnTo>
                  <a:pt x="1499071" y="205383"/>
                </a:lnTo>
                <a:cubicBezTo>
                  <a:pt x="1489844" y="205383"/>
                  <a:pt x="1474812" y="206722"/>
                  <a:pt x="1453976" y="209401"/>
                </a:cubicBezTo>
                <a:lnTo>
                  <a:pt x="1453976" y="167432"/>
                </a:lnTo>
                <a:cubicBezTo>
                  <a:pt x="1431355" y="182166"/>
                  <a:pt x="1410593" y="194667"/>
                  <a:pt x="1391692" y="204936"/>
                </a:cubicBezTo>
                <a:cubicBezTo>
                  <a:pt x="1380381" y="192435"/>
                  <a:pt x="1366689" y="181794"/>
                  <a:pt x="1350615" y="173013"/>
                </a:cubicBezTo>
                <a:cubicBezTo>
                  <a:pt x="1443335" y="139080"/>
                  <a:pt x="1507927" y="82823"/>
                  <a:pt x="1544389" y="4242"/>
                </a:cubicBezTo>
                <a:close/>
                <a:moveTo>
                  <a:pt x="304949" y="3349"/>
                </a:moveTo>
                <a:lnTo>
                  <a:pt x="349374" y="23887"/>
                </a:lnTo>
                <a:cubicBezTo>
                  <a:pt x="353988" y="25971"/>
                  <a:pt x="356295" y="28501"/>
                  <a:pt x="356295" y="31477"/>
                </a:cubicBezTo>
                <a:cubicBezTo>
                  <a:pt x="356295" y="32221"/>
                  <a:pt x="356034" y="33524"/>
                  <a:pt x="355513" y="35384"/>
                </a:cubicBezTo>
                <a:cubicBezTo>
                  <a:pt x="354992" y="37244"/>
                  <a:pt x="351234" y="39216"/>
                  <a:pt x="344239" y="41300"/>
                </a:cubicBezTo>
                <a:cubicBezTo>
                  <a:pt x="338882" y="42490"/>
                  <a:pt x="334194" y="47030"/>
                  <a:pt x="330175" y="54918"/>
                </a:cubicBezTo>
                <a:cubicBezTo>
                  <a:pt x="329729" y="55662"/>
                  <a:pt x="328985" y="56852"/>
                  <a:pt x="327943" y="58490"/>
                </a:cubicBezTo>
                <a:cubicBezTo>
                  <a:pt x="314548" y="81856"/>
                  <a:pt x="303684" y="99715"/>
                  <a:pt x="295349" y="112068"/>
                </a:cubicBezTo>
                <a:lnTo>
                  <a:pt x="343793" y="112068"/>
                </a:lnTo>
                <a:cubicBezTo>
                  <a:pt x="359569" y="111919"/>
                  <a:pt x="375121" y="110133"/>
                  <a:pt x="390451" y="106710"/>
                </a:cubicBezTo>
                <a:cubicBezTo>
                  <a:pt x="387325" y="122634"/>
                  <a:pt x="385762" y="137071"/>
                  <a:pt x="385762" y="150019"/>
                </a:cubicBezTo>
                <a:lnTo>
                  <a:pt x="385762" y="163413"/>
                </a:lnTo>
                <a:cubicBezTo>
                  <a:pt x="385911" y="178445"/>
                  <a:pt x="387474" y="191542"/>
                  <a:pt x="390451" y="202704"/>
                </a:cubicBezTo>
                <a:lnTo>
                  <a:pt x="339775" y="202704"/>
                </a:lnTo>
                <a:cubicBezTo>
                  <a:pt x="342602" y="189012"/>
                  <a:pt x="344091" y="175766"/>
                  <a:pt x="344239" y="162967"/>
                </a:cubicBezTo>
                <a:lnTo>
                  <a:pt x="344239" y="146447"/>
                </a:lnTo>
                <a:lnTo>
                  <a:pt x="62061" y="146447"/>
                </a:lnTo>
                <a:lnTo>
                  <a:pt x="62061" y="166092"/>
                </a:lnTo>
                <a:cubicBezTo>
                  <a:pt x="62061" y="182166"/>
                  <a:pt x="63475" y="196304"/>
                  <a:pt x="66303" y="208508"/>
                </a:cubicBezTo>
                <a:lnTo>
                  <a:pt x="16520" y="208508"/>
                </a:lnTo>
                <a:cubicBezTo>
                  <a:pt x="19199" y="191542"/>
                  <a:pt x="20538" y="177403"/>
                  <a:pt x="20538" y="166092"/>
                </a:cubicBezTo>
                <a:lnTo>
                  <a:pt x="20538" y="150019"/>
                </a:lnTo>
                <a:cubicBezTo>
                  <a:pt x="20241" y="135880"/>
                  <a:pt x="18752" y="121593"/>
                  <a:pt x="16073" y="107156"/>
                </a:cubicBezTo>
                <a:cubicBezTo>
                  <a:pt x="34082" y="110431"/>
                  <a:pt x="49932" y="112068"/>
                  <a:pt x="63624" y="112068"/>
                </a:cubicBezTo>
                <a:lnTo>
                  <a:pt x="113407" y="112068"/>
                </a:lnTo>
                <a:cubicBezTo>
                  <a:pt x="91083" y="85279"/>
                  <a:pt x="68684" y="62285"/>
                  <a:pt x="46211" y="43086"/>
                </a:cubicBezTo>
                <a:lnTo>
                  <a:pt x="76795" y="15181"/>
                </a:lnTo>
                <a:cubicBezTo>
                  <a:pt x="102394" y="36463"/>
                  <a:pt x="126281" y="60275"/>
                  <a:pt x="148456" y="86618"/>
                </a:cubicBezTo>
                <a:lnTo>
                  <a:pt x="119658" y="112068"/>
                </a:lnTo>
                <a:lnTo>
                  <a:pt x="249138" y="112068"/>
                </a:lnTo>
                <a:cubicBezTo>
                  <a:pt x="277267" y="69056"/>
                  <a:pt x="295870" y="32817"/>
                  <a:pt x="304949" y="3349"/>
                </a:cubicBezTo>
                <a:close/>
                <a:moveTo>
                  <a:pt x="185514" y="0"/>
                </a:moveTo>
                <a:cubicBezTo>
                  <a:pt x="207392" y="27384"/>
                  <a:pt x="226591" y="55736"/>
                  <a:pt x="243111" y="85055"/>
                </a:cubicBezTo>
                <a:lnTo>
                  <a:pt x="204267" y="108496"/>
                </a:lnTo>
                <a:cubicBezTo>
                  <a:pt x="188491" y="76498"/>
                  <a:pt x="170259" y="47848"/>
                  <a:pt x="149572" y="22548"/>
                </a:cubicBezTo>
                <a:close/>
              </a:path>
            </a:pathLst>
          </a:custGeom>
          <a:solidFill>
            <a:schemeClr val="accent1">
              <a:alpha val="1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en-US" sz="36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endParaRPr>
          </a:p>
        </p:txBody>
      </p:sp>
      <p:sp>
        <p:nvSpPr>
          <p:cNvPr id="45" name="PA_任意多边形 44"/>
          <p:cNvSpPr>
            <a:spLocks noChangeArrowheads="1"/>
          </p:cNvSpPr>
          <p:nvPr>
            <p:custDataLst>
              <p:tags r:id="rId8"/>
            </p:custDataLst>
          </p:nvPr>
        </p:nvSpPr>
        <p:spPr bwMode="auto">
          <a:xfrm>
            <a:off x="2254460" y="5669211"/>
            <a:ext cx="2764324" cy="661934"/>
          </a:xfrm>
          <a:custGeom>
            <a:avLst/>
            <a:gdLst/>
            <a:ahLst/>
            <a:cxnLst/>
            <a:rect l="l" t="t" r="r" b="b"/>
            <a:pathLst>
              <a:path w="1789063" h="428401">
                <a:moveTo>
                  <a:pt x="1466255" y="274364"/>
                </a:moveTo>
                <a:lnTo>
                  <a:pt x="1515814" y="281731"/>
                </a:lnTo>
                <a:cubicBezTo>
                  <a:pt x="1522512" y="282624"/>
                  <a:pt x="1526083" y="284782"/>
                  <a:pt x="1526530" y="288205"/>
                </a:cubicBezTo>
                <a:cubicBezTo>
                  <a:pt x="1526976" y="291628"/>
                  <a:pt x="1524149" y="295423"/>
                  <a:pt x="1518047" y="299591"/>
                </a:cubicBezTo>
                <a:cubicBezTo>
                  <a:pt x="1513433" y="302418"/>
                  <a:pt x="1511126" y="311274"/>
                  <a:pt x="1511126" y="326156"/>
                </a:cubicBezTo>
                <a:lnTo>
                  <a:pt x="1511126" y="362098"/>
                </a:lnTo>
                <a:cubicBezTo>
                  <a:pt x="1510680" y="373409"/>
                  <a:pt x="1515889" y="379214"/>
                  <a:pt x="1526753" y="379511"/>
                </a:cubicBezTo>
                <a:cubicBezTo>
                  <a:pt x="1537320" y="380702"/>
                  <a:pt x="1551012" y="381297"/>
                  <a:pt x="1567830" y="381297"/>
                </a:cubicBezTo>
                <a:cubicBezTo>
                  <a:pt x="1585391" y="381297"/>
                  <a:pt x="1600349" y="380553"/>
                  <a:pt x="1612701" y="379065"/>
                </a:cubicBezTo>
                <a:cubicBezTo>
                  <a:pt x="1629817" y="379362"/>
                  <a:pt x="1639118" y="357559"/>
                  <a:pt x="1640607" y="313655"/>
                </a:cubicBezTo>
                <a:cubicBezTo>
                  <a:pt x="1654745" y="328835"/>
                  <a:pt x="1671042" y="340295"/>
                  <a:pt x="1689497" y="348034"/>
                </a:cubicBezTo>
                <a:cubicBezTo>
                  <a:pt x="1674614" y="391938"/>
                  <a:pt x="1654001" y="414635"/>
                  <a:pt x="1627659" y="416123"/>
                </a:cubicBezTo>
                <a:cubicBezTo>
                  <a:pt x="1616199" y="418058"/>
                  <a:pt x="1596405" y="419100"/>
                  <a:pt x="1568276" y="419248"/>
                </a:cubicBezTo>
                <a:cubicBezTo>
                  <a:pt x="1549375" y="419248"/>
                  <a:pt x="1532334" y="418653"/>
                  <a:pt x="1517154" y="417462"/>
                </a:cubicBezTo>
                <a:cubicBezTo>
                  <a:pt x="1485007" y="415379"/>
                  <a:pt x="1469306" y="399678"/>
                  <a:pt x="1470050" y="370358"/>
                </a:cubicBezTo>
                <a:lnTo>
                  <a:pt x="1470050" y="326156"/>
                </a:lnTo>
                <a:cubicBezTo>
                  <a:pt x="1470050" y="314548"/>
                  <a:pt x="1468785" y="297284"/>
                  <a:pt x="1466255" y="274364"/>
                </a:cubicBezTo>
                <a:close/>
                <a:moveTo>
                  <a:pt x="1409997" y="273025"/>
                </a:moveTo>
                <a:lnTo>
                  <a:pt x="1455316" y="288205"/>
                </a:lnTo>
                <a:cubicBezTo>
                  <a:pt x="1461269" y="290289"/>
                  <a:pt x="1464245" y="293042"/>
                  <a:pt x="1464245" y="296465"/>
                </a:cubicBezTo>
                <a:cubicBezTo>
                  <a:pt x="1463948" y="299739"/>
                  <a:pt x="1460673" y="302567"/>
                  <a:pt x="1454423" y="304948"/>
                </a:cubicBezTo>
                <a:cubicBezTo>
                  <a:pt x="1451893" y="306139"/>
                  <a:pt x="1449586" y="309339"/>
                  <a:pt x="1447502" y="314548"/>
                </a:cubicBezTo>
                <a:cubicBezTo>
                  <a:pt x="1437680" y="342676"/>
                  <a:pt x="1425848" y="369986"/>
                  <a:pt x="1412007" y="396478"/>
                </a:cubicBezTo>
                <a:cubicBezTo>
                  <a:pt x="1396975" y="388739"/>
                  <a:pt x="1380827" y="383827"/>
                  <a:pt x="1363563" y="381744"/>
                </a:cubicBezTo>
                <a:cubicBezTo>
                  <a:pt x="1388417" y="352425"/>
                  <a:pt x="1403896" y="316185"/>
                  <a:pt x="1409997" y="273025"/>
                </a:cubicBezTo>
                <a:close/>
                <a:moveTo>
                  <a:pt x="1691283" y="271239"/>
                </a:moveTo>
                <a:cubicBezTo>
                  <a:pt x="1717923" y="301153"/>
                  <a:pt x="1741214" y="329356"/>
                  <a:pt x="1761157" y="355848"/>
                </a:cubicBezTo>
                <a:lnTo>
                  <a:pt x="1726108" y="385092"/>
                </a:lnTo>
                <a:cubicBezTo>
                  <a:pt x="1705868" y="354136"/>
                  <a:pt x="1682948" y="325040"/>
                  <a:pt x="1657350" y="297805"/>
                </a:cubicBezTo>
                <a:close/>
                <a:moveTo>
                  <a:pt x="1563811" y="261639"/>
                </a:moveTo>
                <a:cubicBezTo>
                  <a:pt x="1565300" y="263723"/>
                  <a:pt x="1567755" y="266997"/>
                  <a:pt x="1571178" y="271462"/>
                </a:cubicBezTo>
                <a:cubicBezTo>
                  <a:pt x="1591717" y="298846"/>
                  <a:pt x="1605260" y="317524"/>
                  <a:pt x="1611808" y="327496"/>
                </a:cubicBezTo>
                <a:lnTo>
                  <a:pt x="1575197" y="350713"/>
                </a:lnTo>
                <a:cubicBezTo>
                  <a:pt x="1561207" y="327347"/>
                  <a:pt x="1545654" y="304948"/>
                  <a:pt x="1528539" y="283517"/>
                </a:cubicBezTo>
                <a:close/>
                <a:moveTo>
                  <a:pt x="1207517" y="146000"/>
                </a:moveTo>
                <a:lnTo>
                  <a:pt x="1207517" y="194444"/>
                </a:lnTo>
                <a:lnTo>
                  <a:pt x="1257300" y="194444"/>
                </a:lnTo>
                <a:lnTo>
                  <a:pt x="1257300" y="146000"/>
                </a:lnTo>
                <a:close/>
                <a:moveTo>
                  <a:pt x="1116657" y="146000"/>
                </a:moveTo>
                <a:lnTo>
                  <a:pt x="1116657" y="194444"/>
                </a:lnTo>
                <a:lnTo>
                  <a:pt x="1165547" y="194444"/>
                </a:lnTo>
                <a:lnTo>
                  <a:pt x="1165547" y="146000"/>
                </a:lnTo>
                <a:close/>
                <a:moveTo>
                  <a:pt x="1556444" y="68758"/>
                </a:moveTo>
                <a:cubicBezTo>
                  <a:pt x="1529358" y="106114"/>
                  <a:pt x="1493564" y="139303"/>
                  <a:pt x="1449065" y="168324"/>
                </a:cubicBezTo>
                <a:cubicBezTo>
                  <a:pt x="1470347" y="170854"/>
                  <a:pt x="1485230" y="172194"/>
                  <a:pt x="1493713" y="172343"/>
                </a:cubicBezTo>
                <a:lnTo>
                  <a:pt x="1569616" y="172343"/>
                </a:lnTo>
                <a:cubicBezTo>
                  <a:pt x="1556965" y="156567"/>
                  <a:pt x="1542082" y="141684"/>
                  <a:pt x="1524967" y="127694"/>
                </a:cubicBezTo>
                <a:lnTo>
                  <a:pt x="1554212" y="101128"/>
                </a:lnTo>
                <a:cubicBezTo>
                  <a:pt x="1569988" y="115118"/>
                  <a:pt x="1586582" y="131712"/>
                  <a:pt x="1603995" y="150911"/>
                </a:cubicBezTo>
                <a:lnTo>
                  <a:pt x="1577876" y="172343"/>
                </a:lnTo>
                <a:lnTo>
                  <a:pt x="1634133" y="172343"/>
                </a:lnTo>
                <a:cubicBezTo>
                  <a:pt x="1654373" y="172045"/>
                  <a:pt x="1671712" y="171152"/>
                  <a:pt x="1686148" y="169664"/>
                </a:cubicBezTo>
                <a:cubicBezTo>
                  <a:pt x="1636439" y="142279"/>
                  <a:pt x="1593205" y="108644"/>
                  <a:pt x="1556444" y="68758"/>
                </a:cubicBezTo>
                <a:close/>
                <a:moveTo>
                  <a:pt x="1207517" y="63177"/>
                </a:moveTo>
                <a:lnTo>
                  <a:pt x="1207517" y="111621"/>
                </a:lnTo>
                <a:lnTo>
                  <a:pt x="1257300" y="111621"/>
                </a:lnTo>
                <a:lnTo>
                  <a:pt x="1257300" y="63177"/>
                </a:lnTo>
                <a:close/>
                <a:moveTo>
                  <a:pt x="1116657" y="63177"/>
                </a:moveTo>
                <a:lnTo>
                  <a:pt x="1116657" y="111621"/>
                </a:lnTo>
                <a:lnTo>
                  <a:pt x="1165547" y="111621"/>
                </a:lnTo>
                <a:lnTo>
                  <a:pt x="1165547" y="63177"/>
                </a:lnTo>
                <a:close/>
                <a:moveTo>
                  <a:pt x="33933" y="48890"/>
                </a:moveTo>
                <a:cubicBezTo>
                  <a:pt x="48071" y="51717"/>
                  <a:pt x="66377" y="53280"/>
                  <a:pt x="88850" y="53578"/>
                </a:cubicBezTo>
                <a:lnTo>
                  <a:pt x="311869" y="53578"/>
                </a:lnTo>
                <a:cubicBezTo>
                  <a:pt x="333747" y="53429"/>
                  <a:pt x="352053" y="51866"/>
                  <a:pt x="366787" y="48890"/>
                </a:cubicBezTo>
                <a:lnTo>
                  <a:pt x="366787" y="92422"/>
                </a:lnTo>
                <a:cubicBezTo>
                  <a:pt x="351457" y="89743"/>
                  <a:pt x="333152" y="88255"/>
                  <a:pt x="311869" y="87957"/>
                </a:cubicBezTo>
                <a:lnTo>
                  <a:pt x="216768" y="87957"/>
                </a:lnTo>
                <a:lnTo>
                  <a:pt x="216768" y="360312"/>
                </a:lnTo>
                <a:lnTo>
                  <a:pt x="337542" y="360312"/>
                </a:lnTo>
                <a:cubicBezTo>
                  <a:pt x="360610" y="360015"/>
                  <a:pt x="379512" y="358378"/>
                  <a:pt x="394245" y="355401"/>
                </a:cubicBezTo>
                <a:lnTo>
                  <a:pt x="394245" y="398710"/>
                </a:lnTo>
                <a:cubicBezTo>
                  <a:pt x="378619" y="396031"/>
                  <a:pt x="359717" y="394543"/>
                  <a:pt x="337542" y="394245"/>
                </a:cubicBezTo>
                <a:lnTo>
                  <a:pt x="56703" y="394245"/>
                </a:lnTo>
                <a:cubicBezTo>
                  <a:pt x="32593" y="394543"/>
                  <a:pt x="13692" y="396031"/>
                  <a:pt x="0" y="398710"/>
                </a:cubicBezTo>
                <a:lnTo>
                  <a:pt x="0" y="355401"/>
                </a:lnTo>
                <a:cubicBezTo>
                  <a:pt x="13394" y="357931"/>
                  <a:pt x="32295" y="359568"/>
                  <a:pt x="56703" y="360312"/>
                </a:cubicBezTo>
                <a:lnTo>
                  <a:pt x="173905" y="360312"/>
                </a:lnTo>
                <a:lnTo>
                  <a:pt x="173905" y="87957"/>
                </a:lnTo>
                <a:lnTo>
                  <a:pt x="88850" y="87957"/>
                </a:lnTo>
                <a:cubicBezTo>
                  <a:pt x="66228" y="88255"/>
                  <a:pt x="47922" y="89892"/>
                  <a:pt x="33933" y="92868"/>
                </a:cubicBezTo>
                <a:close/>
                <a:moveTo>
                  <a:pt x="897210" y="47550"/>
                </a:moveTo>
                <a:cubicBezTo>
                  <a:pt x="909265" y="49485"/>
                  <a:pt x="923106" y="50750"/>
                  <a:pt x="938733" y="51345"/>
                </a:cubicBezTo>
                <a:lnTo>
                  <a:pt x="1022003" y="51345"/>
                </a:lnTo>
                <a:cubicBezTo>
                  <a:pt x="1036736" y="50899"/>
                  <a:pt x="1050578" y="49634"/>
                  <a:pt x="1063526" y="47550"/>
                </a:cubicBezTo>
                <a:lnTo>
                  <a:pt x="1063526" y="89743"/>
                </a:lnTo>
                <a:cubicBezTo>
                  <a:pt x="1040755" y="86915"/>
                  <a:pt x="1026914" y="85501"/>
                  <a:pt x="1022003" y="85501"/>
                </a:cubicBezTo>
                <a:lnTo>
                  <a:pt x="1004143" y="85501"/>
                </a:lnTo>
                <a:lnTo>
                  <a:pt x="1004143" y="176138"/>
                </a:lnTo>
                <a:lnTo>
                  <a:pt x="1012403" y="176138"/>
                </a:lnTo>
                <a:cubicBezTo>
                  <a:pt x="1026839" y="175542"/>
                  <a:pt x="1040383" y="174277"/>
                  <a:pt x="1053033" y="172343"/>
                </a:cubicBezTo>
                <a:lnTo>
                  <a:pt x="1053033" y="214535"/>
                </a:lnTo>
                <a:cubicBezTo>
                  <a:pt x="1031155" y="211856"/>
                  <a:pt x="1017612" y="210443"/>
                  <a:pt x="1012403" y="210294"/>
                </a:cubicBezTo>
                <a:lnTo>
                  <a:pt x="1004143" y="210294"/>
                </a:lnTo>
                <a:lnTo>
                  <a:pt x="1004143" y="310083"/>
                </a:lnTo>
                <a:cubicBezTo>
                  <a:pt x="1018877" y="304576"/>
                  <a:pt x="1036662" y="296614"/>
                  <a:pt x="1057498" y="286196"/>
                </a:cubicBezTo>
                <a:cubicBezTo>
                  <a:pt x="1056754" y="293340"/>
                  <a:pt x="1056382" y="299665"/>
                  <a:pt x="1056382" y="305172"/>
                </a:cubicBezTo>
                <a:cubicBezTo>
                  <a:pt x="1056382" y="314399"/>
                  <a:pt x="1057275" y="322882"/>
                  <a:pt x="1059061" y="330621"/>
                </a:cubicBezTo>
                <a:cubicBezTo>
                  <a:pt x="1001613" y="349820"/>
                  <a:pt x="952500" y="368572"/>
                  <a:pt x="911721" y="386878"/>
                </a:cubicBezTo>
                <a:lnTo>
                  <a:pt x="890290" y="342453"/>
                </a:lnTo>
                <a:cubicBezTo>
                  <a:pt x="916037" y="338732"/>
                  <a:pt x="940296" y="332779"/>
                  <a:pt x="963067" y="324594"/>
                </a:cubicBezTo>
                <a:lnTo>
                  <a:pt x="963067" y="210294"/>
                </a:lnTo>
                <a:lnTo>
                  <a:pt x="946993" y="210294"/>
                </a:lnTo>
                <a:cubicBezTo>
                  <a:pt x="944761" y="210145"/>
                  <a:pt x="930696" y="211559"/>
                  <a:pt x="904800" y="214535"/>
                </a:cubicBezTo>
                <a:lnTo>
                  <a:pt x="904800" y="172343"/>
                </a:lnTo>
                <a:cubicBezTo>
                  <a:pt x="918344" y="174277"/>
                  <a:pt x="932408" y="175542"/>
                  <a:pt x="946993" y="176138"/>
                </a:cubicBezTo>
                <a:lnTo>
                  <a:pt x="963067" y="176138"/>
                </a:lnTo>
                <a:lnTo>
                  <a:pt x="963067" y="85501"/>
                </a:lnTo>
                <a:lnTo>
                  <a:pt x="938733" y="85501"/>
                </a:lnTo>
                <a:cubicBezTo>
                  <a:pt x="936501" y="85353"/>
                  <a:pt x="922660" y="86766"/>
                  <a:pt x="897210" y="89743"/>
                </a:cubicBezTo>
                <a:close/>
                <a:moveTo>
                  <a:pt x="1071339" y="24779"/>
                </a:moveTo>
                <a:cubicBezTo>
                  <a:pt x="1092473" y="27012"/>
                  <a:pt x="1110779" y="28351"/>
                  <a:pt x="1126257" y="28798"/>
                </a:cubicBezTo>
                <a:lnTo>
                  <a:pt x="1248147" y="28798"/>
                </a:lnTo>
                <a:cubicBezTo>
                  <a:pt x="1261690" y="28500"/>
                  <a:pt x="1279996" y="27161"/>
                  <a:pt x="1303064" y="24779"/>
                </a:cubicBezTo>
                <a:cubicBezTo>
                  <a:pt x="1300683" y="47253"/>
                  <a:pt x="1299344" y="65558"/>
                  <a:pt x="1299046" y="79697"/>
                </a:cubicBezTo>
                <a:lnTo>
                  <a:pt x="1299046" y="177924"/>
                </a:lnTo>
                <a:cubicBezTo>
                  <a:pt x="1299344" y="192658"/>
                  <a:pt x="1300534" y="210963"/>
                  <a:pt x="1302618" y="232841"/>
                </a:cubicBezTo>
                <a:cubicBezTo>
                  <a:pt x="1283122" y="230460"/>
                  <a:pt x="1264816" y="229046"/>
                  <a:pt x="1247700" y="228600"/>
                </a:cubicBezTo>
                <a:lnTo>
                  <a:pt x="1207517" y="228600"/>
                </a:lnTo>
                <a:lnTo>
                  <a:pt x="1207517" y="274811"/>
                </a:lnTo>
                <a:lnTo>
                  <a:pt x="1254174" y="274811"/>
                </a:lnTo>
                <a:cubicBezTo>
                  <a:pt x="1275457" y="273918"/>
                  <a:pt x="1292498" y="272578"/>
                  <a:pt x="1305297" y="270792"/>
                </a:cubicBezTo>
                <a:lnTo>
                  <a:pt x="1305297" y="313208"/>
                </a:lnTo>
                <a:cubicBezTo>
                  <a:pt x="1288331" y="311274"/>
                  <a:pt x="1271290" y="309934"/>
                  <a:pt x="1254174" y="309190"/>
                </a:cubicBezTo>
                <a:lnTo>
                  <a:pt x="1207517" y="309190"/>
                </a:lnTo>
                <a:lnTo>
                  <a:pt x="1207517" y="365447"/>
                </a:lnTo>
                <a:lnTo>
                  <a:pt x="1269355" y="365447"/>
                </a:lnTo>
                <a:cubicBezTo>
                  <a:pt x="1290042" y="364554"/>
                  <a:pt x="1307678" y="363140"/>
                  <a:pt x="1322263" y="361205"/>
                </a:cubicBezTo>
                <a:lnTo>
                  <a:pt x="1322263" y="404291"/>
                </a:lnTo>
                <a:cubicBezTo>
                  <a:pt x="1305297" y="402356"/>
                  <a:pt x="1287661" y="400943"/>
                  <a:pt x="1269355" y="400050"/>
                </a:cubicBezTo>
                <a:lnTo>
                  <a:pt x="1088752" y="400050"/>
                </a:lnTo>
                <a:cubicBezTo>
                  <a:pt x="1077441" y="400496"/>
                  <a:pt x="1060326" y="401910"/>
                  <a:pt x="1037406" y="404291"/>
                </a:cubicBezTo>
                <a:lnTo>
                  <a:pt x="1037406" y="361205"/>
                </a:lnTo>
                <a:cubicBezTo>
                  <a:pt x="1053033" y="363140"/>
                  <a:pt x="1070148" y="364554"/>
                  <a:pt x="1088752" y="365447"/>
                </a:cubicBezTo>
                <a:lnTo>
                  <a:pt x="1165547" y="365447"/>
                </a:lnTo>
                <a:lnTo>
                  <a:pt x="1165547" y="309190"/>
                </a:lnTo>
                <a:lnTo>
                  <a:pt x="1115764" y="309190"/>
                </a:lnTo>
                <a:cubicBezTo>
                  <a:pt x="1101774" y="309785"/>
                  <a:pt x="1084957" y="311125"/>
                  <a:pt x="1065311" y="313208"/>
                </a:cubicBezTo>
                <a:lnTo>
                  <a:pt x="1065311" y="270792"/>
                </a:lnTo>
                <a:cubicBezTo>
                  <a:pt x="1081236" y="272727"/>
                  <a:pt x="1098054" y="274067"/>
                  <a:pt x="1115764" y="274811"/>
                </a:cubicBezTo>
                <a:lnTo>
                  <a:pt x="1165547" y="274811"/>
                </a:lnTo>
                <a:lnTo>
                  <a:pt x="1165547" y="228600"/>
                </a:lnTo>
                <a:lnTo>
                  <a:pt x="1125810" y="228600"/>
                </a:lnTo>
                <a:cubicBezTo>
                  <a:pt x="1109141" y="228897"/>
                  <a:pt x="1090836" y="230311"/>
                  <a:pt x="1070893" y="232841"/>
                </a:cubicBezTo>
                <a:cubicBezTo>
                  <a:pt x="1073274" y="212303"/>
                  <a:pt x="1074613" y="193997"/>
                  <a:pt x="1074911" y="177924"/>
                </a:cubicBezTo>
                <a:lnTo>
                  <a:pt x="1074911" y="79697"/>
                </a:lnTo>
                <a:cubicBezTo>
                  <a:pt x="1074762" y="68386"/>
                  <a:pt x="1073571" y="50080"/>
                  <a:pt x="1071339" y="24779"/>
                </a:cubicBezTo>
                <a:close/>
                <a:moveTo>
                  <a:pt x="1539031" y="5581"/>
                </a:moveTo>
                <a:lnTo>
                  <a:pt x="1584796" y="17859"/>
                </a:lnTo>
                <a:cubicBezTo>
                  <a:pt x="1591196" y="19645"/>
                  <a:pt x="1594396" y="22249"/>
                  <a:pt x="1594396" y="25672"/>
                </a:cubicBezTo>
                <a:cubicBezTo>
                  <a:pt x="1594098" y="29096"/>
                  <a:pt x="1590749" y="31849"/>
                  <a:pt x="1584350" y="33932"/>
                </a:cubicBezTo>
                <a:cubicBezTo>
                  <a:pt x="1582415" y="34528"/>
                  <a:pt x="1580852" y="35570"/>
                  <a:pt x="1579662" y="37058"/>
                </a:cubicBezTo>
                <a:cubicBezTo>
                  <a:pt x="1633835" y="98673"/>
                  <a:pt x="1703635" y="137889"/>
                  <a:pt x="1789063" y="154706"/>
                </a:cubicBezTo>
                <a:cubicBezTo>
                  <a:pt x="1773138" y="164380"/>
                  <a:pt x="1759446" y="179858"/>
                  <a:pt x="1747986" y="201141"/>
                </a:cubicBezTo>
                <a:cubicBezTo>
                  <a:pt x="1726555" y="191020"/>
                  <a:pt x="1706612" y="180975"/>
                  <a:pt x="1688157" y="171003"/>
                </a:cubicBezTo>
                <a:cubicBezTo>
                  <a:pt x="1665387" y="202257"/>
                  <a:pt x="1635026" y="237901"/>
                  <a:pt x="1597074" y="277936"/>
                </a:cubicBezTo>
                <a:cubicBezTo>
                  <a:pt x="1580703" y="267816"/>
                  <a:pt x="1566565" y="260523"/>
                  <a:pt x="1554658" y="256058"/>
                </a:cubicBezTo>
                <a:cubicBezTo>
                  <a:pt x="1580257" y="237306"/>
                  <a:pt x="1598860" y="220861"/>
                  <a:pt x="1610469" y="206722"/>
                </a:cubicBezTo>
                <a:lnTo>
                  <a:pt x="1493713" y="206722"/>
                </a:lnTo>
                <a:cubicBezTo>
                  <a:pt x="1484486" y="206722"/>
                  <a:pt x="1469454" y="208061"/>
                  <a:pt x="1448618" y="210740"/>
                </a:cubicBezTo>
                <a:lnTo>
                  <a:pt x="1448618" y="168771"/>
                </a:lnTo>
                <a:cubicBezTo>
                  <a:pt x="1425997" y="183505"/>
                  <a:pt x="1405235" y="196006"/>
                  <a:pt x="1386334" y="206275"/>
                </a:cubicBezTo>
                <a:cubicBezTo>
                  <a:pt x="1375023" y="193774"/>
                  <a:pt x="1361331" y="183133"/>
                  <a:pt x="1345257" y="174352"/>
                </a:cubicBezTo>
                <a:cubicBezTo>
                  <a:pt x="1437977" y="140419"/>
                  <a:pt x="1502569" y="84162"/>
                  <a:pt x="1539031" y="5581"/>
                </a:cubicBezTo>
                <a:close/>
                <a:moveTo>
                  <a:pt x="549176" y="446"/>
                </a:moveTo>
                <a:lnTo>
                  <a:pt x="595387" y="20538"/>
                </a:lnTo>
                <a:cubicBezTo>
                  <a:pt x="601637" y="23366"/>
                  <a:pt x="604837" y="26565"/>
                  <a:pt x="604986" y="30137"/>
                </a:cubicBezTo>
                <a:cubicBezTo>
                  <a:pt x="604688" y="33560"/>
                  <a:pt x="601340" y="36611"/>
                  <a:pt x="594940" y="39290"/>
                </a:cubicBezTo>
                <a:cubicBezTo>
                  <a:pt x="589582" y="41671"/>
                  <a:pt x="584820" y="47029"/>
                  <a:pt x="580653" y="55364"/>
                </a:cubicBezTo>
                <a:cubicBezTo>
                  <a:pt x="575593" y="66079"/>
                  <a:pt x="567705" y="82525"/>
                  <a:pt x="556989" y="104700"/>
                </a:cubicBezTo>
                <a:lnTo>
                  <a:pt x="556989" y="360312"/>
                </a:lnTo>
                <a:cubicBezTo>
                  <a:pt x="557287" y="384571"/>
                  <a:pt x="558477" y="406375"/>
                  <a:pt x="560561" y="425722"/>
                </a:cubicBezTo>
                <a:lnTo>
                  <a:pt x="512117" y="425722"/>
                </a:lnTo>
                <a:cubicBezTo>
                  <a:pt x="514052" y="406821"/>
                  <a:pt x="515168" y="385018"/>
                  <a:pt x="515466" y="360312"/>
                </a:cubicBezTo>
                <a:lnTo>
                  <a:pt x="515466" y="175245"/>
                </a:lnTo>
                <a:cubicBezTo>
                  <a:pt x="506239" y="189235"/>
                  <a:pt x="496639" y="202778"/>
                  <a:pt x="486668" y="215875"/>
                </a:cubicBezTo>
                <a:cubicBezTo>
                  <a:pt x="472678" y="205159"/>
                  <a:pt x="458465" y="196453"/>
                  <a:pt x="444029" y="189755"/>
                </a:cubicBezTo>
                <a:cubicBezTo>
                  <a:pt x="495225" y="136475"/>
                  <a:pt x="530274" y="73372"/>
                  <a:pt x="549176" y="446"/>
                </a:cubicBezTo>
                <a:close/>
                <a:moveTo>
                  <a:pt x="669503" y="0"/>
                </a:moveTo>
                <a:lnTo>
                  <a:pt x="719733" y="16520"/>
                </a:lnTo>
                <a:cubicBezTo>
                  <a:pt x="725835" y="18752"/>
                  <a:pt x="728923" y="21542"/>
                  <a:pt x="728997" y="24891"/>
                </a:cubicBezTo>
                <a:cubicBezTo>
                  <a:pt x="729072" y="28240"/>
                  <a:pt x="726132" y="31402"/>
                  <a:pt x="720179" y="34379"/>
                </a:cubicBezTo>
                <a:cubicBezTo>
                  <a:pt x="714077" y="37058"/>
                  <a:pt x="709538" y="42044"/>
                  <a:pt x="706561" y="49336"/>
                </a:cubicBezTo>
                <a:cubicBezTo>
                  <a:pt x="700906" y="64219"/>
                  <a:pt x="693241" y="81632"/>
                  <a:pt x="683567" y="101575"/>
                </a:cubicBezTo>
                <a:lnTo>
                  <a:pt x="801216" y="101575"/>
                </a:lnTo>
                <a:cubicBezTo>
                  <a:pt x="825773" y="101128"/>
                  <a:pt x="846460" y="99938"/>
                  <a:pt x="863277" y="98003"/>
                </a:cubicBezTo>
                <a:lnTo>
                  <a:pt x="863277" y="140865"/>
                </a:lnTo>
                <a:cubicBezTo>
                  <a:pt x="846460" y="138633"/>
                  <a:pt x="825773" y="137294"/>
                  <a:pt x="801216" y="136847"/>
                </a:cubicBezTo>
                <a:lnTo>
                  <a:pt x="719286" y="136847"/>
                </a:lnTo>
                <a:lnTo>
                  <a:pt x="719286" y="201141"/>
                </a:lnTo>
                <a:lnTo>
                  <a:pt x="780901" y="201141"/>
                </a:lnTo>
                <a:cubicBezTo>
                  <a:pt x="803225" y="200843"/>
                  <a:pt x="822126" y="199653"/>
                  <a:pt x="837604" y="197569"/>
                </a:cubicBezTo>
                <a:lnTo>
                  <a:pt x="837604" y="240208"/>
                </a:lnTo>
                <a:cubicBezTo>
                  <a:pt x="820638" y="237380"/>
                  <a:pt x="801737" y="235818"/>
                  <a:pt x="780901" y="235520"/>
                </a:cubicBezTo>
                <a:lnTo>
                  <a:pt x="719286" y="235520"/>
                </a:lnTo>
                <a:lnTo>
                  <a:pt x="719286" y="294456"/>
                </a:lnTo>
                <a:lnTo>
                  <a:pt x="799653" y="294456"/>
                </a:lnTo>
                <a:cubicBezTo>
                  <a:pt x="819001" y="294158"/>
                  <a:pt x="837902" y="292968"/>
                  <a:pt x="856357" y="290884"/>
                </a:cubicBezTo>
                <a:lnTo>
                  <a:pt x="856357" y="333300"/>
                </a:lnTo>
                <a:cubicBezTo>
                  <a:pt x="839986" y="330621"/>
                  <a:pt x="821085" y="329133"/>
                  <a:pt x="799653" y="328835"/>
                </a:cubicBezTo>
                <a:lnTo>
                  <a:pt x="719286" y="328835"/>
                </a:lnTo>
                <a:lnTo>
                  <a:pt x="719286" y="361205"/>
                </a:lnTo>
                <a:cubicBezTo>
                  <a:pt x="719584" y="387102"/>
                  <a:pt x="720626" y="409500"/>
                  <a:pt x="722411" y="428401"/>
                </a:cubicBezTo>
                <a:lnTo>
                  <a:pt x="672182" y="428401"/>
                </a:lnTo>
                <a:cubicBezTo>
                  <a:pt x="674414" y="412179"/>
                  <a:pt x="675605" y="389780"/>
                  <a:pt x="675754" y="361205"/>
                </a:cubicBezTo>
                <a:lnTo>
                  <a:pt x="675754" y="136847"/>
                </a:lnTo>
                <a:lnTo>
                  <a:pt x="666154" y="136847"/>
                </a:lnTo>
                <a:cubicBezTo>
                  <a:pt x="652313" y="163487"/>
                  <a:pt x="632370" y="191169"/>
                  <a:pt x="606326" y="219893"/>
                </a:cubicBezTo>
                <a:cubicBezTo>
                  <a:pt x="593377" y="209624"/>
                  <a:pt x="579239" y="200992"/>
                  <a:pt x="563910" y="193997"/>
                </a:cubicBezTo>
                <a:cubicBezTo>
                  <a:pt x="614065" y="153962"/>
                  <a:pt x="649263" y="89296"/>
                  <a:pt x="669503" y="0"/>
                </a:cubicBezTo>
                <a:close/>
              </a:path>
            </a:pathLst>
          </a:custGeom>
          <a:solidFill>
            <a:schemeClr val="accent1">
              <a:alpha val="1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defRPr/>
            </a:pPr>
            <a:endParaRPr kumimoji="0" lang="zh-CN" altLang="en-US" sz="14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endParaRPr>
          </a:p>
        </p:txBody>
      </p:sp>
      <p:sp>
        <p:nvSpPr>
          <p:cNvPr id="28" name="TextBox 53"/>
          <p:cNvSpPr>
            <a:spLocks noChangeArrowheads="1"/>
          </p:cNvSpPr>
          <p:nvPr/>
        </p:nvSpPr>
        <p:spPr bwMode="auto">
          <a:xfrm>
            <a:off x="2133564" y="2917807"/>
            <a:ext cx="1685084" cy="4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96" tIns="46648" rIns="93296" bIns="46648" anchor="ctr" anchorCtr="0">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管理理念</a:t>
            </a:r>
          </a:p>
        </p:txBody>
      </p:sp>
      <p:sp>
        <p:nvSpPr>
          <p:cNvPr id="31" name="TextBox 53"/>
          <p:cNvSpPr>
            <a:spLocks noChangeArrowheads="1"/>
          </p:cNvSpPr>
          <p:nvPr/>
        </p:nvSpPr>
        <p:spPr bwMode="auto">
          <a:xfrm>
            <a:off x="2133564" y="4339122"/>
            <a:ext cx="1685084" cy="4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96" tIns="46648" rIns="93296" bIns="46648" anchor="ctr" anchorCtr="0">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2000" b="1"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学习理念</a:t>
            </a:r>
          </a:p>
        </p:txBody>
      </p:sp>
      <p:sp>
        <p:nvSpPr>
          <p:cNvPr id="34" name="TextBox 53"/>
          <p:cNvSpPr>
            <a:spLocks noChangeArrowheads="1"/>
          </p:cNvSpPr>
          <p:nvPr/>
        </p:nvSpPr>
        <p:spPr bwMode="auto">
          <a:xfrm>
            <a:off x="2133564" y="5760437"/>
            <a:ext cx="1685084" cy="4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96" tIns="46648" rIns="93296" bIns="46648" anchor="ctr" anchorCtr="0">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2000" b="1"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工作理念</a:t>
            </a:r>
          </a:p>
        </p:txBody>
      </p:sp>
      <p:sp>
        <p:nvSpPr>
          <p:cNvPr id="21" name="TextBox 53"/>
          <p:cNvSpPr>
            <a:spLocks noChangeArrowheads="1"/>
          </p:cNvSpPr>
          <p:nvPr/>
        </p:nvSpPr>
        <p:spPr bwMode="auto">
          <a:xfrm>
            <a:off x="2133564" y="1496494"/>
            <a:ext cx="1685084" cy="4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96" tIns="46648" rIns="93296" bIns="46648" anchor="ctr" anchorCtr="0">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2000" b="1"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rPr>
              <a:t>生活理念</a:t>
            </a:r>
          </a:p>
        </p:txBody>
      </p:sp>
      <p:sp>
        <p:nvSpPr>
          <p:cNvPr id="40" name="矩形: 圆角 39"/>
          <p:cNvSpPr/>
          <p:nvPr/>
        </p:nvSpPr>
        <p:spPr>
          <a:xfrm>
            <a:off x="773457" y="2447716"/>
            <a:ext cx="761664" cy="2833422"/>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300" normalizeH="0" baseline="0" noProof="0">
                <a:ln>
                  <a:noFill/>
                </a:ln>
                <a:solidFill>
                  <a:schemeClr val="lt1"/>
                </a:solidFill>
                <a:effectLst/>
                <a:uLnTx/>
                <a:uFillTx/>
                <a:latin typeface="微软雅黑" panose="020B0503020204020204" pitchFamily="34" charset="-122"/>
                <a:ea typeface="微软雅黑" panose="020B0503020204020204" pitchFamily="34" charset="-122"/>
                <a:cs typeface="+mn-cs"/>
              </a:rPr>
              <a:t>事项一</a:t>
            </a:r>
          </a:p>
        </p:txBody>
      </p:sp>
      <p:cxnSp>
        <p:nvCxnSpPr>
          <p:cNvPr id="4" name="直接连接符 3"/>
          <p:cNvCxnSpPr/>
          <p:nvPr/>
        </p:nvCxnSpPr>
        <p:spPr>
          <a:xfrm flipV="1">
            <a:off x="1154289" y="1787245"/>
            <a:ext cx="0" cy="56270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V="1">
            <a:off x="1154289" y="5393196"/>
            <a:ext cx="0" cy="56270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0" name="Picture 376">
            <a:extLst>
              <a:ext uri="{FF2B5EF4-FFF2-40B4-BE49-F238E27FC236}">
                <a16:creationId xmlns:a16="http://schemas.microsoft.com/office/drawing/2014/main" id="{4AB5477B-0F46-2C68-9824-1F19A49C7843}"/>
              </a:ext>
            </a:extLst>
          </p:cNvPr>
          <p:cNvPicPr>
            <a:picLocks/>
          </p:cNvPicPr>
          <p:nvPr/>
        </p:nvPicPr>
        <p:blipFill>
          <a:blip r:embed="rId10">
            <a:duotone>
              <a:prstClr val="black"/>
              <a:schemeClr val="accent1">
                <a:tint val="45000"/>
                <a:satMod val="400000"/>
              </a:schemeClr>
            </a:duotone>
          </a:blip>
          <a:stretch>
            <a:fillRect/>
          </a:stretch>
        </p:blipFill>
        <p:spPr>
          <a:xfrm>
            <a:off x="10393872" y="2679070"/>
            <a:ext cx="989204" cy="989204"/>
          </a:xfrm>
          <a:prstGeom prst="rect">
            <a:avLst/>
          </a:prstGeom>
        </p:spPr>
      </p:pic>
      <p:pic>
        <p:nvPicPr>
          <p:cNvPr id="51" name="Picture 527">
            <a:extLst>
              <a:ext uri="{FF2B5EF4-FFF2-40B4-BE49-F238E27FC236}">
                <a16:creationId xmlns:a16="http://schemas.microsoft.com/office/drawing/2014/main" id="{BAD52D03-668E-8AE2-6847-EDF5B644F2E0}"/>
              </a:ext>
            </a:extLst>
          </p:cNvPr>
          <p:cNvPicPr>
            <a:picLocks/>
          </p:cNvPicPr>
          <p:nvPr/>
        </p:nvPicPr>
        <p:blipFill>
          <a:blip r:embed="rId11">
            <a:duotone>
              <a:prstClr val="black"/>
              <a:schemeClr val="accent1">
                <a:tint val="45000"/>
                <a:satMod val="400000"/>
              </a:schemeClr>
            </a:duotone>
          </a:blip>
          <a:stretch>
            <a:fillRect/>
          </a:stretch>
        </p:blipFill>
        <p:spPr>
          <a:xfrm>
            <a:off x="10356824" y="1163064"/>
            <a:ext cx="1063300" cy="1063300"/>
          </a:xfrm>
          <a:prstGeom prst="rect">
            <a:avLst/>
          </a:prstGeom>
        </p:spPr>
      </p:pic>
      <p:pic>
        <p:nvPicPr>
          <p:cNvPr id="52" name="Picture 400">
            <a:extLst>
              <a:ext uri="{FF2B5EF4-FFF2-40B4-BE49-F238E27FC236}">
                <a16:creationId xmlns:a16="http://schemas.microsoft.com/office/drawing/2014/main" id="{96E4AD51-2884-102F-7A31-AA2981784A18}"/>
              </a:ext>
            </a:extLst>
          </p:cNvPr>
          <p:cNvPicPr>
            <a:picLocks/>
          </p:cNvPicPr>
          <p:nvPr/>
        </p:nvPicPr>
        <p:blipFill>
          <a:blip r:embed="rId12">
            <a:duotone>
              <a:prstClr val="black"/>
              <a:schemeClr val="accent1">
                <a:tint val="45000"/>
                <a:satMod val="400000"/>
              </a:schemeClr>
            </a:duotone>
          </a:blip>
          <a:stretch>
            <a:fillRect/>
          </a:stretch>
        </p:blipFill>
        <p:spPr>
          <a:xfrm>
            <a:off x="10356824" y="4050694"/>
            <a:ext cx="1063300" cy="1063300"/>
          </a:xfrm>
          <a:prstGeom prst="rect">
            <a:avLst/>
          </a:prstGeom>
        </p:spPr>
      </p:pic>
      <p:pic>
        <p:nvPicPr>
          <p:cNvPr id="65" name="Picture 196">
            <a:extLst>
              <a:ext uri="{FF2B5EF4-FFF2-40B4-BE49-F238E27FC236}">
                <a16:creationId xmlns:a16="http://schemas.microsoft.com/office/drawing/2014/main" id="{4D119833-53C0-B8FD-DB8C-7A1DB42D8149}"/>
              </a:ext>
            </a:extLst>
          </p:cNvPr>
          <p:cNvPicPr>
            <a:picLocks/>
          </p:cNvPicPr>
          <p:nvPr/>
        </p:nvPicPr>
        <p:blipFill>
          <a:blip r:embed="rId13">
            <a:duotone>
              <a:prstClr val="black"/>
              <a:schemeClr val="accent1">
                <a:tint val="45000"/>
                <a:satMod val="400000"/>
              </a:schemeClr>
            </a:duotone>
          </a:blip>
          <a:stretch>
            <a:fillRect/>
          </a:stretch>
        </p:blipFill>
        <p:spPr>
          <a:xfrm>
            <a:off x="10356824" y="5413074"/>
            <a:ext cx="1063300" cy="1063300"/>
          </a:xfrm>
          <a:prstGeom prst="rect">
            <a:avLst/>
          </a:prstGeom>
        </p:spPr>
      </p:pic>
      <p:sp>
        <p:nvSpPr>
          <p:cNvPr id="49" name="文本框 48">
            <a:extLst>
              <a:ext uri="{FF2B5EF4-FFF2-40B4-BE49-F238E27FC236}">
                <a16:creationId xmlns:a16="http://schemas.microsoft.com/office/drawing/2014/main" id="{87AA59A5-B3B7-89B1-739E-F913D1ADF8B1}"/>
              </a:ext>
            </a:extLst>
          </p:cNvPr>
          <p:cNvSpPr txBox="1"/>
          <p:nvPr/>
        </p:nvSpPr>
        <p:spPr>
          <a:xfrm>
            <a:off x="1076268" y="486554"/>
            <a:ext cx="2236510" cy="400110"/>
          </a:xfrm>
          <a:prstGeom prst="rect">
            <a:avLst/>
          </a:prstGeom>
          <a:noFill/>
        </p:spPr>
        <p:txBody>
          <a:bodyPr wrap="none" rtlCol="0">
            <a:noAutofit/>
          </a:bodyPr>
          <a:lstStyle/>
          <a:p>
            <a:pPr algn="ctr"/>
            <a:r>
              <a:rPr lang="zh-CN" altLang="en-US" sz="2000" b="1">
                <a:solidFill>
                  <a:schemeClr val="bg1"/>
                </a:solidFill>
                <a:latin typeface="微软雅黑" panose="020B0503020204020204" pitchFamily="34" charset="-122"/>
                <a:ea typeface="微软雅黑" panose="020B0503020204020204" pitchFamily="34" charset="-122"/>
              </a:rPr>
              <a:t>明年工作计划</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10000"/>
                <a:lumOff val="90000"/>
              </a:schemeClr>
            </a:gs>
            <a:gs pos="100000">
              <a:schemeClr val="accent2">
                <a:lumMod val="10000"/>
                <a:lumOff val="90000"/>
              </a:schemeClr>
            </a:gs>
          </a:gsLst>
          <a:lin ang="2700000" scaled="1"/>
        </a:gradFill>
        <a:effectLst/>
      </p:bgPr>
    </p:bg>
    <p:spTree>
      <p:nvGrpSpPr>
        <p:cNvPr id="1" name=""/>
        <p:cNvGrpSpPr/>
        <p:nvPr/>
      </p:nvGrpSpPr>
      <p:grpSpPr>
        <a:xfrm>
          <a:off x="0" y="0"/>
          <a:ext cx="0" cy="0"/>
          <a:chOff x="0" y="0"/>
          <a:chExt cx="0" cy="0"/>
        </a:xfrm>
      </p:grpSpPr>
      <p:sp>
        <p:nvSpPr>
          <p:cNvPr id="39" name="文本框 38">
            <a:extLst>
              <a:ext uri="{FF2B5EF4-FFF2-40B4-BE49-F238E27FC236}">
                <a16:creationId xmlns:a16="http://schemas.microsoft.com/office/drawing/2014/main" id="{BD7B60A5-5C90-815A-0434-07C1E38F457A}"/>
              </a:ext>
            </a:extLst>
          </p:cNvPr>
          <p:cNvSpPr txBox="1"/>
          <p:nvPr/>
        </p:nvSpPr>
        <p:spPr>
          <a:xfrm>
            <a:off x="198157" y="105442"/>
            <a:ext cx="1690102" cy="472916"/>
          </a:xfrm>
          <a:prstGeom prst="parallelogram">
            <a:avLst/>
          </a:prstGeom>
          <a:noFill/>
        </p:spPr>
        <p:txBody>
          <a:bodyPr wrap="none" rtlCol="0">
            <a:noAutofit/>
          </a:bodyPr>
          <a:lstStyle/>
          <a:p>
            <a:r>
              <a:rPr lang="en-US" altLang="zh-CN">
                <a:solidFill>
                  <a:schemeClr val="accent1"/>
                </a:solidFill>
                <a:latin typeface="微软雅黑" panose="020B0503020204020204" pitchFamily="34" charset="-122"/>
                <a:ea typeface="微软雅黑" panose="020B0503020204020204" pitchFamily="34" charset="-122"/>
              </a:rPr>
              <a:t>PART FIVE</a:t>
            </a: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33" name="矩形: 圆角 32"/>
          <p:cNvSpPr/>
          <p:nvPr>
            <p:custDataLst>
              <p:tags r:id="rId1"/>
            </p:custDataLst>
          </p:nvPr>
        </p:nvSpPr>
        <p:spPr>
          <a:xfrm>
            <a:off x="660400" y="1028700"/>
            <a:ext cx="10858500" cy="5207000"/>
          </a:xfrm>
          <a:prstGeom prst="roundRect">
            <a:avLst>
              <a:gd name="adj" fmla="val 5238"/>
            </a:avLst>
          </a:prstGeom>
          <a:solidFill>
            <a:schemeClr val="lt1"/>
          </a:solidFill>
          <a:ln>
            <a:noFill/>
          </a:ln>
          <a:effectLst>
            <a:outerShdw blurRad="4445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635000" y="3133326"/>
            <a:ext cx="10883900" cy="2721292"/>
            <a:chOff x="635000" y="1959005"/>
            <a:chExt cx="10883900" cy="3616295"/>
          </a:xfrm>
        </p:grpSpPr>
        <p:sp>
          <p:nvSpPr>
            <p:cNvPr id="3" name="任意多边形: 形状 2"/>
            <p:cNvSpPr/>
            <p:nvPr>
              <p:custDataLst>
                <p:tags r:id="rId22"/>
              </p:custDataLst>
            </p:nvPr>
          </p:nvSpPr>
          <p:spPr>
            <a:xfrm>
              <a:off x="673100" y="1959005"/>
              <a:ext cx="10845800" cy="3616295"/>
            </a:xfrm>
            <a:custGeom>
              <a:avLst/>
              <a:gdLst>
                <a:gd name="connsiteX0" fmla="*/ 0 w 10147300"/>
                <a:gd name="connsiteY0" fmla="*/ 3797300 h 3797300"/>
                <a:gd name="connsiteX1" fmla="*/ 2628900 w 10147300"/>
                <a:gd name="connsiteY1" fmla="*/ 2552700 h 3797300"/>
                <a:gd name="connsiteX2" fmla="*/ 6705600 w 10147300"/>
                <a:gd name="connsiteY2" fmla="*/ 2362200 h 3797300"/>
                <a:gd name="connsiteX3" fmla="*/ 10147300 w 10147300"/>
                <a:gd name="connsiteY3" fmla="*/ 0 h 3797300"/>
              </a:gdLst>
              <a:ahLst/>
              <a:cxnLst>
                <a:cxn ang="0">
                  <a:pos x="connsiteX0" y="connsiteY0"/>
                </a:cxn>
                <a:cxn ang="0">
                  <a:pos x="connsiteX1" y="connsiteY1"/>
                </a:cxn>
                <a:cxn ang="0">
                  <a:pos x="connsiteX2" y="connsiteY2"/>
                </a:cxn>
                <a:cxn ang="0">
                  <a:pos x="connsiteX3" y="connsiteY3"/>
                </a:cxn>
              </a:cxnLst>
              <a:rect l="l" t="t" r="r" b="b"/>
              <a:pathLst>
                <a:path w="10147300" h="3797300">
                  <a:moveTo>
                    <a:pt x="0" y="3797300"/>
                  </a:moveTo>
                  <a:cubicBezTo>
                    <a:pt x="755650" y="3294591"/>
                    <a:pt x="1511300" y="2791883"/>
                    <a:pt x="2628900" y="2552700"/>
                  </a:cubicBezTo>
                  <a:cubicBezTo>
                    <a:pt x="3746500" y="2313517"/>
                    <a:pt x="5452533" y="2787650"/>
                    <a:pt x="6705600" y="2362200"/>
                  </a:cubicBezTo>
                  <a:cubicBezTo>
                    <a:pt x="7958667" y="1936750"/>
                    <a:pt x="9436100" y="448733"/>
                    <a:pt x="10147300" y="0"/>
                  </a:cubicBezTo>
                </a:path>
              </a:pathLst>
            </a:custGeom>
            <a:noFill/>
            <a:ln w="25400">
              <a:solidFill>
                <a:schemeClr val="accent1"/>
              </a:solidFill>
            </a:ln>
            <a:effectLst>
              <a:outerShdw blurRad="50800" dist="1270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 name="任意多边形: 形状 3"/>
            <p:cNvSpPr/>
            <p:nvPr>
              <p:custDataLst>
                <p:tags r:id="rId23"/>
              </p:custDataLst>
            </p:nvPr>
          </p:nvSpPr>
          <p:spPr>
            <a:xfrm flipH="1" flipV="1">
              <a:off x="635000" y="2139950"/>
              <a:ext cx="10883900" cy="3124200"/>
            </a:xfrm>
            <a:custGeom>
              <a:avLst/>
              <a:gdLst>
                <a:gd name="connsiteX0" fmla="*/ 0 w 10147300"/>
                <a:gd name="connsiteY0" fmla="*/ 3797300 h 3797300"/>
                <a:gd name="connsiteX1" fmla="*/ 2628900 w 10147300"/>
                <a:gd name="connsiteY1" fmla="*/ 2552700 h 3797300"/>
                <a:gd name="connsiteX2" fmla="*/ 6705600 w 10147300"/>
                <a:gd name="connsiteY2" fmla="*/ 2362200 h 3797300"/>
                <a:gd name="connsiteX3" fmla="*/ 10147300 w 10147300"/>
                <a:gd name="connsiteY3" fmla="*/ 0 h 3797300"/>
                <a:gd name="connsiteX0-1" fmla="*/ 0 w 10182946"/>
                <a:gd name="connsiteY0-2" fmla="*/ 7473086 h 7473086"/>
                <a:gd name="connsiteX1-3" fmla="*/ 2664546 w 10182946"/>
                <a:gd name="connsiteY1-4" fmla="*/ 2552700 h 7473086"/>
                <a:gd name="connsiteX2-5" fmla="*/ 6741246 w 10182946"/>
                <a:gd name="connsiteY2-6" fmla="*/ 2362200 h 7473086"/>
                <a:gd name="connsiteX3-7" fmla="*/ 10182946 w 10182946"/>
                <a:gd name="connsiteY3-8" fmla="*/ 0 h 7473086"/>
              </a:gdLst>
              <a:ahLst/>
              <a:cxnLst>
                <a:cxn ang="0">
                  <a:pos x="connsiteX0-1" y="connsiteY0-2"/>
                </a:cxn>
                <a:cxn ang="0">
                  <a:pos x="connsiteX1-3" y="connsiteY1-4"/>
                </a:cxn>
                <a:cxn ang="0">
                  <a:pos x="connsiteX2-5" y="connsiteY2-6"/>
                </a:cxn>
                <a:cxn ang="0">
                  <a:pos x="connsiteX3-7" y="connsiteY3-8"/>
                </a:cxn>
              </a:cxnLst>
              <a:rect l="l" t="t" r="r" b="b"/>
              <a:pathLst>
                <a:path w="10182946" h="7473086">
                  <a:moveTo>
                    <a:pt x="0" y="7473086"/>
                  </a:moveTo>
                  <a:cubicBezTo>
                    <a:pt x="755650" y="6970377"/>
                    <a:pt x="1541005" y="3404514"/>
                    <a:pt x="2664546" y="2552700"/>
                  </a:cubicBezTo>
                  <a:cubicBezTo>
                    <a:pt x="3788087" y="1700886"/>
                    <a:pt x="5488179" y="2787650"/>
                    <a:pt x="6741246" y="2362200"/>
                  </a:cubicBezTo>
                  <a:cubicBezTo>
                    <a:pt x="7994313" y="1936750"/>
                    <a:pt x="9471746" y="448733"/>
                    <a:pt x="10182946" y="0"/>
                  </a:cubicBezTo>
                </a:path>
              </a:pathLst>
            </a:custGeom>
            <a:noFill/>
            <a:ln w="3175">
              <a:solidFill>
                <a:schemeClr val="accent6">
                  <a:alpha val="8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5" name="任意多边形: 形状 4"/>
            <p:cNvSpPr/>
            <p:nvPr>
              <p:custDataLst>
                <p:tags r:id="rId24"/>
              </p:custDataLst>
            </p:nvPr>
          </p:nvSpPr>
          <p:spPr>
            <a:xfrm flipH="1" flipV="1">
              <a:off x="635000" y="2844799"/>
              <a:ext cx="10883900" cy="2068513"/>
            </a:xfrm>
            <a:custGeom>
              <a:avLst/>
              <a:gdLst>
                <a:gd name="connsiteX0" fmla="*/ 0 w 10147300"/>
                <a:gd name="connsiteY0" fmla="*/ 3797300 h 3797300"/>
                <a:gd name="connsiteX1" fmla="*/ 2628900 w 10147300"/>
                <a:gd name="connsiteY1" fmla="*/ 2552700 h 3797300"/>
                <a:gd name="connsiteX2" fmla="*/ 6705600 w 10147300"/>
                <a:gd name="connsiteY2" fmla="*/ 2362200 h 3797300"/>
                <a:gd name="connsiteX3" fmla="*/ 10147300 w 10147300"/>
                <a:gd name="connsiteY3" fmla="*/ 0 h 3797300"/>
                <a:gd name="connsiteX0-1" fmla="*/ 0 w 10182946"/>
                <a:gd name="connsiteY0-2" fmla="*/ 7473086 h 7473086"/>
                <a:gd name="connsiteX1-3" fmla="*/ 2664546 w 10182946"/>
                <a:gd name="connsiteY1-4" fmla="*/ 2552700 h 7473086"/>
                <a:gd name="connsiteX2-5" fmla="*/ 6741246 w 10182946"/>
                <a:gd name="connsiteY2-6" fmla="*/ 2362200 h 7473086"/>
                <a:gd name="connsiteX3-7" fmla="*/ 10182946 w 10182946"/>
                <a:gd name="connsiteY3-8" fmla="*/ 0 h 7473086"/>
              </a:gdLst>
              <a:ahLst/>
              <a:cxnLst>
                <a:cxn ang="0">
                  <a:pos x="connsiteX0-1" y="connsiteY0-2"/>
                </a:cxn>
                <a:cxn ang="0">
                  <a:pos x="connsiteX1-3" y="connsiteY1-4"/>
                </a:cxn>
                <a:cxn ang="0">
                  <a:pos x="connsiteX2-5" y="connsiteY2-6"/>
                </a:cxn>
                <a:cxn ang="0">
                  <a:pos x="connsiteX3-7" y="connsiteY3-8"/>
                </a:cxn>
              </a:cxnLst>
              <a:rect l="l" t="t" r="r" b="b"/>
              <a:pathLst>
                <a:path w="10182946" h="7473086">
                  <a:moveTo>
                    <a:pt x="0" y="7473086"/>
                  </a:moveTo>
                  <a:cubicBezTo>
                    <a:pt x="755650" y="6970377"/>
                    <a:pt x="1541005" y="3404514"/>
                    <a:pt x="2664546" y="2552700"/>
                  </a:cubicBezTo>
                  <a:cubicBezTo>
                    <a:pt x="3788087" y="1700886"/>
                    <a:pt x="5488179" y="2787650"/>
                    <a:pt x="6741246" y="2362200"/>
                  </a:cubicBezTo>
                  <a:cubicBezTo>
                    <a:pt x="7994313" y="1936750"/>
                    <a:pt x="9471746" y="448733"/>
                    <a:pt x="10182946" y="0"/>
                  </a:cubicBezTo>
                </a:path>
              </a:pathLst>
            </a:custGeom>
            <a:no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sp>
        <p:nvSpPr>
          <p:cNvPr id="6" name="椭圆 5"/>
          <p:cNvSpPr/>
          <p:nvPr>
            <p:custDataLst>
              <p:tags r:id="rId2"/>
            </p:custDataLst>
          </p:nvPr>
        </p:nvSpPr>
        <p:spPr>
          <a:xfrm>
            <a:off x="1209341" y="5433517"/>
            <a:ext cx="254000" cy="254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7" name="椭圆 6"/>
          <p:cNvSpPr/>
          <p:nvPr>
            <p:custDataLst>
              <p:tags r:id="rId3"/>
            </p:custDataLst>
          </p:nvPr>
        </p:nvSpPr>
        <p:spPr>
          <a:xfrm>
            <a:off x="3888094" y="4809276"/>
            <a:ext cx="254000" cy="254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2"/>
              </a:solidFill>
              <a:latin typeface="微软雅黑" panose="020B0503020204020204" pitchFamily="34" charset="-122"/>
              <a:ea typeface="微软雅黑" panose="020B0503020204020204" pitchFamily="34" charset="-122"/>
            </a:endParaRPr>
          </a:p>
        </p:txBody>
      </p:sp>
      <p:sp>
        <p:nvSpPr>
          <p:cNvPr id="8" name="椭圆 7"/>
          <p:cNvSpPr/>
          <p:nvPr>
            <p:custDataLst>
              <p:tags r:id="rId4"/>
            </p:custDataLst>
          </p:nvPr>
        </p:nvSpPr>
        <p:spPr>
          <a:xfrm>
            <a:off x="6583000" y="4809276"/>
            <a:ext cx="254000" cy="254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2"/>
              </a:solidFill>
              <a:latin typeface="微软雅黑" panose="020B0503020204020204" pitchFamily="34" charset="-122"/>
              <a:ea typeface="微软雅黑" panose="020B0503020204020204" pitchFamily="34" charset="-122"/>
            </a:endParaRPr>
          </a:p>
        </p:txBody>
      </p:sp>
      <p:sp>
        <p:nvSpPr>
          <p:cNvPr id="9" name="椭圆 8"/>
          <p:cNvSpPr/>
          <p:nvPr>
            <p:custDataLst>
              <p:tags r:id="rId5"/>
            </p:custDataLst>
          </p:nvPr>
        </p:nvSpPr>
        <p:spPr>
          <a:xfrm>
            <a:off x="9245600" y="4162346"/>
            <a:ext cx="254000" cy="254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2"/>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1336006" y="4030388"/>
            <a:ext cx="180641" cy="1403129"/>
            <a:chOff x="2034506" y="3204888"/>
            <a:chExt cx="180641" cy="1403129"/>
          </a:xfrm>
        </p:grpSpPr>
        <p:cxnSp>
          <p:nvCxnSpPr>
            <p:cNvPr id="12" name="直接连接符 11"/>
            <p:cNvCxnSpPr>
              <a:stCxn id="13" idx="4"/>
              <a:endCxn id="6" idx="0"/>
            </p:cNvCxnSpPr>
            <p:nvPr>
              <p:custDataLst>
                <p:tags r:id="rId20"/>
              </p:custDataLst>
            </p:nvPr>
          </p:nvCxnSpPr>
          <p:spPr>
            <a:xfrm>
              <a:off x="2034506" y="3414431"/>
              <a:ext cx="335" cy="1193586"/>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3" name="等腰三角形 12"/>
            <p:cNvSpPr/>
            <p:nvPr>
              <p:custDataLst>
                <p:tags r:id="rId21"/>
              </p:custDataLst>
            </p:nvPr>
          </p:nvSpPr>
          <p:spPr>
            <a:xfrm rot="5400000">
              <a:off x="2020055" y="3219339"/>
              <a:ext cx="209543" cy="18064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sp>
        <p:nvSpPr>
          <p:cNvPr id="14" name="文本框 13"/>
          <p:cNvSpPr txBox="1"/>
          <p:nvPr>
            <p:custDataLst>
              <p:tags r:id="rId6"/>
            </p:custDataLst>
          </p:nvPr>
        </p:nvSpPr>
        <p:spPr>
          <a:xfrm>
            <a:off x="1576389" y="3957741"/>
            <a:ext cx="1726869" cy="369332"/>
          </a:xfrm>
          <a:prstGeom prst="rect">
            <a:avLst/>
          </a:prstGeom>
          <a:noFill/>
        </p:spPr>
        <p:txBody>
          <a:bodyPr wrap="square" rtlCol="0">
            <a:noAutofit/>
          </a:bodyPr>
          <a:lstStyle/>
          <a:p>
            <a:r>
              <a:rPr lang="zh-CN" altLang="en-US" b="1">
                <a:solidFill>
                  <a:schemeClr val="tx2"/>
                </a:solidFill>
                <a:latin typeface="微软雅黑" panose="020B0503020204020204" pitchFamily="34" charset="-122"/>
                <a:ea typeface="微软雅黑" panose="020B0503020204020204" pitchFamily="34" charset="-122"/>
              </a:rPr>
              <a:t>加强绩效管理</a:t>
            </a:r>
          </a:p>
        </p:txBody>
      </p:sp>
      <p:sp>
        <p:nvSpPr>
          <p:cNvPr id="15" name="文本框 14"/>
          <p:cNvSpPr txBox="1"/>
          <p:nvPr>
            <p:custDataLst>
              <p:tags r:id="rId7"/>
            </p:custDataLst>
          </p:nvPr>
        </p:nvSpPr>
        <p:spPr>
          <a:xfrm>
            <a:off x="1589257" y="4247179"/>
            <a:ext cx="1429415" cy="855362"/>
          </a:xfrm>
          <a:prstGeom prst="rect">
            <a:avLst/>
          </a:prstGeom>
          <a:noFill/>
        </p:spPr>
        <p:txBody>
          <a:bodyPr wrap="square" rtlCol="0">
            <a:noAutofit/>
          </a:bodyPr>
          <a:lstStyle>
            <a:defPPr>
              <a:defRPr lang="zh-CN"/>
            </a:defPPr>
            <a:lvl1pPr>
              <a:lnSpc>
                <a:spcPct val="150000"/>
              </a:lnSpc>
              <a:defRPr sz="1400">
                <a:latin typeface="+mn-ea"/>
              </a:defRPr>
            </a:lvl1pPr>
          </a:lstStyle>
          <a:p>
            <a:pPr>
              <a:lnSpc>
                <a:spcPct val="120000"/>
              </a:lnSpc>
            </a:pPr>
            <a:r>
              <a:rPr lang="zh-CN" altLang="en-US">
                <a:solidFill>
                  <a:schemeClr val="tx2"/>
                </a:solidFill>
                <a:latin typeface="微软雅黑" panose="020B0503020204020204" pitchFamily="34" charset="-122"/>
                <a:ea typeface="微软雅黑" panose="020B0503020204020204" pitchFamily="34" charset="-122"/>
              </a:rPr>
              <a:t>输入您的内容</a:t>
            </a:r>
            <a:endParaRPr lang="en-US" altLang="zh-CN">
              <a:solidFill>
                <a:schemeClr val="tx2"/>
              </a:solidFill>
              <a:latin typeface="微软雅黑" panose="020B0503020204020204" pitchFamily="34" charset="-122"/>
              <a:ea typeface="微软雅黑" panose="020B0503020204020204" pitchFamily="34" charset="-122"/>
            </a:endParaRPr>
          </a:p>
          <a:p>
            <a:pPr>
              <a:lnSpc>
                <a:spcPct val="120000"/>
              </a:lnSpc>
            </a:pPr>
            <a:r>
              <a:rPr lang="zh-CN" altLang="en-US">
                <a:solidFill>
                  <a:schemeClr val="tx2"/>
                </a:solidFill>
                <a:latin typeface="微软雅黑" panose="020B0503020204020204" pitchFamily="34" charset="-122"/>
                <a:ea typeface="微软雅黑" panose="020B0503020204020204" pitchFamily="34" charset="-122"/>
              </a:rPr>
              <a:t>输入您的内容</a:t>
            </a:r>
          </a:p>
          <a:p>
            <a:pPr>
              <a:lnSpc>
                <a:spcPct val="120000"/>
              </a:lnSpc>
            </a:pPr>
            <a:r>
              <a:rPr lang="zh-CN" altLang="en-US">
                <a:solidFill>
                  <a:schemeClr val="tx2"/>
                </a:solidFill>
                <a:latin typeface="微软雅黑" panose="020B0503020204020204" pitchFamily="34" charset="-122"/>
                <a:ea typeface="微软雅黑" panose="020B0503020204020204" pitchFamily="34" charset="-122"/>
              </a:rPr>
              <a:t>输入您的内容</a:t>
            </a:r>
          </a:p>
        </p:txBody>
      </p:sp>
      <p:grpSp>
        <p:nvGrpSpPr>
          <p:cNvPr id="16" name="组合 15"/>
          <p:cNvGrpSpPr/>
          <p:nvPr/>
        </p:nvGrpSpPr>
        <p:grpSpPr>
          <a:xfrm>
            <a:off x="4012602" y="3110793"/>
            <a:ext cx="180641" cy="1698483"/>
            <a:chOff x="2034506" y="3204888"/>
            <a:chExt cx="180641" cy="1698483"/>
          </a:xfrm>
        </p:grpSpPr>
        <p:cxnSp>
          <p:nvCxnSpPr>
            <p:cNvPr id="17" name="直接连接符 16"/>
            <p:cNvCxnSpPr>
              <a:stCxn id="18" idx="4"/>
            </p:cNvCxnSpPr>
            <p:nvPr>
              <p:custDataLst>
                <p:tags r:id="rId18"/>
              </p:custDataLst>
            </p:nvPr>
          </p:nvCxnSpPr>
          <p:spPr>
            <a:xfrm>
              <a:off x="2034506" y="3414431"/>
              <a:ext cx="335" cy="148894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8" name="等腰三角形 17"/>
            <p:cNvSpPr/>
            <p:nvPr>
              <p:custDataLst>
                <p:tags r:id="rId19"/>
              </p:custDataLst>
            </p:nvPr>
          </p:nvSpPr>
          <p:spPr>
            <a:xfrm rot="5400000">
              <a:off x="2020055" y="3219339"/>
              <a:ext cx="209543" cy="18064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2"/>
                </a:solidFill>
                <a:latin typeface="微软雅黑" panose="020B0503020204020204" pitchFamily="34" charset="-122"/>
                <a:ea typeface="微软雅黑" panose="020B0503020204020204" pitchFamily="34" charset="-122"/>
              </a:endParaRPr>
            </a:p>
          </p:txBody>
        </p:sp>
      </p:grpSp>
      <p:sp>
        <p:nvSpPr>
          <p:cNvPr id="19" name="文本框 18"/>
          <p:cNvSpPr txBox="1"/>
          <p:nvPr>
            <p:custDataLst>
              <p:tags r:id="rId8"/>
            </p:custDataLst>
          </p:nvPr>
        </p:nvSpPr>
        <p:spPr>
          <a:xfrm>
            <a:off x="4252985" y="3038146"/>
            <a:ext cx="1641269" cy="369332"/>
          </a:xfrm>
          <a:prstGeom prst="rect">
            <a:avLst/>
          </a:prstGeom>
          <a:noFill/>
        </p:spPr>
        <p:txBody>
          <a:bodyPr wrap="square" rtlCol="0">
            <a:noAutofit/>
          </a:bodyPr>
          <a:lstStyle/>
          <a:p>
            <a:r>
              <a:rPr lang="zh-CN" altLang="en-US" b="1">
                <a:solidFill>
                  <a:schemeClr val="tx2"/>
                </a:solidFill>
                <a:latin typeface="微软雅黑" panose="020B0503020204020204" pitchFamily="34" charset="-122"/>
                <a:ea typeface="微软雅黑" panose="020B0503020204020204" pitchFamily="34" charset="-122"/>
              </a:rPr>
              <a:t>薪酬福利管理</a:t>
            </a:r>
          </a:p>
        </p:txBody>
      </p:sp>
      <p:sp>
        <p:nvSpPr>
          <p:cNvPr id="20" name="文本框 19"/>
          <p:cNvSpPr txBox="1"/>
          <p:nvPr>
            <p:custDataLst>
              <p:tags r:id="rId9"/>
            </p:custDataLst>
          </p:nvPr>
        </p:nvSpPr>
        <p:spPr>
          <a:xfrm>
            <a:off x="4265853" y="3327584"/>
            <a:ext cx="1429415" cy="855362"/>
          </a:xfrm>
          <a:prstGeom prst="rect">
            <a:avLst/>
          </a:prstGeom>
          <a:noFill/>
        </p:spPr>
        <p:txBody>
          <a:bodyPr wrap="square" rtlCol="0">
            <a:noAutofit/>
          </a:bodyPr>
          <a:lstStyle>
            <a:defPPr>
              <a:defRPr lang="zh-CN"/>
            </a:defPPr>
            <a:lvl1pPr>
              <a:lnSpc>
                <a:spcPct val="150000"/>
              </a:lnSpc>
              <a:defRPr sz="1400">
                <a:latin typeface="+mn-ea"/>
              </a:defRPr>
            </a:lvl1pPr>
          </a:lstStyle>
          <a:p>
            <a:pPr>
              <a:lnSpc>
                <a:spcPct val="120000"/>
              </a:lnSpc>
            </a:pPr>
            <a:r>
              <a:rPr lang="zh-CN" altLang="en-US">
                <a:solidFill>
                  <a:schemeClr val="tx2"/>
                </a:solidFill>
                <a:latin typeface="微软雅黑" panose="020B0503020204020204" pitchFamily="34" charset="-122"/>
                <a:ea typeface="微软雅黑" panose="020B0503020204020204" pitchFamily="34" charset="-122"/>
              </a:rPr>
              <a:t>输入您的内容</a:t>
            </a:r>
            <a:endParaRPr lang="en-US" altLang="zh-CN">
              <a:solidFill>
                <a:schemeClr val="tx2"/>
              </a:solidFill>
              <a:latin typeface="微软雅黑" panose="020B0503020204020204" pitchFamily="34" charset="-122"/>
              <a:ea typeface="微软雅黑" panose="020B0503020204020204" pitchFamily="34" charset="-122"/>
            </a:endParaRPr>
          </a:p>
          <a:p>
            <a:pPr>
              <a:lnSpc>
                <a:spcPct val="120000"/>
              </a:lnSpc>
            </a:pPr>
            <a:r>
              <a:rPr lang="zh-CN" altLang="en-US">
                <a:solidFill>
                  <a:schemeClr val="tx2"/>
                </a:solidFill>
                <a:latin typeface="微软雅黑" panose="020B0503020204020204" pitchFamily="34" charset="-122"/>
                <a:ea typeface="微软雅黑" panose="020B0503020204020204" pitchFamily="34" charset="-122"/>
              </a:rPr>
              <a:t>输入您的内容</a:t>
            </a:r>
          </a:p>
          <a:p>
            <a:pPr>
              <a:lnSpc>
                <a:spcPct val="120000"/>
              </a:lnSpc>
            </a:pPr>
            <a:r>
              <a:rPr lang="zh-CN" altLang="en-US">
                <a:solidFill>
                  <a:schemeClr val="tx2"/>
                </a:solidFill>
                <a:latin typeface="微软雅黑" panose="020B0503020204020204" pitchFamily="34" charset="-122"/>
                <a:ea typeface="微软雅黑" panose="020B0503020204020204" pitchFamily="34" charset="-122"/>
              </a:rPr>
              <a:t>输入您的内容</a:t>
            </a:r>
          </a:p>
        </p:txBody>
      </p:sp>
      <p:grpSp>
        <p:nvGrpSpPr>
          <p:cNvPr id="21" name="组合 20"/>
          <p:cNvGrpSpPr/>
          <p:nvPr/>
        </p:nvGrpSpPr>
        <p:grpSpPr>
          <a:xfrm>
            <a:off x="6690015" y="3108704"/>
            <a:ext cx="180641" cy="1698483"/>
            <a:chOff x="2034506" y="3204888"/>
            <a:chExt cx="180641" cy="1698483"/>
          </a:xfrm>
        </p:grpSpPr>
        <p:cxnSp>
          <p:nvCxnSpPr>
            <p:cNvPr id="22" name="直接连接符 21"/>
            <p:cNvCxnSpPr>
              <a:stCxn id="23" idx="4"/>
            </p:cNvCxnSpPr>
            <p:nvPr>
              <p:custDataLst>
                <p:tags r:id="rId16"/>
              </p:custDataLst>
            </p:nvPr>
          </p:nvCxnSpPr>
          <p:spPr>
            <a:xfrm>
              <a:off x="2034506" y="3414431"/>
              <a:ext cx="335" cy="148894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3" name="等腰三角形 22"/>
            <p:cNvSpPr/>
            <p:nvPr>
              <p:custDataLst>
                <p:tags r:id="rId17"/>
              </p:custDataLst>
            </p:nvPr>
          </p:nvSpPr>
          <p:spPr>
            <a:xfrm rot="5400000">
              <a:off x="2020055" y="3219339"/>
              <a:ext cx="209543" cy="18064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2"/>
                </a:solidFill>
                <a:latin typeface="微软雅黑" panose="020B0503020204020204" pitchFamily="34" charset="-122"/>
                <a:ea typeface="微软雅黑" panose="020B0503020204020204" pitchFamily="34" charset="-122"/>
              </a:endParaRPr>
            </a:p>
          </p:txBody>
        </p:sp>
      </p:grpSp>
      <p:sp>
        <p:nvSpPr>
          <p:cNvPr id="24" name="文本框 23"/>
          <p:cNvSpPr txBox="1"/>
          <p:nvPr>
            <p:custDataLst>
              <p:tags r:id="rId10"/>
            </p:custDataLst>
          </p:nvPr>
        </p:nvSpPr>
        <p:spPr>
          <a:xfrm>
            <a:off x="6930398" y="3036057"/>
            <a:ext cx="1688471" cy="369332"/>
          </a:xfrm>
          <a:prstGeom prst="rect">
            <a:avLst/>
          </a:prstGeom>
          <a:noFill/>
        </p:spPr>
        <p:txBody>
          <a:bodyPr wrap="square" rtlCol="0">
            <a:noAutofit/>
          </a:bodyPr>
          <a:lstStyle/>
          <a:p>
            <a:r>
              <a:rPr lang="zh-CN" altLang="en-US" b="1">
                <a:solidFill>
                  <a:schemeClr val="tx2"/>
                </a:solidFill>
                <a:latin typeface="微软雅黑" panose="020B0503020204020204" pitchFamily="34" charset="-122"/>
                <a:ea typeface="微软雅黑" panose="020B0503020204020204" pitchFamily="34" charset="-122"/>
              </a:rPr>
              <a:t>积极落实工作</a:t>
            </a:r>
          </a:p>
        </p:txBody>
      </p:sp>
      <p:sp>
        <p:nvSpPr>
          <p:cNvPr id="25" name="文本框 24"/>
          <p:cNvSpPr txBox="1"/>
          <p:nvPr>
            <p:custDataLst>
              <p:tags r:id="rId11"/>
            </p:custDataLst>
          </p:nvPr>
        </p:nvSpPr>
        <p:spPr>
          <a:xfrm>
            <a:off x="6943266" y="3325495"/>
            <a:ext cx="1429415" cy="855362"/>
          </a:xfrm>
          <a:prstGeom prst="rect">
            <a:avLst/>
          </a:prstGeom>
          <a:noFill/>
        </p:spPr>
        <p:txBody>
          <a:bodyPr wrap="square" rtlCol="0">
            <a:noAutofit/>
          </a:bodyPr>
          <a:lstStyle>
            <a:defPPr>
              <a:defRPr lang="zh-CN"/>
            </a:defPPr>
            <a:lvl1pPr>
              <a:lnSpc>
                <a:spcPct val="150000"/>
              </a:lnSpc>
              <a:defRPr sz="1400">
                <a:latin typeface="+mn-ea"/>
              </a:defRPr>
            </a:lvl1pPr>
          </a:lstStyle>
          <a:p>
            <a:pPr>
              <a:lnSpc>
                <a:spcPct val="120000"/>
              </a:lnSpc>
            </a:pPr>
            <a:r>
              <a:rPr lang="zh-CN" altLang="en-US">
                <a:solidFill>
                  <a:schemeClr val="tx2"/>
                </a:solidFill>
                <a:latin typeface="微软雅黑" panose="020B0503020204020204" pitchFamily="34" charset="-122"/>
                <a:ea typeface="微软雅黑" panose="020B0503020204020204" pitchFamily="34" charset="-122"/>
              </a:rPr>
              <a:t>输入您的内容</a:t>
            </a:r>
            <a:endParaRPr lang="en-US" altLang="zh-CN">
              <a:solidFill>
                <a:schemeClr val="tx2"/>
              </a:solidFill>
              <a:latin typeface="微软雅黑" panose="020B0503020204020204" pitchFamily="34" charset="-122"/>
              <a:ea typeface="微软雅黑" panose="020B0503020204020204" pitchFamily="34" charset="-122"/>
            </a:endParaRPr>
          </a:p>
          <a:p>
            <a:pPr>
              <a:lnSpc>
                <a:spcPct val="120000"/>
              </a:lnSpc>
            </a:pPr>
            <a:r>
              <a:rPr lang="zh-CN" altLang="en-US">
                <a:solidFill>
                  <a:schemeClr val="tx2"/>
                </a:solidFill>
                <a:latin typeface="微软雅黑" panose="020B0503020204020204" pitchFamily="34" charset="-122"/>
                <a:ea typeface="微软雅黑" panose="020B0503020204020204" pitchFamily="34" charset="-122"/>
              </a:rPr>
              <a:t>输入您的内容</a:t>
            </a:r>
          </a:p>
          <a:p>
            <a:pPr>
              <a:lnSpc>
                <a:spcPct val="120000"/>
              </a:lnSpc>
            </a:pPr>
            <a:r>
              <a:rPr lang="zh-CN" altLang="en-US">
                <a:solidFill>
                  <a:schemeClr val="tx2"/>
                </a:solidFill>
                <a:latin typeface="微软雅黑" panose="020B0503020204020204" pitchFamily="34" charset="-122"/>
                <a:ea typeface="微软雅黑" panose="020B0503020204020204" pitchFamily="34" charset="-122"/>
              </a:rPr>
              <a:t>输入您的内容</a:t>
            </a:r>
          </a:p>
        </p:txBody>
      </p:sp>
      <p:grpSp>
        <p:nvGrpSpPr>
          <p:cNvPr id="26" name="组合 25"/>
          <p:cNvGrpSpPr/>
          <p:nvPr/>
        </p:nvGrpSpPr>
        <p:grpSpPr>
          <a:xfrm>
            <a:off x="9368592" y="2452437"/>
            <a:ext cx="180641" cy="1698483"/>
            <a:chOff x="2034506" y="3204888"/>
            <a:chExt cx="180641" cy="1698483"/>
          </a:xfrm>
        </p:grpSpPr>
        <p:cxnSp>
          <p:nvCxnSpPr>
            <p:cNvPr id="27" name="直接连接符 26"/>
            <p:cNvCxnSpPr>
              <a:stCxn id="28" idx="4"/>
            </p:cNvCxnSpPr>
            <p:nvPr>
              <p:custDataLst>
                <p:tags r:id="rId14"/>
              </p:custDataLst>
            </p:nvPr>
          </p:nvCxnSpPr>
          <p:spPr>
            <a:xfrm>
              <a:off x="2034506" y="3414431"/>
              <a:ext cx="335" cy="148894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8" name="等腰三角形 27"/>
            <p:cNvSpPr/>
            <p:nvPr>
              <p:custDataLst>
                <p:tags r:id="rId15"/>
              </p:custDataLst>
            </p:nvPr>
          </p:nvSpPr>
          <p:spPr>
            <a:xfrm rot="5400000">
              <a:off x="2020055" y="3219339"/>
              <a:ext cx="209543" cy="18064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tx2"/>
                </a:solidFill>
                <a:latin typeface="微软雅黑" panose="020B0503020204020204" pitchFamily="34" charset="-122"/>
                <a:ea typeface="微软雅黑" panose="020B0503020204020204" pitchFamily="34" charset="-122"/>
              </a:endParaRPr>
            </a:p>
          </p:txBody>
        </p:sp>
      </p:grpSp>
      <p:sp>
        <p:nvSpPr>
          <p:cNvPr id="29" name="文本框 28"/>
          <p:cNvSpPr txBox="1"/>
          <p:nvPr>
            <p:custDataLst>
              <p:tags r:id="rId12"/>
            </p:custDataLst>
          </p:nvPr>
        </p:nvSpPr>
        <p:spPr>
          <a:xfrm>
            <a:off x="9608975" y="2379790"/>
            <a:ext cx="1641603" cy="369332"/>
          </a:xfrm>
          <a:prstGeom prst="rect">
            <a:avLst/>
          </a:prstGeom>
          <a:noFill/>
        </p:spPr>
        <p:txBody>
          <a:bodyPr wrap="square" rtlCol="0">
            <a:noAutofit/>
          </a:bodyPr>
          <a:lstStyle/>
          <a:p>
            <a:r>
              <a:rPr lang="zh-CN" altLang="en-US" b="1">
                <a:solidFill>
                  <a:schemeClr val="tx2"/>
                </a:solidFill>
                <a:latin typeface="微软雅黑" panose="020B0503020204020204" pitchFamily="34" charset="-122"/>
                <a:ea typeface="微软雅黑" panose="020B0503020204020204" pitchFamily="34" charset="-122"/>
              </a:rPr>
              <a:t>工作标准化</a:t>
            </a:r>
          </a:p>
        </p:txBody>
      </p:sp>
      <p:sp>
        <p:nvSpPr>
          <p:cNvPr id="30" name="文本框 29"/>
          <p:cNvSpPr txBox="1"/>
          <p:nvPr>
            <p:custDataLst>
              <p:tags r:id="rId13"/>
            </p:custDataLst>
          </p:nvPr>
        </p:nvSpPr>
        <p:spPr>
          <a:xfrm>
            <a:off x="9621843" y="2669228"/>
            <a:ext cx="1429415" cy="855362"/>
          </a:xfrm>
          <a:prstGeom prst="rect">
            <a:avLst/>
          </a:prstGeom>
          <a:noFill/>
        </p:spPr>
        <p:txBody>
          <a:bodyPr wrap="square" rtlCol="0">
            <a:noAutofit/>
          </a:bodyPr>
          <a:lstStyle>
            <a:defPPr>
              <a:defRPr lang="zh-CN"/>
            </a:defPPr>
            <a:lvl1pPr>
              <a:lnSpc>
                <a:spcPct val="150000"/>
              </a:lnSpc>
              <a:defRPr sz="1400">
                <a:latin typeface="+mn-ea"/>
              </a:defRPr>
            </a:lvl1pPr>
          </a:lstStyle>
          <a:p>
            <a:pPr>
              <a:lnSpc>
                <a:spcPct val="120000"/>
              </a:lnSpc>
            </a:pPr>
            <a:r>
              <a:rPr lang="zh-CN" altLang="en-US">
                <a:solidFill>
                  <a:schemeClr val="tx2"/>
                </a:solidFill>
                <a:latin typeface="微软雅黑" panose="020B0503020204020204" pitchFamily="34" charset="-122"/>
                <a:ea typeface="微软雅黑" panose="020B0503020204020204" pitchFamily="34" charset="-122"/>
              </a:rPr>
              <a:t>输入您的内容</a:t>
            </a:r>
            <a:endParaRPr lang="en-US" altLang="zh-CN">
              <a:solidFill>
                <a:schemeClr val="tx2"/>
              </a:solidFill>
              <a:latin typeface="微软雅黑" panose="020B0503020204020204" pitchFamily="34" charset="-122"/>
              <a:ea typeface="微软雅黑" panose="020B0503020204020204" pitchFamily="34" charset="-122"/>
            </a:endParaRPr>
          </a:p>
          <a:p>
            <a:pPr>
              <a:lnSpc>
                <a:spcPct val="120000"/>
              </a:lnSpc>
            </a:pPr>
            <a:r>
              <a:rPr lang="zh-CN" altLang="en-US">
                <a:solidFill>
                  <a:schemeClr val="tx2"/>
                </a:solidFill>
                <a:latin typeface="微软雅黑" panose="020B0503020204020204" pitchFamily="34" charset="-122"/>
                <a:ea typeface="微软雅黑" panose="020B0503020204020204" pitchFamily="34" charset="-122"/>
              </a:rPr>
              <a:t>输入您的内容</a:t>
            </a:r>
          </a:p>
          <a:p>
            <a:pPr>
              <a:lnSpc>
                <a:spcPct val="120000"/>
              </a:lnSpc>
            </a:pPr>
            <a:r>
              <a:rPr lang="zh-CN" altLang="en-US">
                <a:solidFill>
                  <a:schemeClr val="tx2"/>
                </a:solidFill>
                <a:latin typeface="微软雅黑" panose="020B0503020204020204" pitchFamily="34" charset="-122"/>
                <a:ea typeface="微软雅黑" panose="020B0503020204020204" pitchFamily="34" charset="-122"/>
              </a:rPr>
              <a:t>输入您的内容</a:t>
            </a:r>
          </a:p>
        </p:txBody>
      </p:sp>
      <p:sp>
        <p:nvSpPr>
          <p:cNvPr id="43" name="文本框 42">
            <a:extLst>
              <a:ext uri="{FF2B5EF4-FFF2-40B4-BE49-F238E27FC236}">
                <a16:creationId xmlns:a16="http://schemas.microsoft.com/office/drawing/2014/main" id="{7F73C20C-B82B-3C58-0C2E-D71F0BC64337}"/>
              </a:ext>
            </a:extLst>
          </p:cNvPr>
          <p:cNvSpPr txBox="1"/>
          <p:nvPr/>
        </p:nvSpPr>
        <p:spPr>
          <a:xfrm>
            <a:off x="1076268" y="486554"/>
            <a:ext cx="2236510" cy="400110"/>
          </a:xfrm>
          <a:prstGeom prst="rect">
            <a:avLst/>
          </a:prstGeom>
          <a:noFill/>
        </p:spPr>
        <p:txBody>
          <a:bodyPr wrap="none" rtlCol="0">
            <a:noAutofit/>
          </a:bodyPr>
          <a:lstStyle/>
          <a:p>
            <a:pPr algn="ctr"/>
            <a:r>
              <a:rPr lang="zh-CN" altLang="en-US" sz="2000" b="1">
                <a:solidFill>
                  <a:schemeClr val="bg1"/>
                </a:solidFill>
                <a:latin typeface="微软雅黑" panose="020B0503020204020204" pitchFamily="34" charset="-122"/>
                <a:ea typeface="微软雅黑" panose="020B0503020204020204" pitchFamily="34" charset="-122"/>
              </a:rPr>
              <a:t>明年工作计划</a:t>
            </a:r>
          </a:p>
        </p:txBody>
      </p:sp>
      <p:sp>
        <p:nvSpPr>
          <p:cNvPr id="41" name="矩形: 圆角 37">
            <a:extLst>
              <a:ext uri="{FF2B5EF4-FFF2-40B4-BE49-F238E27FC236}">
                <a16:creationId xmlns:a16="http://schemas.microsoft.com/office/drawing/2014/main" id="{A2E46613-6B0C-48AD-3F5B-987AF3973D20}"/>
              </a:ext>
            </a:extLst>
          </p:cNvPr>
          <p:cNvSpPr/>
          <p:nvPr/>
        </p:nvSpPr>
        <p:spPr>
          <a:xfrm rot="5400000">
            <a:off x="9582728" y="4299528"/>
            <a:ext cx="1932634" cy="1939709"/>
          </a:xfrm>
          <a:custGeom>
            <a:avLst/>
            <a:gdLst>
              <a:gd name="adj" fmla="val 2894"/>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044" h="3055">
                <a:moveTo>
                  <a:pt x="0" y="0"/>
                </a:moveTo>
                <a:lnTo>
                  <a:pt x="1522" y="0"/>
                </a:lnTo>
                <a:lnTo>
                  <a:pt x="1522" y="11"/>
                </a:lnTo>
                <a:cubicBezTo>
                  <a:pt x="1522" y="852"/>
                  <a:pt x="2203" y="1533"/>
                  <a:pt x="3044" y="1533"/>
                </a:cubicBezTo>
                <a:lnTo>
                  <a:pt x="3044" y="1533"/>
                </a:lnTo>
                <a:lnTo>
                  <a:pt x="3044" y="3055"/>
                </a:lnTo>
                <a:lnTo>
                  <a:pt x="3044" y="3055"/>
                </a:lnTo>
                <a:cubicBezTo>
                  <a:pt x="1363" y="3055"/>
                  <a:pt x="0" y="1692"/>
                  <a:pt x="0" y="11"/>
                </a:cubicBezTo>
                <a:lnTo>
                  <a:pt x="0" y="0"/>
                </a:lnTo>
                <a:close/>
              </a:path>
            </a:pathLst>
          </a:custGeom>
          <a:gradFill flip="none" rotWithShape="1">
            <a:gsLst>
              <a:gs pos="0">
                <a:schemeClr val="accent1">
                  <a:alpha val="0"/>
                </a:schemeClr>
              </a:gs>
              <a:gs pos="100000">
                <a:schemeClr val="accent1">
                  <a:alpha val="2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tx1"/>
              </a:solidFill>
              <a:latin typeface="微软雅黑" panose="020B0503020204020204" pitchFamily="34" charset="-122"/>
              <a:ea typeface="微软雅黑" panose="020B0503020204020204" pitchFamily="34" charset="-122"/>
              <a:sym typeface="+mn-ea"/>
            </a:endParaRPr>
          </a:p>
        </p:txBody>
      </p:sp>
      <p:sp>
        <p:nvSpPr>
          <p:cNvPr id="42" name="矩形: 圆角 37">
            <a:extLst>
              <a:ext uri="{FF2B5EF4-FFF2-40B4-BE49-F238E27FC236}">
                <a16:creationId xmlns:a16="http://schemas.microsoft.com/office/drawing/2014/main" id="{C03DC635-3370-4A9C-3B13-94036A444A17}"/>
              </a:ext>
            </a:extLst>
          </p:cNvPr>
          <p:cNvSpPr/>
          <p:nvPr/>
        </p:nvSpPr>
        <p:spPr>
          <a:xfrm rot="5400000" flipH="1" flipV="1">
            <a:off x="663938" y="1025163"/>
            <a:ext cx="1932634" cy="1939709"/>
          </a:xfrm>
          <a:custGeom>
            <a:avLst/>
            <a:gdLst>
              <a:gd name="adj" fmla="val 2894"/>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044" h="3055">
                <a:moveTo>
                  <a:pt x="0" y="0"/>
                </a:moveTo>
                <a:lnTo>
                  <a:pt x="1522" y="0"/>
                </a:lnTo>
                <a:lnTo>
                  <a:pt x="1522" y="11"/>
                </a:lnTo>
                <a:cubicBezTo>
                  <a:pt x="1522" y="852"/>
                  <a:pt x="2203" y="1533"/>
                  <a:pt x="3044" y="1533"/>
                </a:cubicBezTo>
                <a:lnTo>
                  <a:pt x="3044" y="1533"/>
                </a:lnTo>
                <a:lnTo>
                  <a:pt x="3044" y="3055"/>
                </a:lnTo>
                <a:lnTo>
                  <a:pt x="3044" y="3055"/>
                </a:lnTo>
                <a:cubicBezTo>
                  <a:pt x="1363" y="3055"/>
                  <a:pt x="0" y="1692"/>
                  <a:pt x="0" y="11"/>
                </a:cubicBezTo>
                <a:lnTo>
                  <a:pt x="0" y="0"/>
                </a:lnTo>
                <a:close/>
              </a:path>
            </a:pathLst>
          </a:custGeom>
          <a:gradFill flip="none" rotWithShape="1">
            <a:gsLst>
              <a:gs pos="0">
                <a:schemeClr val="accent1">
                  <a:alpha val="0"/>
                </a:schemeClr>
              </a:gs>
              <a:gs pos="100000">
                <a:schemeClr val="accent1">
                  <a:alpha val="2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10000"/>
                <a:lumOff val="90000"/>
              </a:schemeClr>
            </a:gs>
            <a:gs pos="100000">
              <a:schemeClr val="accent2">
                <a:lumMod val="10000"/>
                <a:lumOff val="90000"/>
              </a:schemeClr>
            </a:gs>
          </a:gsLst>
          <a:lin ang="2700000" scaled="1"/>
        </a:gradFill>
        <a:effectLst/>
      </p:bgPr>
    </p:bg>
    <p:spTree>
      <p:nvGrpSpPr>
        <p:cNvPr id="1" name=""/>
        <p:cNvGrpSpPr/>
        <p:nvPr/>
      </p:nvGrpSpPr>
      <p:grpSpPr>
        <a:xfrm>
          <a:off x="0" y="0"/>
          <a:ext cx="0" cy="0"/>
          <a:chOff x="0" y="0"/>
          <a:chExt cx="0" cy="0"/>
        </a:xfrm>
      </p:grpSpPr>
      <p:sp>
        <p:nvSpPr>
          <p:cNvPr id="28" name="文本框 27">
            <a:extLst>
              <a:ext uri="{FF2B5EF4-FFF2-40B4-BE49-F238E27FC236}">
                <a16:creationId xmlns:a16="http://schemas.microsoft.com/office/drawing/2014/main" id="{FBB888C0-DA0A-046C-A4E7-F801026BCC9A}"/>
              </a:ext>
            </a:extLst>
          </p:cNvPr>
          <p:cNvSpPr txBox="1"/>
          <p:nvPr/>
        </p:nvSpPr>
        <p:spPr>
          <a:xfrm>
            <a:off x="198157" y="105442"/>
            <a:ext cx="1690102" cy="472916"/>
          </a:xfrm>
          <a:prstGeom prst="parallelogram">
            <a:avLst/>
          </a:prstGeom>
          <a:noFill/>
        </p:spPr>
        <p:txBody>
          <a:bodyPr wrap="none" rtlCol="0">
            <a:noAutofit/>
          </a:bodyPr>
          <a:lstStyle/>
          <a:p>
            <a:r>
              <a:rPr lang="en-US" altLang="zh-CN">
                <a:solidFill>
                  <a:schemeClr val="accent1"/>
                </a:solidFill>
                <a:latin typeface="微软雅黑" panose="020B0503020204020204" pitchFamily="34" charset="-122"/>
                <a:ea typeface="微软雅黑" panose="020B0503020204020204" pitchFamily="34" charset="-122"/>
              </a:rPr>
              <a:t>PART FIVE</a:t>
            </a: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66" name="矩形: 圆角 65"/>
          <p:cNvSpPr/>
          <p:nvPr>
            <p:custDataLst>
              <p:tags r:id="rId1"/>
            </p:custDataLst>
          </p:nvPr>
        </p:nvSpPr>
        <p:spPr>
          <a:xfrm>
            <a:off x="5555588" y="1193800"/>
            <a:ext cx="5963312" cy="5205014"/>
          </a:xfrm>
          <a:prstGeom prst="roundRect">
            <a:avLst>
              <a:gd name="adj" fmla="val 8568"/>
            </a:avLst>
          </a:prstGeom>
          <a:solidFill>
            <a:schemeClr val="lt1"/>
          </a:solidFill>
          <a:ln>
            <a:noFill/>
          </a:ln>
          <a:effectLst>
            <a:outerShdw blurRad="381000" sx="102000" sy="102000" algn="ctr" rotWithShape="0">
              <a:schemeClr val="accent1">
                <a:alpha val="30000"/>
              </a:schemeClr>
            </a:outerShdw>
            <a:reflection blurRad="190500" stA="50000" endPos="15000" dist="12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6" name="组合 5"/>
          <p:cNvGrpSpPr/>
          <p:nvPr/>
        </p:nvGrpSpPr>
        <p:grpSpPr>
          <a:xfrm>
            <a:off x="809929" y="1365019"/>
            <a:ext cx="4548294" cy="4942409"/>
            <a:chOff x="861466" y="1631462"/>
            <a:chExt cx="5234534" cy="4942409"/>
          </a:xfrm>
        </p:grpSpPr>
        <p:sp>
          <p:nvSpPr>
            <p:cNvPr id="20" name="任意多边形 19"/>
            <p:cNvSpPr/>
            <p:nvPr>
              <p:custDataLst>
                <p:tags r:id="rId14"/>
              </p:custDataLst>
            </p:nvPr>
          </p:nvSpPr>
          <p:spPr>
            <a:xfrm>
              <a:off x="861466" y="1637824"/>
              <a:ext cx="2617267" cy="4936047"/>
            </a:xfrm>
            <a:custGeom>
              <a:avLst/>
              <a:gdLst>
                <a:gd name="connsiteX0" fmla="*/ 675512 w 2617267"/>
                <a:gd name="connsiteY0" fmla="*/ 3012590 h 4936047"/>
                <a:gd name="connsiteX1" fmla="*/ 2617267 w 2617267"/>
                <a:gd name="connsiteY1" fmla="*/ 3662062 h 4936047"/>
                <a:gd name="connsiteX2" fmla="*/ 2617267 w 2617267"/>
                <a:gd name="connsiteY2" fmla="*/ 4936047 h 4936047"/>
                <a:gd name="connsiteX3" fmla="*/ 0 w 2617267"/>
                <a:gd name="connsiteY3" fmla="*/ 4060632 h 4936047"/>
                <a:gd name="connsiteX4" fmla="*/ 1294466 w 2617267"/>
                <a:gd name="connsiteY4" fmla="*/ 2052297 h 4936047"/>
                <a:gd name="connsiteX5" fmla="*/ 2617267 w 2617267"/>
                <a:gd name="connsiteY5" fmla="*/ 2494743 h 4936047"/>
                <a:gd name="connsiteX6" fmla="*/ 2617267 w 2617267"/>
                <a:gd name="connsiteY6" fmla="*/ 3515055 h 4936047"/>
                <a:gd name="connsiteX7" fmla="*/ 753460 w 2617267"/>
                <a:gd name="connsiteY7" fmla="*/ 2891655 h 4936047"/>
                <a:gd name="connsiteX8" fmla="*/ 2617267 w 2617267"/>
                <a:gd name="connsiteY8" fmla="*/ 0 h 4936047"/>
                <a:gd name="connsiteX9" fmla="*/ 2617267 w 2617267"/>
                <a:gd name="connsiteY9" fmla="*/ 2347736 h 4936047"/>
                <a:gd name="connsiteX10" fmla="*/ 1372414 w 2617267"/>
                <a:gd name="connsiteY10" fmla="*/ 1931362 h 493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7267" h="4936047">
                  <a:moveTo>
                    <a:pt x="675512" y="3012590"/>
                  </a:moveTo>
                  <a:lnTo>
                    <a:pt x="2617267" y="3662062"/>
                  </a:lnTo>
                  <a:lnTo>
                    <a:pt x="2617267" y="4936047"/>
                  </a:lnTo>
                  <a:lnTo>
                    <a:pt x="0" y="4060632"/>
                  </a:lnTo>
                  <a:close/>
                  <a:moveTo>
                    <a:pt x="1294466" y="2052297"/>
                  </a:moveTo>
                  <a:lnTo>
                    <a:pt x="2617267" y="2494743"/>
                  </a:lnTo>
                  <a:lnTo>
                    <a:pt x="2617267" y="3515055"/>
                  </a:lnTo>
                  <a:lnTo>
                    <a:pt x="753460" y="2891655"/>
                  </a:lnTo>
                  <a:close/>
                  <a:moveTo>
                    <a:pt x="2617267" y="0"/>
                  </a:moveTo>
                  <a:lnTo>
                    <a:pt x="2617267" y="2347736"/>
                  </a:lnTo>
                  <a:lnTo>
                    <a:pt x="1372414" y="1931362"/>
                  </a:lnTo>
                  <a:close/>
                </a:path>
              </a:pathLst>
            </a:custGeom>
            <a:gradFill>
              <a:gsLst>
                <a:gs pos="0">
                  <a:schemeClr val="accent1">
                    <a:lumMod val="70000"/>
                  </a:schemeClr>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1" name="任意多边形 20"/>
            <p:cNvSpPr/>
            <p:nvPr>
              <p:custDataLst>
                <p:tags r:id="rId15"/>
              </p:custDataLst>
            </p:nvPr>
          </p:nvSpPr>
          <p:spPr>
            <a:xfrm flipH="1">
              <a:off x="3478733" y="1631462"/>
              <a:ext cx="2617267" cy="4936047"/>
            </a:xfrm>
            <a:custGeom>
              <a:avLst/>
              <a:gdLst>
                <a:gd name="connsiteX0" fmla="*/ 675512 w 2617267"/>
                <a:gd name="connsiteY0" fmla="*/ 3012590 h 4936047"/>
                <a:gd name="connsiteX1" fmla="*/ 2617267 w 2617267"/>
                <a:gd name="connsiteY1" fmla="*/ 3662062 h 4936047"/>
                <a:gd name="connsiteX2" fmla="*/ 2617267 w 2617267"/>
                <a:gd name="connsiteY2" fmla="*/ 4936047 h 4936047"/>
                <a:gd name="connsiteX3" fmla="*/ 0 w 2617267"/>
                <a:gd name="connsiteY3" fmla="*/ 4060632 h 4936047"/>
                <a:gd name="connsiteX4" fmla="*/ 1294466 w 2617267"/>
                <a:gd name="connsiteY4" fmla="*/ 2052297 h 4936047"/>
                <a:gd name="connsiteX5" fmla="*/ 2617267 w 2617267"/>
                <a:gd name="connsiteY5" fmla="*/ 2494743 h 4936047"/>
                <a:gd name="connsiteX6" fmla="*/ 2617267 w 2617267"/>
                <a:gd name="connsiteY6" fmla="*/ 3515055 h 4936047"/>
                <a:gd name="connsiteX7" fmla="*/ 753460 w 2617267"/>
                <a:gd name="connsiteY7" fmla="*/ 2891655 h 4936047"/>
                <a:gd name="connsiteX8" fmla="*/ 2617267 w 2617267"/>
                <a:gd name="connsiteY8" fmla="*/ 0 h 4936047"/>
                <a:gd name="connsiteX9" fmla="*/ 2617267 w 2617267"/>
                <a:gd name="connsiteY9" fmla="*/ 2347736 h 4936047"/>
                <a:gd name="connsiteX10" fmla="*/ 1372414 w 2617267"/>
                <a:gd name="connsiteY10" fmla="*/ 1931362 h 493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7267" h="4936047">
                  <a:moveTo>
                    <a:pt x="675512" y="3012590"/>
                  </a:moveTo>
                  <a:lnTo>
                    <a:pt x="2617267" y="3662062"/>
                  </a:lnTo>
                  <a:lnTo>
                    <a:pt x="2617267" y="4936047"/>
                  </a:lnTo>
                  <a:lnTo>
                    <a:pt x="0" y="4060632"/>
                  </a:lnTo>
                  <a:close/>
                  <a:moveTo>
                    <a:pt x="1294466" y="2052297"/>
                  </a:moveTo>
                  <a:lnTo>
                    <a:pt x="2617267" y="2494743"/>
                  </a:lnTo>
                  <a:lnTo>
                    <a:pt x="2617267" y="3515055"/>
                  </a:lnTo>
                  <a:lnTo>
                    <a:pt x="753460" y="2891655"/>
                  </a:lnTo>
                  <a:close/>
                  <a:moveTo>
                    <a:pt x="2617267" y="0"/>
                  </a:moveTo>
                  <a:lnTo>
                    <a:pt x="2617267" y="2347736"/>
                  </a:lnTo>
                  <a:lnTo>
                    <a:pt x="1372414" y="19313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sp>
        <p:nvSpPr>
          <p:cNvPr id="22" name="椭圆 21"/>
          <p:cNvSpPr/>
          <p:nvPr>
            <p:custDataLst>
              <p:tags r:id="rId2"/>
            </p:custDataLst>
          </p:nvPr>
        </p:nvSpPr>
        <p:spPr>
          <a:xfrm>
            <a:off x="4623941" y="5261015"/>
            <a:ext cx="734282" cy="734282"/>
          </a:xfrm>
          <a:prstGeom prst="ellipse">
            <a:avLst/>
          </a:prstGeom>
          <a:gradFill flip="none" rotWithShape="1">
            <a:gsLst>
              <a:gs pos="20000">
                <a:schemeClr val="accent1">
                  <a:lumMod val="20000"/>
                  <a:lumOff val="80000"/>
                </a:schemeClr>
              </a:gs>
              <a:gs pos="100000">
                <a:schemeClr val="accent1"/>
              </a:gs>
            </a:gsLst>
            <a:path path="circle">
              <a:fillToRect l="100000" b="100000"/>
            </a:path>
            <a:tileRect t="-100000" r="-100000"/>
          </a:gradFill>
          <a:ln>
            <a:noFill/>
          </a:ln>
          <a:effectLst>
            <a:outerShdw blurRad="533400" dist="381000" dir="5400000" algn="t"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3" name="椭圆 22"/>
          <p:cNvSpPr/>
          <p:nvPr>
            <p:custDataLst>
              <p:tags r:id="rId3"/>
            </p:custDataLst>
          </p:nvPr>
        </p:nvSpPr>
        <p:spPr>
          <a:xfrm>
            <a:off x="392854" y="3737288"/>
            <a:ext cx="417075" cy="417075"/>
          </a:xfrm>
          <a:prstGeom prst="ellipse">
            <a:avLst/>
          </a:prstGeom>
          <a:gradFill flip="none" rotWithShape="1">
            <a:gsLst>
              <a:gs pos="0">
                <a:schemeClr val="accent1">
                  <a:lumMod val="20000"/>
                  <a:lumOff val="80000"/>
                </a:schemeClr>
              </a:gs>
              <a:gs pos="29000">
                <a:schemeClr val="accent1"/>
              </a:gs>
              <a:gs pos="100000">
                <a:schemeClr val="accent1">
                  <a:lumMod val="60000"/>
                  <a:lumOff val="4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24" name="椭圆 23"/>
          <p:cNvSpPr/>
          <p:nvPr>
            <p:custDataLst>
              <p:tags r:id="rId4"/>
            </p:custDataLst>
          </p:nvPr>
        </p:nvSpPr>
        <p:spPr>
          <a:xfrm>
            <a:off x="4886813" y="2182520"/>
            <a:ext cx="279036" cy="279036"/>
          </a:xfrm>
          <a:prstGeom prst="ellipse">
            <a:avLst/>
          </a:prstGeom>
          <a:gradFill flip="none" rotWithShape="1">
            <a:gsLst>
              <a:gs pos="0">
                <a:schemeClr val="accent1">
                  <a:lumMod val="20000"/>
                  <a:lumOff val="80000"/>
                </a:schemeClr>
              </a:gs>
              <a:gs pos="29000">
                <a:schemeClr val="accent1"/>
              </a:gs>
              <a:gs pos="100000">
                <a:schemeClr val="accent1">
                  <a:lumMod val="60000"/>
                  <a:lumOff val="40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53" name="文本框 52"/>
          <p:cNvSpPr txBox="1"/>
          <p:nvPr>
            <p:custDataLst>
              <p:tags r:id="rId5"/>
            </p:custDataLst>
          </p:nvPr>
        </p:nvSpPr>
        <p:spPr>
          <a:xfrm>
            <a:off x="5662400" y="1622877"/>
            <a:ext cx="2371162" cy="400110"/>
          </a:xfrm>
          <a:prstGeom prst="rect">
            <a:avLst/>
          </a:prstGeom>
          <a:noFill/>
        </p:spPr>
        <p:txBody>
          <a:bodyPr wrap="none" rtlCol="0">
            <a:noAutofit/>
          </a:bodyPr>
          <a:lstStyle/>
          <a:p>
            <a:r>
              <a:rPr lang="en-US" altLang="zh-CN" sz="2000" b="1" dirty="0">
                <a:solidFill>
                  <a:schemeClr val="tx2"/>
                </a:solidFill>
                <a:latin typeface="微软雅黑" panose="020B0503020204020204" pitchFamily="34" charset="-122"/>
                <a:ea typeface="微软雅黑" panose="020B0503020204020204" pitchFamily="34" charset="-122"/>
              </a:rPr>
              <a:t>01.</a:t>
            </a:r>
            <a:r>
              <a:rPr lang="zh-CN" altLang="en-US" sz="2000" b="1" dirty="0">
                <a:solidFill>
                  <a:schemeClr val="tx2"/>
                </a:solidFill>
                <a:latin typeface="微软雅黑" panose="020B0503020204020204" pitchFamily="34" charset="-122"/>
                <a:ea typeface="微软雅黑" panose="020B0503020204020204" pitchFamily="34" charset="-122"/>
              </a:rPr>
              <a:t>公司的持续输出</a:t>
            </a:r>
          </a:p>
        </p:txBody>
      </p:sp>
      <p:sp>
        <p:nvSpPr>
          <p:cNvPr id="54" name="文本框 53"/>
          <p:cNvSpPr txBox="1"/>
          <p:nvPr>
            <p:custDataLst>
              <p:tags r:id="rId6"/>
            </p:custDataLst>
          </p:nvPr>
        </p:nvSpPr>
        <p:spPr>
          <a:xfrm>
            <a:off x="6244928" y="1968302"/>
            <a:ext cx="5137143" cy="625171"/>
          </a:xfrm>
          <a:prstGeom prst="rect">
            <a:avLst/>
          </a:prstGeom>
          <a:noFill/>
        </p:spPr>
        <p:txBody>
          <a:bodyPr wrap="square" rtlCol="0">
            <a:noAutofit/>
          </a:bodyPr>
          <a:lstStyle/>
          <a:p>
            <a:pPr>
              <a:lnSpc>
                <a:spcPct val="130000"/>
              </a:lnSpc>
            </a:pPr>
            <a:r>
              <a:rPr lang="zh-CN" altLang="en-US" sz="1400">
                <a:solidFill>
                  <a:schemeClr val="dk1">
                    <a:lumMod val="65000"/>
                    <a:lumOff val="35000"/>
                  </a:schemeClr>
                </a:solidFill>
                <a:latin typeface="微软雅黑" panose="020B0503020204020204" pitchFamily="34" charset="-122"/>
                <a:ea typeface="微软雅黑" panose="020B0503020204020204" pitchFamily="34" charset="-122"/>
              </a:rPr>
              <a:t>在此处输入您的内容在此处输入您的内容在此处输入您的内容在此处输入您的内容</a:t>
            </a:r>
          </a:p>
        </p:txBody>
      </p:sp>
      <p:sp>
        <p:nvSpPr>
          <p:cNvPr id="56" name="文本框 55"/>
          <p:cNvSpPr txBox="1"/>
          <p:nvPr>
            <p:custDataLst>
              <p:tags r:id="rId7"/>
            </p:custDataLst>
          </p:nvPr>
        </p:nvSpPr>
        <p:spPr>
          <a:xfrm>
            <a:off x="5662400" y="3134834"/>
            <a:ext cx="2371162" cy="400110"/>
          </a:xfrm>
          <a:prstGeom prst="rect">
            <a:avLst/>
          </a:prstGeom>
          <a:noFill/>
        </p:spPr>
        <p:txBody>
          <a:bodyPr wrap="none" rtlCol="0">
            <a:noAutofit/>
          </a:bodyPr>
          <a:lstStyle/>
          <a:p>
            <a:r>
              <a:rPr lang="en-US" altLang="zh-CN" sz="2000" b="1">
                <a:solidFill>
                  <a:schemeClr val="tx2"/>
                </a:solidFill>
                <a:latin typeface="微软雅黑" panose="020B0503020204020204" pitchFamily="34" charset="-122"/>
                <a:ea typeface="微软雅黑" panose="020B0503020204020204" pitchFamily="34" charset="-122"/>
              </a:rPr>
              <a:t>02.</a:t>
            </a:r>
            <a:r>
              <a:rPr lang="zh-CN" altLang="en-US" sz="2000" b="1">
                <a:solidFill>
                  <a:schemeClr val="tx2"/>
                </a:solidFill>
                <a:latin typeface="微软雅黑" panose="020B0503020204020204" pitchFamily="34" charset="-122"/>
                <a:ea typeface="微软雅黑" panose="020B0503020204020204" pitchFamily="34" charset="-122"/>
              </a:rPr>
              <a:t>部门的持续输出</a:t>
            </a:r>
          </a:p>
        </p:txBody>
      </p:sp>
      <p:sp>
        <p:nvSpPr>
          <p:cNvPr id="57" name="文本框 56"/>
          <p:cNvSpPr txBox="1"/>
          <p:nvPr>
            <p:custDataLst>
              <p:tags r:id="rId8"/>
            </p:custDataLst>
          </p:nvPr>
        </p:nvSpPr>
        <p:spPr>
          <a:xfrm>
            <a:off x="6244928" y="3480259"/>
            <a:ext cx="5137143" cy="625171"/>
          </a:xfrm>
          <a:prstGeom prst="rect">
            <a:avLst/>
          </a:prstGeom>
          <a:noFill/>
        </p:spPr>
        <p:txBody>
          <a:bodyPr wrap="square" rtlCol="0">
            <a:noAutofit/>
          </a:bodyPr>
          <a:lstStyle/>
          <a:p>
            <a:pPr>
              <a:lnSpc>
                <a:spcPct val="130000"/>
              </a:lnSpc>
            </a:pPr>
            <a:r>
              <a:rPr lang="zh-CN" altLang="en-US" sz="1400">
                <a:solidFill>
                  <a:srgbClr val="595959"/>
                </a:solidFill>
                <a:latin typeface="微软雅黑" panose="020B0503020204020204" pitchFamily="34" charset="-122"/>
                <a:ea typeface="微软雅黑" panose="020B0503020204020204" pitchFamily="34" charset="-122"/>
              </a:rPr>
              <a:t>在此处输入您的内容在此处输入您的内容在此处输入您的内容在此处输入您的内容</a:t>
            </a:r>
          </a:p>
        </p:txBody>
      </p:sp>
      <p:sp>
        <p:nvSpPr>
          <p:cNvPr id="59" name="文本框 58"/>
          <p:cNvSpPr txBox="1"/>
          <p:nvPr>
            <p:custDataLst>
              <p:tags r:id="rId9"/>
            </p:custDataLst>
          </p:nvPr>
        </p:nvSpPr>
        <p:spPr>
          <a:xfrm>
            <a:off x="5662400" y="4646791"/>
            <a:ext cx="2371162" cy="400110"/>
          </a:xfrm>
          <a:prstGeom prst="rect">
            <a:avLst/>
          </a:prstGeom>
          <a:noFill/>
        </p:spPr>
        <p:txBody>
          <a:bodyPr wrap="none" rtlCol="0">
            <a:noAutofit/>
          </a:bodyPr>
          <a:lstStyle/>
          <a:p>
            <a:r>
              <a:rPr lang="en-US" altLang="zh-CN" sz="2000" b="1">
                <a:solidFill>
                  <a:schemeClr val="tx2"/>
                </a:solidFill>
                <a:latin typeface="微软雅黑" panose="020B0503020204020204" pitchFamily="34" charset="-122"/>
                <a:ea typeface="微软雅黑" panose="020B0503020204020204" pitchFamily="34" charset="-122"/>
              </a:rPr>
              <a:t>03.</a:t>
            </a:r>
            <a:r>
              <a:rPr lang="zh-CN" altLang="en-US" sz="2000" b="1">
                <a:solidFill>
                  <a:schemeClr val="tx2"/>
                </a:solidFill>
                <a:latin typeface="微软雅黑" panose="020B0503020204020204" pitchFamily="34" charset="-122"/>
                <a:ea typeface="微软雅黑" panose="020B0503020204020204" pitchFamily="34" charset="-122"/>
              </a:rPr>
              <a:t>个人的持续输出</a:t>
            </a:r>
          </a:p>
        </p:txBody>
      </p:sp>
      <p:sp>
        <p:nvSpPr>
          <p:cNvPr id="60" name="文本框 59"/>
          <p:cNvSpPr txBox="1"/>
          <p:nvPr>
            <p:custDataLst>
              <p:tags r:id="rId10"/>
            </p:custDataLst>
          </p:nvPr>
        </p:nvSpPr>
        <p:spPr>
          <a:xfrm>
            <a:off x="6244928" y="4992216"/>
            <a:ext cx="5137143" cy="625171"/>
          </a:xfrm>
          <a:prstGeom prst="rect">
            <a:avLst/>
          </a:prstGeom>
          <a:noFill/>
        </p:spPr>
        <p:txBody>
          <a:bodyPr wrap="square" rtlCol="0">
            <a:noAutofit/>
          </a:bodyPr>
          <a:lstStyle/>
          <a:p>
            <a:pPr>
              <a:lnSpc>
                <a:spcPct val="130000"/>
              </a:lnSpc>
            </a:pPr>
            <a:r>
              <a:rPr lang="zh-CN" altLang="en-US" sz="1400">
                <a:solidFill>
                  <a:schemeClr val="dk1">
                    <a:lumMod val="65000"/>
                    <a:lumOff val="35000"/>
                  </a:schemeClr>
                </a:solidFill>
                <a:latin typeface="微软雅黑" panose="020B0503020204020204" pitchFamily="34" charset="-122"/>
                <a:ea typeface="微软雅黑" panose="020B0503020204020204" pitchFamily="34" charset="-122"/>
              </a:rPr>
              <a:t>在此处输入您的内容在此处输入您的内容在此处输入您的内容在此处输入您的内容</a:t>
            </a:r>
          </a:p>
        </p:txBody>
      </p:sp>
      <p:sp>
        <p:nvSpPr>
          <p:cNvPr id="8" name="文本框 7"/>
          <p:cNvSpPr txBox="1"/>
          <p:nvPr>
            <p:custDataLst>
              <p:tags r:id="rId11"/>
            </p:custDataLst>
          </p:nvPr>
        </p:nvSpPr>
        <p:spPr>
          <a:xfrm rot="20492427">
            <a:off x="3222735" y="2535422"/>
            <a:ext cx="590226" cy="707886"/>
          </a:xfrm>
          <a:prstGeom prst="rect">
            <a:avLst/>
          </a:prstGeom>
          <a:noFill/>
          <a:scene3d>
            <a:camera prst="perspectiveRight">
              <a:rot lat="0" lon="19200000" rev="0"/>
            </a:camera>
            <a:lightRig rig="threePt" dir="t"/>
          </a:scene3d>
        </p:spPr>
        <p:txBody>
          <a:bodyPr wrap="none" rtlCol="0">
            <a:noAutofit/>
          </a:bodyPr>
          <a:lstStyle/>
          <a:p>
            <a:r>
              <a:rPr lang="en-US" altLang="zh-CN" sz="4000">
                <a:solidFill>
                  <a:schemeClr val="lt1"/>
                </a:solidFill>
                <a:latin typeface="微软雅黑" panose="020B0503020204020204" pitchFamily="34" charset="-122"/>
                <a:ea typeface="微软雅黑" panose="020B0503020204020204" pitchFamily="34" charset="-122"/>
              </a:rPr>
              <a:t>A</a:t>
            </a:r>
          </a:p>
        </p:txBody>
      </p:sp>
      <p:sp>
        <p:nvSpPr>
          <p:cNvPr id="62" name="文本框 61"/>
          <p:cNvSpPr txBox="1"/>
          <p:nvPr>
            <p:custDataLst>
              <p:tags r:id="rId12"/>
            </p:custDataLst>
          </p:nvPr>
        </p:nvSpPr>
        <p:spPr>
          <a:xfrm rot="20492427">
            <a:off x="3629163" y="3733286"/>
            <a:ext cx="561372" cy="707886"/>
          </a:xfrm>
          <a:prstGeom prst="rect">
            <a:avLst/>
          </a:prstGeom>
          <a:noFill/>
          <a:scene3d>
            <a:camera prst="perspectiveRight">
              <a:rot lat="0" lon="19200000" rev="0"/>
            </a:camera>
            <a:lightRig rig="threePt" dir="t"/>
          </a:scene3d>
        </p:spPr>
        <p:txBody>
          <a:bodyPr wrap="none" rtlCol="0">
            <a:noAutofit/>
          </a:bodyPr>
          <a:lstStyle/>
          <a:p>
            <a:r>
              <a:rPr lang="en-US" altLang="zh-CN" sz="4000">
                <a:solidFill>
                  <a:schemeClr val="lt1"/>
                </a:solidFill>
                <a:latin typeface="微软雅黑" panose="020B0503020204020204" pitchFamily="34" charset="-122"/>
                <a:ea typeface="微软雅黑" panose="020B0503020204020204" pitchFamily="34" charset="-122"/>
              </a:rPr>
              <a:t>B</a:t>
            </a:r>
          </a:p>
        </p:txBody>
      </p:sp>
      <p:sp>
        <p:nvSpPr>
          <p:cNvPr id="63" name="文本框 62"/>
          <p:cNvSpPr txBox="1"/>
          <p:nvPr>
            <p:custDataLst>
              <p:tags r:id="rId13"/>
            </p:custDataLst>
          </p:nvPr>
        </p:nvSpPr>
        <p:spPr>
          <a:xfrm rot="20492427">
            <a:off x="3991140" y="5006467"/>
            <a:ext cx="580608" cy="707886"/>
          </a:xfrm>
          <a:prstGeom prst="rect">
            <a:avLst/>
          </a:prstGeom>
          <a:noFill/>
          <a:scene3d>
            <a:camera prst="perspectiveRight">
              <a:rot lat="0" lon="19200000" rev="0"/>
            </a:camera>
            <a:lightRig rig="threePt" dir="t"/>
          </a:scene3d>
        </p:spPr>
        <p:txBody>
          <a:bodyPr wrap="square" rtlCol="0">
            <a:noAutofit/>
          </a:bodyPr>
          <a:lstStyle/>
          <a:p>
            <a:r>
              <a:rPr lang="en-US" altLang="zh-CN" sz="4000">
                <a:solidFill>
                  <a:schemeClr val="lt1"/>
                </a:solidFill>
                <a:latin typeface="微软雅黑" panose="020B0503020204020204" pitchFamily="34" charset="-122"/>
                <a:ea typeface="微软雅黑" panose="020B0503020204020204" pitchFamily="34" charset="-122"/>
              </a:rPr>
              <a:t>C</a:t>
            </a:r>
          </a:p>
        </p:txBody>
      </p:sp>
      <p:sp>
        <p:nvSpPr>
          <p:cNvPr id="32" name="文本框 31">
            <a:extLst>
              <a:ext uri="{FF2B5EF4-FFF2-40B4-BE49-F238E27FC236}">
                <a16:creationId xmlns:a16="http://schemas.microsoft.com/office/drawing/2014/main" id="{99C0A178-84BD-C7DF-8D08-C4DF0D5CEF1E}"/>
              </a:ext>
            </a:extLst>
          </p:cNvPr>
          <p:cNvSpPr txBox="1"/>
          <p:nvPr/>
        </p:nvSpPr>
        <p:spPr>
          <a:xfrm>
            <a:off x="1076268" y="486554"/>
            <a:ext cx="2236510" cy="400110"/>
          </a:xfrm>
          <a:prstGeom prst="rect">
            <a:avLst/>
          </a:prstGeom>
          <a:noFill/>
        </p:spPr>
        <p:txBody>
          <a:bodyPr wrap="none" rtlCol="0">
            <a:noAutofit/>
          </a:bodyPr>
          <a:lstStyle/>
          <a:p>
            <a:pPr algn="ctr"/>
            <a:r>
              <a:rPr lang="zh-CN" altLang="en-US" sz="2000" b="1">
                <a:solidFill>
                  <a:schemeClr val="bg1"/>
                </a:solidFill>
                <a:latin typeface="微软雅黑" panose="020B0503020204020204" pitchFamily="34" charset="-122"/>
                <a:ea typeface="微软雅黑" panose="020B0503020204020204" pitchFamily="34" charset="-122"/>
              </a:rPr>
              <a:t>明年工作计划</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文本框 38">
            <a:extLst>
              <a:ext uri="{FF2B5EF4-FFF2-40B4-BE49-F238E27FC236}">
                <a16:creationId xmlns:a16="http://schemas.microsoft.com/office/drawing/2014/main" id="{F46750E7-5FE7-50C0-491E-DA53F6CA15CB}"/>
              </a:ext>
            </a:extLst>
          </p:cNvPr>
          <p:cNvSpPr txBox="1"/>
          <p:nvPr/>
        </p:nvSpPr>
        <p:spPr>
          <a:xfrm>
            <a:off x="198157" y="105442"/>
            <a:ext cx="1690102" cy="472916"/>
          </a:xfrm>
          <a:prstGeom prst="parallelogram">
            <a:avLst/>
          </a:prstGeom>
          <a:noFill/>
        </p:spPr>
        <p:txBody>
          <a:bodyPr wrap="none" rtlCol="0">
            <a:noAutofit/>
          </a:bodyPr>
          <a:lstStyle/>
          <a:p>
            <a:r>
              <a:rPr lang="en-US" altLang="zh-CN">
                <a:solidFill>
                  <a:schemeClr val="accent1"/>
                </a:solidFill>
                <a:latin typeface="微软雅黑" panose="020B0503020204020204" pitchFamily="34" charset="-122"/>
                <a:ea typeface="微软雅黑" panose="020B0503020204020204" pitchFamily="34" charset="-122"/>
              </a:rPr>
              <a:t>PART FIVE</a:t>
            </a: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15" name="泪滴形 14"/>
          <p:cNvSpPr/>
          <p:nvPr>
            <p:custDataLst>
              <p:tags r:id="rId1"/>
            </p:custDataLst>
          </p:nvPr>
        </p:nvSpPr>
        <p:spPr>
          <a:xfrm rot="2706201">
            <a:off x="9127566" y="1628054"/>
            <a:ext cx="2030580" cy="2030580"/>
          </a:xfrm>
          <a:prstGeom prst="teardrop">
            <a:avLst/>
          </a:prstGeom>
          <a:gradFill flip="none" rotWithShape="1">
            <a:gsLst>
              <a:gs pos="29000">
                <a:schemeClr val="accent1"/>
              </a:gs>
              <a:gs pos="100000">
                <a:schemeClr val="accent1">
                  <a:lumMod val="60000"/>
                  <a:lumOff val="40000"/>
                </a:schemeClr>
              </a:gs>
            </a:gsLst>
            <a:path path="circle">
              <a:fillToRect l="100000" t="100000"/>
            </a:path>
            <a:tileRect r="-100000" b="-100000"/>
          </a:gradFill>
          <a:ln>
            <a:noFill/>
          </a:ln>
          <a:effectLst>
            <a:outerShdw blurRad="304800" dist="139700" dir="5400000" algn="t"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3" name="泪滴形 12"/>
          <p:cNvSpPr/>
          <p:nvPr>
            <p:custDataLst>
              <p:tags r:id="rId2"/>
            </p:custDataLst>
          </p:nvPr>
        </p:nvSpPr>
        <p:spPr>
          <a:xfrm rot="2706201">
            <a:off x="7006777" y="1628054"/>
            <a:ext cx="2030580" cy="2030580"/>
          </a:xfrm>
          <a:prstGeom prst="teardrop">
            <a:avLst/>
          </a:prstGeom>
          <a:gradFill flip="none" rotWithShape="1">
            <a:gsLst>
              <a:gs pos="29000">
                <a:schemeClr val="accent1"/>
              </a:gs>
              <a:gs pos="100000">
                <a:schemeClr val="accent1">
                  <a:lumMod val="60000"/>
                  <a:lumOff val="40000"/>
                </a:schemeClr>
              </a:gs>
            </a:gsLst>
            <a:path path="circle">
              <a:fillToRect l="100000" t="100000"/>
            </a:path>
            <a:tileRect r="-100000" b="-100000"/>
          </a:gradFill>
          <a:ln>
            <a:noFill/>
          </a:ln>
          <a:effectLst>
            <a:outerShdw blurRad="304800" dist="139700" dir="5400000" algn="t"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50" name="泪滴形 49">
            <a:extLst>
              <a:ext uri="{FF2B5EF4-FFF2-40B4-BE49-F238E27FC236}">
                <a16:creationId xmlns:a16="http://schemas.microsoft.com/office/drawing/2014/main" id="{3D523A72-0A4A-CF3F-8316-ACAC692D02D8}"/>
              </a:ext>
            </a:extLst>
          </p:cNvPr>
          <p:cNvSpPr>
            <a:spLocks/>
          </p:cNvSpPr>
          <p:nvPr>
            <p:custDataLst>
              <p:tags r:id="rId3"/>
            </p:custDataLst>
          </p:nvPr>
        </p:nvSpPr>
        <p:spPr>
          <a:xfrm rot="2706201">
            <a:off x="4892813" y="1628055"/>
            <a:ext cx="2030580" cy="2030580"/>
          </a:xfrm>
          <a:prstGeom prst="teardrop">
            <a:avLst/>
          </a:prstGeom>
          <a:gradFill flip="none" rotWithShape="1">
            <a:gsLst>
              <a:gs pos="29000">
                <a:schemeClr val="accent1"/>
              </a:gs>
              <a:gs pos="100000">
                <a:schemeClr val="accent1">
                  <a:lumMod val="60000"/>
                  <a:lumOff val="40000"/>
                </a:schemeClr>
              </a:gs>
            </a:gsLst>
            <a:path path="circle">
              <a:fillToRect l="100000" t="100000"/>
            </a:path>
            <a:tileRect r="-100000" b="-100000"/>
          </a:gradFill>
          <a:ln>
            <a:noFill/>
          </a:ln>
          <a:effectLst>
            <a:outerShdw blurRad="304800" dist="139700" dir="5400000" algn="t"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11" name="泪滴形 10"/>
          <p:cNvSpPr/>
          <p:nvPr>
            <p:custDataLst>
              <p:tags r:id="rId4"/>
            </p:custDataLst>
          </p:nvPr>
        </p:nvSpPr>
        <p:spPr>
          <a:xfrm rot="2706201">
            <a:off x="2778849" y="1628056"/>
            <a:ext cx="2030580" cy="2030580"/>
          </a:xfrm>
          <a:prstGeom prst="teardrop">
            <a:avLst/>
          </a:prstGeom>
          <a:gradFill flip="none" rotWithShape="1">
            <a:gsLst>
              <a:gs pos="29000">
                <a:schemeClr val="accent1"/>
              </a:gs>
              <a:gs pos="100000">
                <a:schemeClr val="accent1">
                  <a:lumMod val="60000"/>
                  <a:lumOff val="40000"/>
                </a:schemeClr>
              </a:gs>
            </a:gsLst>
            <a:path path="circle">
              <a:fillToRect l="100000" t="100000"/>
            </a:path>
            <a:tileRect r="-100000" b="-100000"/>
          </a:gradFill>
          <a:ln>
            <a:noFill/>
          </a:ln>
          <a:effectLst>
            <a:outerShdw blurRad="304800" dist="139700" dir="5400000" algn="t"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2" name="泪滴形 1"/>
          <p:cNvSpPr/>
          <p:nvPr>
            <p:custDataLst>
              <p:tags r:id="rId5"/>
            </p:custDataLst>
          </p:nvPr>
        </p:nvSpPr>
        <p:spPr>
          <a:xfrm rot="2706201">
            <a:off x="664885" y="1628055"/>
            <a:ext cx="2030580" cy="2030580"/>
          </a:xfrm>
          <a:prstGeom prst="teardrop">
            <a:avLst/>
          </a:prstGeom>
          <a:gradFill flip="none" rotWithShape="1">
            <a:gsLst>
              <a:gs pos="29000">
                <a:schemeClr val="accent1"/>
              </a:gs>
              <a:gs pos="100000">
                <a:schemeClr val="accent1">
                  <a:lumMod val="60000"/>
                  <a:lumOff val="40000"/>
                </a:schemeClr>
              </a:gs>
            </a:gsLst>
            <a:path path="circle">
              <a:fillToRect l="100000" t="100000"/>
            </a:path>
            <a:tileRect r="-100000" b="-100000"/>
          </a:gradFill>
          <a:ln>
            <a:noFill/>
          </a:ln>
          <a:effectLst>
            <a:outerShdw blurRad="304800" dist="139700" dir="5400000" algn="t"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grpSp>
        <p:nvGrpSpPr>
          <p:cNvPr id="6" name="组合 5"/>
          <p:cNvGrpSpPr/>
          <p:nvPr/>
        </p:nvGrpSpPr>
        <p:grpSpPr>
          <a:xfrm>
            <a:off x="1090590" y="2054723"/>
            <a:ext cx="1141071" cy="1141071"/>
            <a:chOff x="1090590" y="2264273"/>
            <a:chExt cx="1141071" cy="1141071"/>
          </a:xfrm>
        </p:grpSpPr>
        <p:sp>
          <p:nvSpPr>
            <p:cNvPr id="3" name="椭圆 2"/>
            <p:cNvSpPr/>
            <p:nvPr>
              <p:custDataLst>
                <p:tags r:id="rId29"/>
              </p:custDataLst>
            </p:nvPr>
          </p:nvSpPr>
          <p:spPr>
            <a:xfrm>
              <a:off x="1090590" y="2264273"/>
              <a:ext cx="1141071" cy="1141071"/>
            </a:xfrm>
            <a:prstGeom prst="ellips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 name="文本框 3"/>
            <p:cNvSpPr txBox="1"/>
            <p:nvPr>
              <p:custDataLst>
                <p:tags r:id="rId30"/>
              </p:custDataLst>
            </p:nvPr>
          </p:nvSpPr>
          <p:spPr>
            <a:xfrm>
              <a:off x="1229797" y="2498951"/>
              <a:ext cx="793807" cy="707886"/>
            </a:xfrm>
            <a:prstGeom prst="rect">
              <a:avLst/>
            </a:prstGeom>
            <a:noFill/>
          </p:spPr>
          <p:txBody>
            <a:bodyPr wrap="none" rtlCol="0">
              <a:noAutofit/>
            </a:bodyPr>
            <a:lstStyle/>
            <a:p>
              <a:pPr algn="ctr"/>
              <a:r>
                <a:rPr lang="en-US" altLang="zh-CN" sz="4000" b="1" dirty="0">
                  <a:solidFill>
                    <a:schemeClr val="accent1"/>
                  </a:solidFill>
                  <a:latin typeface="微软雅黑" panose="020B0503020204020204" pitchFamily="34" charset="-122"/>
                  <a:ea typeface="微软雅黑" panose="020B0503020204020204" pitchFamily="34" charset="-122"/>
                </a:rPr>
                <a:t>01</a:t>
              </a:r>
            </a:p>
          </p:txBody>
        </p:sp>
      </p:grpSp>
      <p:grpSp>
        <p:nvGrpSpPr>
          <p:cNvPr id="18" name="组合 17"/>
          <p:cNvGrpSpPr/>
          <p:nvPr/>
        </p:nvGrpSpPr>
        <p:grpSpPr>
          <a:xfrm>
            <a:off x="3211818" y="2054723"/>
            <a:ext cx="1141071" cy="1141071"/>
            <a:chOff x="1090590" y="2264273"/>
            <a:chExt cx="1141071" cy="1141071"/>
          </a:xfrm>
        </p:grpSpPr>
        <p:sp>
          <p:nvSpPr>
            <p:cNvPr id="19" name="椭圆 18"/>
            <p:cNvSpPr/>
            <p:nvPr>
              <p:custDataLst>
                <p:tags r:id="rId27"/>
              </p:custDataLst>
            </p:nvPr>
          </p:nvSpPr>
          <p:spPr>
            <a:xfrm>
              <a:off x="1090590" y="2264273"/>
              <a:ext cx="1141071" cy="1141071"/>
            </a:xfrm>
            <a:prstGeom prst="ellips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0" name="文本框 19"/>
            <p:cNvSpPr txBox="1"/>
            <p:nvPr>
              <p:custDataLst>
                <p:tags r:id="rId28"/>
              </p:custDataLst>
            </p:nvPr>
          </p:nvSpPr>
          <p:spPr>
            <a:xfrm>
              <a:off x="1186516" y="2498951"/>
              <a:ext cx="880370" cy="707886"/>
            </a:xfrm>
            <a:prstGeom prst="rect">
              <a:avLst/>
            </a:prstGeom>
            <a:noFill/>
          </p:spPr>
          <p:txBody>
            <a:bodyPr wrap="none" rtlCol="0">
              <a:noAutofit/>
            </a:bodyPr>
            <a:lstStyle/>
            <a:p>
              <a:pPr algn="ctr"/>
              <a:r>
                <a:rPr lang="en-US" altLang="zh-CN" sz="4000" b="1" dirty="0">
                  <a:solidFill>
                    <a:schemeClr val="accent1"/>
                  </a:solidFill>
                  <a:latin typeface="微软雅黑" panose="020B0503020204020204" pitchFamily="34" charset="-122"/>
                  <a:ea typeface="微软雅黑" panose="020B0503020204020204" pitchFamily="34" charset="-122"/>
                </a:rPr>
                <a:t>02</a:t>
              </a:r>
            </a:p>
          </p:txBody>
        </p:sp>
      </p:grpSp>
      <p:grpSp>
        <p:nvGrpSpPr>
          <p:cNvPr id="21" name="组合 20"/>
          <p:cNvGrpSpPr/>
          <p:nvPr/>
        </p:nvGrpSpPr>
        <p:grpSpPr>
          <a:xfrm>
            <a:off x="5325196" y="2054723"/>
            <a:ext cx="1141071" cy="1141071"/>
            <a:chOff x="1090590" y="2264273"/>
            <a:chExt cx="1141071" cy="1141071"/>
          </a:xfrm>
        </p:grpSpPr>
        <p:sp>
          <p:nvSpPr>
            <p:cNvPr id="22" name="椭圆 21"/>
            <p:cNvSpPr/>
            <p:nvPr>
              <p:custDataLst>
                <p:tags r:id="rId25"/>
              </p:custDataLst>
            </p:nvPr>
          </p:nvSpPr>
          <p:spPr>
            <a:xfrm>
              <a:off x="1090590" y="2264273"/>
              <a:ext cx="1141071" cy="1141071"/>
            </a:xfrm>
            <a:prstGeom prst="ellips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3" name="文本框 22"/>
            <p:cNvSpPr txBox="1"/>
            <p:nvPr>
              <p:custDataLst>
                <p:tags r:id="rId26"/>
              </p:custDataLst>
            </p:nvPr>
          </p:nvSpPr>
          <p:spPr>
            <a:xfrm>
              <a:off x="1186516" y="2498951"/>
              <a:ext cx="880370" cy="707886"/>
            </a:xfrm>
            <a:prstGeom prst="rect">
              <a:avLst/>
            </a:prstGeom>
            <a:noFill/>
          </p:spPr>
          <p:txBody>
            <a:bodyPr wrap="none" rtlCol="0">
              <a:noAutofit/>
            </a:bodyPr>
            <a:lstStyle/>
            <a:p>
              <a:pPr algn="ctr"/>
              <a:r>
                <a:rPr lang="en-US" altLang="zh-CN" sz="4000" b="1" dirty="0">
                  <a:solidFill>
                    <a:schemeClr val="accent1"/>
                  </a:solidFill>
                  <a:latin typeface="微软雅黑" panose="020B0503020204020204" pitchFamily="34" charset="-122"/>
                  <a:ea typeface="微软雅黑" panose="020B0503020204020204" pitchFamily="34" charset="-122"/>
                </a:rPr>
                <a:t>03</a:t>
              </a:r>
            </a:p>
          </p:txBody>
        </p:sp>
      </p:grpSp>
      <p:grpSp>
        <p:nvGrpSpPr>
          <p:cNvPr id="24" name="组合 23"/>
          <p:cNvGrpSpPr/>
          <p:nvPr/>
        </p:nvGrpSpPr>
        <p:grpSpPr>
          <a:xfrm>
            <a:off x="7446463" y="2054723"/>
            <a:ext cx="1141071" cy="1141071"/>
            <a:chOff x="1090590" y="2264273"/>
            <a:chExt cx="1141071" cy="1141071"/>
          </a:xfrm>
        </p:grpSpPr>
        <p:sp>
          <p:nvSpPr>
            <p:cNvPr id="25" name="椭圆 24"/>
            <p:cNvSpPr/>
            <p:nvPr>
              <p:custDataLst>
                <p:tags r:id="rId23"/>
              </p:custDataLst>
            </p:nvPr>
          </p:nvSpPr>
          <p:spPr>
            <a:xfrm>
              <a:off x="1090590" y="2264273"/>
              <a:ext cx="1141071" cy="1141071"/>
            </a:xfrm>
            <a:prstGeom prst="ellips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6" name="文本框 25"/>
            <p:cNvSpPr txBox="1"/>
            <p:nvPr>
              <p:custDataLst>
                <p:tags r:id="rId24"/>
              </p:custDataLst>
            </p:nvPr>
          </p:nvSpPr>
          <p:spPr>
            <a:xfrm>
              <a:off x="1186516" y="2498951"/>
              <a:ext cx="880370" cy="707886"/>
            </a:xfrm>
            <a:prstGeom prst="rect">
              <a:avLst/>
            </a:prstGeom>
            <a:noFill/>
          </p:spPr>
          <p:txBody>
            <a:bodyPr wrap="none" rtlCol="0">
              <a:noAutofit/>
            </a:bodyPr>
            <a:lstStyle/>
            <a:p>
              <a:pPr algn="ctr"/>
              <a:r>
                <a:rPr lang="en-US" altLang="zh-CN" sz="4000" b="1" dirty="0">
                  <a:solidFill>
                    <a:schemeClr val="accent1"/>
                  </a:solidFill>
                  <a:latin typeface="微软雅黑" panose="020B0503020204020204" pitchFamily="34" charset="-122"/>
                  <a:ea typeface="微软雅黑" panose="020B0503020204020204" pitchFamily="34" charset="-122"/>
                </a:rPr>
                <a:t>04</a:t>
              </a:r>
            </a:p>
          </p:txBody>
        </p:sp>
      </p:grpSp>
      <p:grpSp>
        <p:nvGrpSpPr>
          <p:cNvPr id="29" name="组合 28"/>
          <p:cNvGrpSpPr/>
          <p:nvPr/>
        </p:nvGrpSpPr>
        <p:grpSpPr>
          <a:xfrm>
            <a:off x="9531845" y="2054723"/>
            <a:ext cx="1141071" cy="1141071"/>
            <a:chOff x="1090590" y="2264273"/>
            <a:chExt cx="1141071" cy="1141071"/>
          </a:xfrm>
        </p:grpSpPr>
        <p:sp>
          <p:nvSpPr>
            <p:cNvPr id="30" name="椭圆 29"/>
            <p:cNvSpPr/>
            <p:nvPr>
              <p:custDataLst>
                <p:tags r:id="rId21"/>
              </p:custDataLst>
            </p:nvPr>
          </p:nvSpPr>
          <p:spPr>
            <a:xfrm>
              <a:off x="1090590" y="2264273"/>
              <a:ext cx="1141071" cy="1141071"/>
            </a:xfrm>
            <a:prstGeom prst="ellips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1" name="文本框 30"/>
            <p:cNvSpPr txBox="1"/>
            <p:nvPr>
              <p:custDataLst>
                <p:tags r:id="rId22"/>
              </p:custDataLst>
            </p:nvPr>
          </p:nvSpPr>
          <p:spPr>
            <a:xfrm>
              <a:off x="1186516" y="2498951"/>
              <a:ext cx="880370" cy="707886"/>
            </a:xfrm>
            <a:prstGeom prst="rect">
              <a:avLst/>
            </a:prstGeom>
            <a:noFill/>
          </p:spPr>
          <p:txBody>
            <a:bodyPr wrap="none" rtlCol="0">
              <a:noAutofit/>
            </a:bodyPr>
            <a:lstStyle/>
            <a:p>
              <a:pPr algn="ctr"/>
              <a:r>
                <a:rPr lang="en-US" altLang="zh-CN" sz="4000" b="1" dirty="0">
                  <a:solidFill>
                    <a:schemeClr val="accent1"/>
                  </a:solidFill>
                  <a:latin typeface="微软雅黑" panose="020B0503020204020204" pitchFamily="34" charset="-122"/>
                  <a:ea typeface="微软雅黑" panose="020B0503020204020204" pitchFamily="34" charset="-122"/>
                </a:rPr>
                <a:t>05</a:t>
              </a:r>
            </a:p>
          </p:txBody>
        </p:sp>
      </p:grpSp>
      <p:sp>
        <p:nvSpPr>
          <p:cNvPr id="32" name="文本框 31"/>
          <p:cNvSpPr txBox="1"/>
          <p:nvPr>
            <p:custDataLst>
              <p:tags r:id="rId6"/>
            </p:custDataLst>
          </p:nvPr>
        </p:nvSpPr>
        <p:spPr>
          <a:xfrm>
            <a:off x="1203122" y="4117279"/>
            <a:ext cx="954107" cy="400110"/>
          </a:xfrm>
          <a:prstGeom prst="rect">
            <a:avLst/>
          </a:prstGeom>
          <a:noFill/>
        </p:spPr>
        <p:txBody>
          <a:bodyPr wrap="none" rtlCol="0">
            <a:noAutofit/>
          </a:bodyPr>
          <a:lstStyle/>
          <a:p>
            <a:pPr algn="ctr"/>
            <a:r>
              <a:rPr lang="zh-CN" altLang="en-US" sz="2000" b="1" dirty="0">
                <a:solidFill>
                  <a:schemeClr val="tx2"/>
                </a:solidFill>
                <a:latin typeface="微软雅黑" panose="020B0503020204020204" pitchFamily="34" charset="-122"/>
                <a:ea typeface="微软雅黑" panose="020B0503020204020204" pitchFamily="34" charset="-122"/>
              </a:rPr>
              <a:t>第一步</a:t>
            </a:r>
          </a:p>
        </p:txBody>
      </p:sp>
      <p:sp>
        <p:nvSpPr>
          <p:cNvPr id="33" name="文本框 32"/>
          <p:cNvSpPr txBox="1"/>
          <p:nvPr>
            <p:custDataLst>
              <p:tags r:id="rId7"/>
            </p:custDataLst>
          </p:nvPr>
        </p:nvSpPr>
        <p:spPr>
          <a:xfrm>
            <a:off x="721982" y="4589704"/>
            <a:ext cx="1916386" cy="381386"/>
          </a:xfrm>
          <a:prstGeom prst="rect">
            <a:avLst/>
          </a:prstGeom>
          <a:noFill/>
        </p:spPr>
        <p:txBody>
          <a:bodyPr wrap="square" rtlCol="0">
            <a:noAutofit/>
          </a:bodyPr>
          <a:lstStyle/>
          <a:p>
            <a:pPr algn="ctr">
              <a:lnSpc>
                <a:spcPct val="130000"/>
              </a:lnSpc>
            </a:pPr>
            <a:r>
              <a:rPr lang="zh-CN" altLang="en-US" sz="1400" dirty="0">
                <a:solidFill>
                  <a:schemeClr val="tx2"/>
                </a:solidFill>
                <a:latin typeface="微软雅黑" panose="020B0503020204020204" pitchFamily="34" charset="-122"/>
                <a:ea typeface="微软雅黑" panose="020B0503020204020204" pitchFamily="34" charset="-122"/>
              </a:rPr>
              <a:t>加强用工招录管理</a:t>
            </a:r>
          </a:p>
        </p:txBody>
      </p:sp>
      <p:sp>
        <p:nvSpPr>
          <p:cNvPr id="42" name="文本框 41"/>
          <p:cNvSpPr txBox="1"/>
          <p:nvPr>
            <p:custDataLst>
              <p:tags r:id="rId8"/>
            </p:custDataLst>
          </p:nvPr>
        </p:nvSpPr>
        <p:spPr>
          <a:xfrm>
            <a:off x="3317086" y="4117279"/>
            <a:ext cx="954107" cy="400110"/>
          </a:xfrm>
          <a:prstGeom prst="rect">
            <a:avLst/>
          </a:prstGeom>
          <a:noFill/>
        </p:spPr>
        <p:txBody>
          <a:bodyPr wrap="none" rtlCol="0">
            <a:noAutofit/>
          </a:bodyPr>
          <a:lstStyle/>
          <a:p>
            <a:pPr algn="ctr"/>
            <a:r>
              <a:rPr lang="zh-CN" altLang="en-US" sz="2000" b="1">
                <a:solidFill>
                  <a:schemeClr val="tx2"/>
                </a:solidFill>
                <a:latin typeface="微软雅黑" panose="020B0503020204020204" pitchFamily="34" charset="-122"/>
                <a:ea typeface="微软雅黑" panose="020B0503020204020204" pitchFamily="34" charset="-122"/>
              </a:rPr>
              <a:t>第二步</a:t>
            </a:r>
          </a:p>
        </p:txBody>
      </p:sp>
      <p:sp>
        <p:nvSpPr>
          <p:cNvPr id="43" name="文本框 42"/>
          <p:cNvSpPr txBox="1"/>
          <p:nvPr>
            <p:custDataLst>
              <p:tags r:id="rId9"/>
            </p:custDataLst>
          </p:nvPr>
        </p:nvSpPr>
        <p:spPr>
          <a:xfrm>
            <a:off x="2835946" y="4589704"/>
            <a:ext cx="1916386" cy="381386"/>
          </a:xfrm>
          <a:prstGeom prst="rect">
            <a:avLst/>
          </a:prstGeom>
          <a:noFill/>
        </p:spPr>
        <p:txBody>
          <a:bodyPr wrap="square" rtlCol="0">
            <a:noAutofit/>
          </a:bodyPr>
          <a:lstStyle/>
          <a:p>
            <a:pPr algn="ctr">
              <a:lnSpc>
                <a:spcPct val="130000"/>
              </a:lnSpc>
            </a:pPr>
            <a:r>
              <a:rPr lang="zh-CN" altLang="en-US" sz="1400" dirty="0">
                <a:solidFill>
                  <a:schemeClr val="tx2"/>
                </a:solidFill>
                <a:latin typeface="微软雅黑" panose="020B0503020204020204" pitchFamily="34" charset="-122"/>
                <a:ea typeface="微软雅黑" panose="020B0503020204020204" pitchFamily="34" charset="-122"/>
              </a:rPr>
              <a:t>加强岗前培训工作</a:t>
            </a:r>
          </a:p>
        </p:txBody>
      </p:sp>
      <p:sp>
        <p:nvSpPr>
          <p:cNvPr id="45" name="文本框 44"/>
          <p:cNvSpPr txBox="1"/>
          <p:nvPr>
            <p:custDataLst>
              <p:tags r:id="rId10"/>
            </p:custDataLst>
          </p:nvPr>
        </p:nvSpPr>
        <p:spPr>
          <a:xfrm>
            <a:off x="5431050" y="4117279"/>
            <a:ext cx="954107" cy="400110"/>
          </a:xfrm>
          <a:prstGeom prst="rect">
            <a:avLst/>
          </a:prstGeom>
          <a:noFill/>
        </p:spPr>
        <p:txBody>
          <a:bodyPr wrap="none" rtlCol="0">
            <a:noAutofit/>
          </a:bodyPr>
          <a:lstStyle/>
          <a:p>
            <a:pPr algn="ctr"/>
            <a:r>
              <a:rPr lang="zh-CN" altLang="en-US" sz="2000" b="1">
                <a:solidFill>
                  <a:schemeClr val="tx2"/>
                </a:solidFill>
                <a:latin typeface="微软雅黑" panose="020B0503020204020204" pitchFamily="34" charset="-122"/>
                <a:ea typeface="微软雅黑" panose="020B0503020204020204" pitchFamily="34" charset="-122"/>
              </a:rPr>
              <a:t>第三步</a:t>
            </a:r>
          </a:p>
        </p:txBody>
      </p:sp>
      <p:sp>
        <p:nvSpPr>
          <p:cNvPr id="46" name="文本框 45"/>
          <p:cNvSpPr txBox="1"/>
          <p:nvPr>
            <p:custDataLst>
              <p:tags r:id="rId11"/>
            </p:custDataLst>
          </p:nvPr>
        </p:nvSpPr>
        <p:spPr>
          <a:xfrm>
            <a:off x="4949910" y="4589704"/>
            <a:ext cx="1916386" cy="381386"/>
          </a:xfrm>
          <a:prstGeom prst="rect">
            <a:avLst/>
          </a:prstGeom>
          <a:noFill/>
        </p:spPr>
        <p:txBody>
          <a:bodyPr wrap="square" rtlCol="0">
            <a:noAutofit/>
          </a:bodyPr>
          <a:lstStyle/>
          <a:p>
            <a:pPr algn="ctr">
              <a:lnSpc>
                <a:spcPct val="130000"/>
              </a:lnSpc>
            </a:pPr>
            <a:r>
              <a:rPr lang="zh-CN" altLang="en-US" sz="1400">
                <a:solidFill>
                  <a:schemeClr val="tx2"/>
                </a:solidFill>
                <a:latin typeface="微软雅黑" panose="020B0503020204020204" pitchFamily="34" charset="-122"/>
                <a:ea typeface="微软雅黑" panose="020B0503020204020204" pitchFamily="34" charset="-122"/>
              </a:rPr>
              <a:t>加强人才管理工作</a:t>
            </a:r>
          </a:p>
        </p:txBody>
      </p:sp>
      <p:sp>
        <p:nvSpPr>
          <p:cNvPr id="48" name="文本框 47"/>
          <p:cNvSpPr txBox="1"/>
          <p:nvPr>
            <p:custDataLst>
              <p:tags r:id="rId12"/>
            </p:custDataLst>
          </p:nvPr>
        </p:nvSpPr>
        <p:spPr>
          <a:xfrm>
            <a:off x="7545014" y="4117279"/>
            <a:ext cx="954107" cy="400110"/>
          </a:xfrm>
          <a:prstGeom prst="rect">
            <a:avLst/>
          </a:prstGeom>
          <a:noFill/>
        </p:spPr>
        <p:txBody>
          <a:bodyPr wrap="none" rtlCol="0">
            <a:noAutofit/>
          </a:bodyPr>
          <a:lstStyle/>
          <a:p>
            <a:pPr algn="ctr"/>
            <a:r>
              <a:rPr lang="zh-CN" altLang="en-US" sz="2000" b="1">
                <a:solidFill>
                  <a:schemeClr val="tx2"/>
                </a:solidFill>
                <a:latin typeface="微软雅黑" panose="020B0503020204020204" pitchFamily="34" charset="-122"/>
                <a:ea typeface="微软雅黑" panose="020B0503020204020204" pitchFamily="34" charset="-122"/>
              </a:rPr>
              <a:t>第四步</a:t>
            </a:r>
          </a:p>
        </p:txBody>
      </p:sp>
      <p:sp>
        <p:nvSpPr>
          <p:cNvPr id="49" name="文本框 48"/>
          <p:cNvSpPr txBox="1"/>
          <p:nvPr>
            <p:custDataLst>
              <p:tags r:id="rId13"/>
            </p:custDataLst>
          </p:nvPr>
        </p:nvSpPr>
        <p:spPr>
          <a:xfrm>
            <a:off x="7063874" y="4589704"/>
            <a:ext cx="1916386" cy="381386"/>
          </a:xfrm>
          <a:prstGeom prst="rect">
            <a:avLst/>
          </a:prstGeom>
          <a:noFill/>
        </p:spPr>
        <p:txBody>
          <a:bodyPr wrap="square" rtlCol="0">
            <a:noAutofit/>
          </a:bodyPr>
          <a:lstStyle/>
          <a:p>
            <a:pPr algn="ctr">
              <a:lnSpc>
                <a:spcPct val="130000"/>
              </a:lnSpc>
            </a:pPr>
            <a:r>
              <a:rPr lang="zh-CN" altLang="en-US" sz="1400" dirty="0">
                <a:solidFill>
                  <a:schemeClr val="tx2"/>
                </a:solidFill>
                <a:latin typeface="微软雅黑" panose="020B0503020204020204" pitchFamily="34" charset="-122"/>
                <a:ea typeface="微软雅黑" panose="020B0503020204020204" pitchFamily="34" charset="-122"/>
              </a:rPr>
              <a:t>加强自身建设</a:t>
            </a:r>
          </a:p>
        </p:txBody>
      </p:sp>
      <p:sp>
        <p:nvSpPr>
          <p:cNvPr id="51" name="文本框 50"/>
          <p:cNvSpPr txBox="1"/>
          <p:nvPr>
            <p:custDataLst>
              <p:tags r:id="rId14"/>
            </p:custDataLst>
          </p:nvPr>
        </p:nvSpPr>
        <p:spPr>
          <a:xfrm>
            <a:off x="9665803" y="4117279"/>
            <a:ext cx="954107" cy="400110"/>
          </a:xfrm>
          <a:prstGeom prst="rect">
            <a:avLst/>
          </a:prstGeom>
          <a:noFill/>
        </p:spPr>
        <p:txBody>
          <a:bodyPr wrap="none" rtlCol="0">
            <a:noAutofit/>
          </a:bodyPr>
          <a:lstStyle/>
          <a:p>
            <a:pPr algn="ctr"/>
            <a:r>
              <a:rPr lang="zh-CN" altLang="en-US" sz="2000" b="1">
                <a:solidFill>
                  <a:schemeClr val="tx2"/>
                </a:solidFill>
                <a:latin typeface="微软雅黑" panose="020B0503020204020204" pitchFamily="34" charset="-122"/>
                <a:ea typeface="微软雅黑" panose="020B0503020204020204" pitchFamily="34" charset="-122"/>
              </a:rPr>
              <a:t>第五步</a:t>
            </a:r>
          </a:p>
        </p:txBody>
      </p:sp>
      <p:sp>
        <p:nvSpPr>
          <p:cNvPr id="52" name="文本框 51"/>
          <p:cNvSpPr txBox="1"/>
          <p:nvPr>
            <p:custDataLst>
              <p:tags r:id="rId15"/>
            </p:custDataLst>
          </p:nvPr>
        </p:nvSpPr>
        <p:spPr>
          <a:xfrm>
            <a:off x="9184663" y="4589704"/>
            <a:ext cx="1916386" cy="381386"/>
          </a:xfrm>
          <a:prstGeom prst="rect">
            <a:avLst/>
          </a:prstGeom>
          <a:noFill/>
        </p:spPr>
        <p:txBody>
          <a:bodyPr wrap="square" rtlCol="0">
            <a:noAutofit/>
          </a:bodyPr>
          <a:lstStyle/>
          <a:p>
            <a:pPr algn="ctr">
              <a:lnSpc>
                <a:spcPct val="130000"/>
              </a:lnSpc>
            </a:pPr>
            <a:r>
              <a:rPr lang="zh-CN" altLang="en-US" sz="1400">
                <a:solidFill>
                  <a:schemeClr val="tx2"/>
                </a:solidFill>
                <a:latin typeface="微软雅黑" panose="020B0503020204020204" pitchFamily="34" charset="-122"/>
                <a:ea typeface="微软雅黑" panose="020B0503020204020204" pitchFamily="34" charset="-122"/>
              </a:rPr>
              <a:t>加强档案管理</a:t>
            </a:r>
          </a:p>
        </p:txBody>
      </p:sp>
      <p:sp>
        <p:nvSpPr>
          <p:cNvPr id="41" name="文本框 40">
            <a:extLst>
              <a:ext uri="{FF2B5EF4-FFF2-40B4-BE49-F238E27FC236}">
                <a16:creationId xmlns:a16="http://schemas.microsoft.com/office/drawing/2014/main" id="{C2FB4216-FA06-E63A-4200-DC0C497C1AA8}"/>
              </a:ext>
            </a:extLst>
          </p:cNvPr>
          <p:cNvSpPr txBox="1"/>
          <p:nvPr/>
        </p:nvSpPr>
        <p:spPr>
          <a:xfrm>
            <a:off x="1076268" y="486554"/>
            <a:ext cx="2236510" cy="400110"/>
          </a:xfrm>
          <a:prstGeom prst="rect">
            <a:avLst/>
          </a:prstGeom>
          <a:noFill/>
        </p:spPr>
        <p:txBody>
          <a:bodyPr wrap="none" rtlCol="0">
            <a:noAutofit/>
          </a:bodyPr>
          <a:lstStyle/>
          <a:p>
            <a:pPr algn="ctr"/>
            <a:r>
              <a:rPr lang="zh-CN" altLang="en-US" sz="2000" b="1">
                <a:solidFill>
                  <a:schemeClr val="bg1"/>
                </a:solidFill>
                <a:latin typeface="微软雅黑" panose="020B0503020204020204" pitchFamily="34" charset="-122"/>
                <a:ea typeface="微软雅黑" panose="020B0503020204020204" pitchFamily="34" charset="-122"/>
              </a:rPr>
              <a:t>明年工作计划</a:t>
            </a:r>
          </a:p>
        </p:txBody>
      </p:sp>
      <p:sp>
        <p:nvSpPr>
          <p:cNvPr id="34" name="文本框 33">
            <a:extLst>
              <a:ext uri="{FF2B5EF4-FFF2-40B4-BE49-F238E27FC236}">
                <a16:creationId xmlns:a16="http://schemas.microsoft.com/office/drawing/2014/main" id="{8E64CEAF-3FEF-FAB0-CC55-85C367CDF632}"/>
              </a:ext>
            </a:extLst>
          </p:cNvPr>
          <p:cNvSpPr txBox="1"/>
          <p:nvPr>
            <p:custDataLst>
              <p:tags r:id="rId16"/>
            </p:custDataLst>
          </p:nvPr>
        </p:nvSpPr>
        <p:spPr>
          <a:xfrm>
            <a:off x="721982" y="4979242"/>
            <a:ext cx="1909561" cy="1104533"/>
          </a:xfrm>
          <a:prstGeom prst="rect">
            <a:avLst/>
          </a:prstGeom>
          <a:noFill/>
        </p:spPr>
        <p:txBody>
          <a:bodyPr wrap="square" rtlCol="0">
            <a:noAutofit/>
          </a:bodyPr>
          <a:lstStyle/>
          <a:p>
            <a:pPr algn="ctr">
              <a:lnSpc>
                <a:spcPct val="120000"/>
              </a:lnSpc>
            </a:pPr>
            <a:r>
              <a:rPr lang="zh-CN" altLang="en-US" sz="1400" dirty="0">
                <a:solidFill>
                  <a:schemeClr val="tx2"/>
                </a:solidFill>
                <a:latin typeface="微软雅黑" panose="020B0503020204020204" pitchFamily="34" charset="-122"/>
                <a:ea typeface="微软雅黑" panose="020B0503020204020204" pitchFamily="34" charset="-122"/>
              </a:rPr>
              <a:t>在此处输入您的内容在此处输入您的内容在此处输入您的内容在此处输入您的内容</a:t>
            </a:r>
          </a:p>
        </p:txBody>
      </p:sp>
      <p:sp>
        <p:nvSpPr>
          <p:cNvPr id="35" name="文本框 34">
            <a:extLst>
              <a:ext uri="{FF2B5EF4-FFF2-40B4-BE49-F238E27FC236}">
                <a16:creationId xmlns:a16="http://schemas.microsoft.com/office/drawing/2014/main" id="{23573BC0-7D7A-EC20-2C00-C970D719599C}"/>
              </a:ext>
            </a:extLst>
          </p:cNvPr>
          <p:cNvSpPr txBox="1"/>
          <p:nvPr>
            <p:custDataLst>
              <p:tags r:id="rId17"/>
            </p:custDataLst>
          </p:nvPr>
        </p:nvSpPr>
        <p:spPr>
          <a:xfrm>
            <a:off x="2839359" y="4979242"/>
            <a:ext cx="1909561" cy="1104533"/>
          </a:xfrm>
          <a:prstGeom prst="rect">
            <a:avLst/>
          </a:prstGeom>
          <a:noFill/>
        </p:spPr>
        <p:txBody>
          <a:bodyPr wrap="square" rtlCol="0">
            <a:noAutofit/>
          </a:bodyPr>
          <a:lstStyle/>
          <a:p>
            <a:pPr algn="ctr">
              <a:lnSpc>
                <a:spcPct val="120000"/>
              </a:lnSpc>
            </a:pPr>
            <a:r>
              <a:rPr lang="zh-CN" altLang="en-US" sz="1400" dirty="0">
                <a:solidFill>
                  <a:schemeClr val="tx2"/>
                </a:solidFill>
                <a:latin typeface="微软雅黑" panose="020B0503020204020204" pitchFamily="34" charset="-122"/>
                <a:ea typeface="微软雅黑" panose="020B0503020204020204" pitchFamily="34" charset="-122"/>
              </a:rPr>
              <a:t>在此处输入您的内容在此处输入您的内容在此处输入您的内容在此处输入您的内容</a:t>
            </a:r>
          </a:p>
        </p:txBody>
      </p:sp>
      <p:sp>
        <p:nvSpPr>
          <p:cNvPr id="36" name="文本框 35">
            <a:extLst>
              <a:ext uri="{FF2B5EF4-FFF2-40B4-BE49-F238E27FC236}">
                <a16:creationId xmlns:a16="http://schemas.microsoft.com/office/drawing/2014/main" id="{A545A176-B619-F9A6-8509-180A143C2401}"/>
              </a:ext>
            </a:extLst>
          </p:cNvPr>
          <p:cNvSpPr txBox="1"/>
          <p:nvPr>
            <p:custDataLst>
              <p:tags r:id="rId18"/>
            </p:custDataLst>
          </p:nvPr>
        </p:nvSpPr>
        <p:spPr>
          <a:xfrm>
            <a:off x="4953323" y="4979242"/>
            <a:ext cx="1909561" cy="1104533"/>
          </a:xfrm>
          <a:prstGeom prst="rect">
            <a:avLst/>
          </a:prstGeom>
          <a:noFill/>
        </p:spPr>
        <p:txBody>
          <a:bodyPr wrap="square" rtlCol="0">
            <a:noAutofit/>
          </a:bodyPr>
          <a:lstStyle/>
          <a:p>
            <a:pPr algn="ctr">
              <a:lnSpc>
                <a:spcPct val="120000"/>
              </a:lnSpc>
            </a:pPr>
            <a:r>
              <a:rPr lang="zh-CN" altLang="en-US" sz="1400" dirty="0">
                <a:solidFill>
                  <a:schemeClr val="tx2"/>
                </a:solidFill>
                <a:latin typeface="微软雅黑" panose="020B0503020204020204" pitchFamily="34" charset="-122"/>
                <a:ea typeface="微软雅黑" panose="020B0503020204020204" pitchFamily="34" charset="-122"/>
              </a:rPr>
              <a:t>在此处输入您的内容在此处输入您的内容在此处输入您的内容在此处输入您的内容</a:t>
            </a:r>
          </a:p>
        </p:txBody>
      </p:sp>
      <p:sp>
        <p:nvSpPr>
          <p:cNvPr id="37" name="文本框 36">
            <a:extLst>
              <a:ext uri="{FF2B5EF4-FFF2-40B4-BE49-F238E27FC236}">
                <a16:creationId xmlns:a16="http://schemas.microsoft.com/office/drawing/2014/main" id="{E925DAE8-BB96-3DA4-AAFD-EDA97E50807E}"/>
              </a:ext>
            </a:extLst>
          </p:cNvPr>
          <p:cNvSpPr txBox="1"/>
          <p:nvPr>
            <p:custDataLst>
              <p:tags r:id="rId19"/>
            </p:custDataLst>
          </p:nvPr>
        </p:nvSpPr>
        <p:spPr>
          <a:xfrm>
            <a:off x="7067287" y="4979242"/>
            <a:ext cx="1909561" cy="1104533"/>
          </a:xfrm>
          <a:prstGeom prst="rect">
            <a:avLst/>
          </a:prstGeom>
          <a:noFill/>
        </p:spPr>
        <p:txBody>
          <a:bodyPr wrap="square" rtlCol="0">
            <a:noAutofit/>
          </a:bodyPr>
          <a:lstStyle/>
          <a:p>
            <a:pPr algn="ctr">
              <a:lnSpc>
                <a:spcPct val="120000"/>
              </a:lnSpc>
            </a:pPr>
            <a:r>
              <a:rPr lang="zh-CN" altLang="en-US" sz="1400" dirty="0">
                <a:solidFill>
                  <a:schemeClr val="tx2"/>
                </a:solidFill>
                <a:latin typeface="微软雅黑" panose="020B0503020204020204" pitchFamily="34" charset="-122"/>
                <a:ea typeface="微软雅黑" panose="020B0503020204020204" pitchFamily="34" charset="-122"/>
              </a:rPr>
              <a:t>在此处输入您的内容在此处输入您的内容在此处输入您的内容在此处输入您的内容</a:t>
            </a:r>
          </a:p>
        </p:txBody>
      </p:sp>
      <p:sp>
        <p:nvSpPr>
          <p:cNvPr id="38" name="文本框 37">
            <a:extLst>
              <a:ext uri="{FF2B5EF4-FFF2-40B4-BE49-F238E27FC236}">
                <a16:creationId xmlns:a16="http://schemas.microsoft.com/office/drawing/2014/main" id="{36B98EA4-4529-000D-FBF0-077F8A5C9FF2}"/>
              </a:ext>
            </a:extLst>
          </p:cNvPr>
          <p:cNvSpPr txBox="1"/>
          <p:nvPr>
            <p:custDataLst>
              <p:tags r:id="rId20"/>
            </p:custDataLst>
          </p:nvPr>
        </p:nvSpPr>
        <p:spPr>
          <a:xfrm>
            <a:off x="9188076" y="4979242"/>
            <a:ext cx="1909561" cy="1104533"/>
          </a:xfrm>
          <a:prstGeom prst="rect">
            <a:avLst/>
          </a:prstGeom>
          <a:noFill/>
        </p:spPr>
        <p:txBody>
          <a:bodyPr wrap="square" rtlCol="0">
            <a:noAutofit/>
          </a:bodyPr>
          <a:lstStyle/>
          <a:p>
            <a:pPr algn="ctr">
              <a:lnSpc>
                <a:spcPct val="120000"/>
              </a:lnSpc>
            </a:pPr>
            <a:r>
              <a:rPr lang="zh-CN" altLang="en-US" sz="1400" dirty="0">
                <a:solidFill>
                  <a:schemeClr val="tx2"/>
                </a:solidFill>
                <a:latin typeface="微软雅黑" panose="020B0503020204020204" pitchFamily="34" charset="-122"/>
                <a:ea typeface="微软雅黑" panose="020B0503020204020204" pitchFamily="34" charset="-122"/>
              </a:rPr>
              <a:t>在此处输入您的内容在此处输入您的内容在此处输入您的内容在此处输入您的内容</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10000"/>
                <a:lumOff val="90000"/>
              </a:schemeClr>
            </a:gs>
            <a:gs pos="100000">
              <a:schemeClr val="accent2">
                <a:lumMod val="10000"/>
                <a:lumOff val="90000"/>
              </a:schemeClr>
            </a:gs>
          </a:gsLst>
          <a:lin ang="2700000" scaled="1"/>
        </a:gradFill>
        <a:effectLst/>
      </p:bgPr>
    </p:bg>
    <p:spTree>
      <p:nvGrpSpPr>
        <p:cNvPr id="1" name=""/>
        <p:cNvGrpSpPr/>
        <p:nvPr/>
      </p:nvGrpSpPr>
      <p:grpSpPr>
        <a:xfrm>
          <a:off x="0" y="0"/>
          <a:ext cx="0" cy="0"/>
          <a:chOff x="0" y="0"/>
          <a:chExt cx="0" cy="0"/>
        </a:xfrm>
      </p:grpSpPr>
      <p:sp>
        <p:nvSpPr>
          <p:cNvPr id="22" name="文本框 21">
            <a:extLst>
              <a:ext uri="{FF2B5EF4-FFF2-40B4-BE49-F238E27FC236}">
                <a16:creationId xmlns:a16="http://schemas.microsoft.com/office/drawing/2014/main" id="{53749452-3896-085B-6504-F89AB662F613}"/>
              </a:ext>
            </a:extLst>
          </p:cNvPr>
          <p:cNvSpPr txBox="1"/>
          <p:nvPr/>
        </p:nvSpPr>
        <p:spPr>
          <a:xfrm>
            <a:off x="198157" y="105442"/>
            <a:ext cx="1690102" cy="472916"/>
          </a:xfrm>
          <a:prstGeom prst="parallelogram">
            <a:avLst/>
          </a:prstGeom>
          <a:noFill/>
        </p:spPr>
        <p:txBody>
          <a:bodyPr wrap="none" rtlCol="0">
            <a:noAutofit/>
          </a:bodyPr>
          <a:lstStyle/>
          <a:p>
            <a:r>
              <a:rPr lang="en-US" altLang="zh-CN">
                <a:solidFill>
                  <a:schemeClr val="accent1"/>
                </a:solidFill>
                <a:latin typeface="微软雅黑" panose="020B0503020204020204" pitchFamily="34" charset="-122"/>
                <a:ea typeface="微软雅黑" panose="020B0503020204020204" pitchFamily="34" charset="-122"/>
              </a:rPr>
              <a:t>PART FIVE</a:t>
            </a: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2" name="矩形: 圆角 1"/>
          <p:cNvSpPr/>
          <p:nvPr>
            <p:custDataLst>
              <p:tags r:id="rId1"/>
            </p:custDataLst>
          </p:nvPr>
        </p:nvSpPr>
        <p:spPr>
          <a:xfrm>
            <a:off x="660400" y="1384300"/>
            <a:ext cx="10858500" cy="5207000"/>
          </a:xfrm>
          <a:prstGeom prst="roundRect">
            <a:avLst>
              <a:gd name="adj" fmla="val 5238"/>
            </a:avLst>
          </a:prstGeom>
          <a:solidFill>
            <a:schemeClr val="lt1"/>
          </a:solidFill>
          <a:ln>
            <a:noFill/>
          </a:ln>
          <a:effectLst>
            <a:outerShdw blurRad="444500" sx="102000" sy="102000" algn="ctr" rotWithShape="0">
              <a:schemeClr val="accent6">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 name="矩形: 圆角 3"/>
          <p:cNvSpPr/>
          <p:nvPr>
            <p:custDataLst>
              <p:tags r:id="rId2"/>
            </p:custDataLst>
          </p:nvPr>
        </p:nvSpPr>
        <p:spPr>
          <a:xfrm>
            <a:off x="6541874" y="2172583"/>
            <a:ext cx="2029678" cy="43578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b="1">
                <a:solidFill>
                  <a:schemeClr val="lt1"/>
                </a:solidFill>
                <a:latin typeface="微软雅黑" panose="020B0503020204020204" pitchFamily="34" charset="-122"/>
                <a:ea typeface="微软雅黑" panose="020B0503020204020204" pitchFamily="34" charset="-122"/>
              </a:rPr>
              <a:t>具体事项</a:t>
            </a:r>
          </a:p>
        </p:txBody>
      </p:sp>
      <p:sp>
        <p:nvSpPr>
          <p:cNvPr id="5" name="文本框 4"/>
          <p:cNvSpPr txBox="1"/>
          <p:nvPr>
            <p:custDataLst>
              <p:tags r:id="rId3"/>
            </p:custDataLst>
          </p:nvPr>
        </p:nvSpPr>
        <p:spPr>
          <a:xfrm>
            <a:off x="6492209" y="2802391"/>
            <a:ext cx="1985747" cy="400110"/>
          </a:xfrm>
          <a:prstGeom prst="rect">
            <a:avLst/>
          </a:prstGeom>
          <a:noFill/>
        </p:spPr>
        <p:txBody>
          <a:bodyPr wrap="square" rtlCol="0">
            <a:noAutofit/>
          </a:bodyPr>
          <a:lstStyle/>
          <a:p>
            <a:r>
              <a:rPr lang="zh-CN" altLang="en-US" sz="2000" b="1" dirty="0">
                <a:solidFill>
                  <a:schemeClr val="dk1">
                    <a:lumMod val="75000"/>
                    <a:lumOff val="25000"/>
                  </a:schemeClr>
                </a:solidFill>
                <a:latin typeface="微软雅黑" panose="020B0503020204020204" pitchFamily="34" charset="-122"/>
                <a:ea typeface="微软雅黑" panose="020B0503020204020204" pitchFamily="34" charset="-122"/>
              </a:rPr>
              <a:t>加强绩效管理</a:t>
            </a:r>
          </a:p>
        </p:txBody>
      </p:sp>
      <p:sp>
        <p:nvSpPr>
          <p:cNvPr id="6" name="文本框 5"/>
          <p:cNvSpPr txBox="1"/>
          <p:nvPr>
            <p:custDataLst>
              <p:tags r:id="rId4"/>
            </p:custDataLst>
          </p:nvPr>
        </p:nvSpPr>
        <p:spPr>
          <a:xfrm>
            <a:off x="6492208" y="3091084"/>
            <a:ext cx="4625543" cy="377411"/>
          </a:xfrm>
          <a:prstGeom prst="rect">
            <a:avLst/>
          </a:prstGeom>
          <a:noFill/>
        </p:spPr>
        <p:txBody>
          <a:bodyPr wrap="square" rtlCol="0">
            <a:noAutofit/>
          </a:bodyPr>
          <a:lstStyle/>
          <a:p>
            <a:pPr>
              <a:lnSpc>
                <a:spcPct val="150000"/>
              </a:lnSpc>
            </a:pPr>
            <a:r>
              <a:rPr lang="zh-CN" altLang="en-US" sz="1400" dirty="0">
                <a:solidFill>
                  <a:schemeClr val="tx2"/>
                </a:solidFill>
                <a:latin typeface="微软雅黑" panose="020B0503020204020204" pitchFamily="34" charset="-122"/>
                <a:ea typeface="微软雅黑" panose="020B0503020204020204" pitchFamily="34" charset="-122"/>
              </a:rPr>
              <a:t>在此处输入您的内容在此处输入您的内容</a:t>
            </a:r>
          </a:p>
        </p:txBody>
      </p:sp>
      <p:sp>
        <p:nvSpPr>
          <p:cNvPr id="7" name="文本框 6"/>
          <p:cNvSpPr txBox="1"/>
          <p:nvPr>
            <p:custDataLst>
              <p:tags r:id="rId5"/>
            </p:custDataLst>
          </p:nvPr>
        </p:nvSpPr>
        <p:spPr>
          <a:xfrm>
            <a:off x="6492209" y="3601480"/>
            <a:ext cx="1985747" cy="400110"/>
          </a:xfrm>
          <a:prstGeom prst="rect">
            <a:avLst/>
          </a:prstGeom>
          <a:noFill/>
        </p:spPr>
        <p:txBody>
          <a:bodyPr wrap="square" rtlCol="0">
            <a:noAutofit/>
          </a:bodyPr>
          <a:lstStyle/>
          <a:p>
            <a:r>
              <a:rPr lang="zh-CN" altLang="en-US" sz="2000" b="1">
                <a:solidFill>
                  <a:schemeClr val="dk1">
                    <a:lumMod val="75000"/>
                    <a:lumOff val="25000"/>
                  </a:schemeClr>
                </a:solidFill>
                <a:latin typeface="微软雅黑" panose="020B0503020204020204" pitchFamily="34" charset="-122"/>
                <a:ea typeface="微软雅黑" panose="020B0503020204020204" pitchFamily="34" charset="-122"/>
              </a:rPr>
              <a:t>薪酬福利管理</a:t>
            </a:r>
          </a:p>
        </p:txBody>
      </p:sp>
      <p:sp>
        <p:nvSpPr>
          <p:cNvPr id="8" name="文本框 7"/>
          <p:cNvSpPr txBox="1"/>
          <p:nvPr>
            <p:custDataLst>
              <p:tags r:id="rId6"/>
            </p:custDataLst>
          </p:nvPr>
        </p:nvSpPr>
        <p:spPr>
          <a:xfrm>
            <a:off x="6492208" y="3890173"/>
            <a:ext cx="4625543" cy="377411"/>
          </a:xfrm>
          <a:prstGeom prst="rect">
            <a:avLst/>
          </a:prstGeom>
          <a:noFill/>
        </p:spPr>
        <p:txBody>
          <a:bodyPr wrap="square" rtlCol="0">
            <a:noAutofit/>
          </a:bodyPr>
          <a:lstStyle/>
          <a:p>
            <a:pPr>
              <a:lnSpc>
                <a:spcPct val="150000"/>
              </a:lnSpc>
            </a:pPr>
            <a:r>
              <a:rPr lang="zh-CN" altLang="en-US" sz="1400">
                <a:solidFill>
                  <a:schemeClr val="tx2"/>
                </a:solidFill>
                <a:latin typeface="微软雅黑" panose="020B0503020204020204" pitchFamily="34" charset="-122"/>
                <a:ea typeface="微软雅黑" panose="020B0503020204020204" pitchFamily="34" charset="-122"/>
              </a:rPr>
              <a:t>在此处输入您的内容在此处输入您的内容</a:t>
            </a:r>
          </a:p>
        </p:txBody>
      </p:sp>
      <p:sp>
        <p:nvSpPr>
          <p:cNvPr id="9" name="文本框 8"/>
          <p:cNvSpPr txBox="1"/>
          <p:nvPr>
            <p:custDataLst>
              <p:tags r:id="rId7"/>
            </p:custDataLst>
          </p:nvPr>
        </p:nvSpPr>
        <p:spPr>
          <a:xfrm>
            <a:off x="6492209" y="4400569"/>
            <a:ext cx="2346991" cy="400110"/>
          </a:xfrm>
          <a:prstGeom prst="rect">
            <a:avLst/>
          </a:prstGeom>
          <a:noFill/>
        </p:spPr>
        <p:txBody>
          <a:bodyPr wrap="square" rtlCol="0">
            <a:noAutofit/>
          </a:bodyPr>
          <a:lstStyle/>
          <a:p>
            <a:r>
              <a:rPr lang="zh-CN" altLang="en-US" sz="2000" b="1">
                <a:solidFill>
                  <a:schemeClr val="dk1">
                    <a:lumMod val="75000"/>
                    <a:lumOff val="25000"/>
                  </a:schemeClr>
                </a:solidFill>
                <a:latin typeface="微软雅黑" panose="020B0503020204020204" pitchFamily="34" charset="-122"/>
                <a:ea typeface="微软雅黑" panose="020B0503020204020204" pitchFamily="34" charset="-122"/>
              </a:rPr>
              <a:t>积极落实其他工作</a:t>
            </a:r>
          </a:p>
        </p:txBody>
      </p:sp>
      <p:sp>
        <p:nvSpPr>
          <p:cNvPr id="10" name="文本框 9"/>
          <p:cNvSpPr txBox="1"/>
          <p:nvPr>
            <p:custDataLst>
              <p:tags r:id="rId8"/>
            </p:custDataLst>
          </p:nvPr>
        </p:nvSpPr>
        <p:spPr>
          <a:xfrm>
            <a:off x="6492208" y="4689262"/>
            <a:ext cx="4625543" cy="377411"/>
          </a:xfrm>
          <a:prstGeom prst="rect">
            <a:avLst/>
          </a:prstGeom>
          <a:noFill/>
        </p:spPr>
        <p:txBody>
          <a:bodyPr wrap="square" rtlCol="0">
            <a:noAutofit/>
          </a:bodyPr>
          <a:lstStyle/>
          <a:p>
            <a:pPr>
              <a:lnSpc>
                <a:spcPct val="150000"/>
              </a:lnSpc>
            </a:pPr>
            <a:r>
              <a:rPr lang="zh-CN" altLang="en-US" sz="1400">
                <a:solidFill>
                  <a:schemeClr val="tx2"/>
                </a:solidFill>
                <a:latin typeface="微软雅黑" panose="020B0503020204020204" pitchFamily="34" charset="-122"/>
                <a:ea typeface="微软雅黑" panose="020B0503020204020204" pitchFamily="34" charset="-122"/>
              </a:rPr>
              <a:t>在此处输入您的内容在此处输入您的内容</a:t>
            </a:r>
          </a:p>
        </p:txBody>
      </p:sp>
      <p:sp>
        <p:nvSpPr>
          <p:cNvPr id="11" name="文本框 10"/>
          <p:cNvSpPr txBox="1"/>
          <p:nvPr>
            <p:custDataLst>
              <p:tags r:id="rId9"/>
            </p:custDataLst>
          </p:nvPr>
        </p:nvSpPr>
        <p:spPr>
          <a:xfrm>
            <a:off x="6492209" y="5199658"/>
            <a:ext cx="2742102" cy="400110"/>
          </a:xfrm>
          <a:prstGeom prst="rect">
            <a:avLst/>
          </a:prstGeom>
          <a:noFill/>
        </p:spPr>
        <p:txBody>
          <a:bodyPr wrap="square" rtlCol="0">
            <a:noAutofit/>
          </a:bodyPr>
          <a:lstStyle/>
          <a:p>
            <a:r>
              <a:rPr lang="zh-CN" altLang="en-US" sz="2000" b="1">
                <a:solidFill>
                  <a:schemeClr val="dk1">
                    <a:lumMod val="75000"/>
                    <a:lumOff val="25000"/>
                  </a:schemeClr>
                </a:solidFill>
                <a:latin typeface="微软雅黑" panose="020B0503020204020204" pitchFamily="34" charset="-122"/>
                <a:ea typeface="微软雅黑" panose="020B0503020204020204" pitchFamily="34" charset="-122"/>
              </a:rPr>
              <a:t>完善制度，工作标准化</a:t>
            </a:r>
          </a:p>
        </p:txBody>
      </p:sp>
      <p:sp>
        <p:nvSpPr>
          <p:cNvPr id="12" name="文本框 11"/>
          <p:cNvSpPr txBox="1"/>
          <p:nvPr>
            <p:custDataLst>
              <p:tags r:id="rId10"/>
            </p:custDataLst>
          </p:nvPr>
        </p:nvSpPr>
        <p:spPr>
          <a:xfrm>
            <a:off x="6492208" y="5488351"/>
            <a:ext cx="4625543" cy="377411"/>
          </a:xfrm>
          <a:prstGeom prst="rect">
            <a:avLst/>
          </a:prstGeom>
          <a:noFill/>
        </p:spPr>
        <p:txBody>
          <a:bodyPr wrap="square" rtlCol="0">
            <a:noAutofit/>
          </a:bodyPr>
          <a:lstStyle/>
          <a:p>
            <a:pPr>
              <a:lnSpc>
                <a:spcPct val="150000"/>
              </a:lnSpc>
            </a:pPr>
            <a:r>
              <a:rPr lang="zh-CN" altLang="en-US" sz="1400">
                <a:solidFill>
                  <a:schemeClr val="tx2"/>
                </a:solidFill>
                <a:latin typeface="微软雅黑" panose="020B0503020204020204" pitchFamily="34" charset="-122"/>
                <a:ea typeface="微软雅黑" panose="020B0503020204020204" pitchFamily="34" charset="-122"/>
              </a:rPr>
              <a:t>在此处输入您的内容在此处输入您的内容</a:t>
            </a:r>
          </a:p>
        </p:txBody>
      </p:sp>
      <p:cxnSp>
        <p:nvCxnSpPr>
          <p:cNvPr id="13" name="直接连接符 12"/>
          <p:cNvCxnSpPr/>
          <p:nvPr>
            <p:custDataLst>
              <p:tags r:id="rId11"/>
            </p:custDataLst>
          </p:nvPr>
        </p:nvCxnSpPr>
        <p:spPr>
          <a:xfrm>
            <a:off x="6599277" y="3480994"/>
            <a:ext cx="3160673" cy="0"/>
          </a:xfrm>
          <a:prstGeom prst="line">
            <a:avLst/>
          </a:prstGeom>
          <a:ln>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2"/>
            </p:custDataLst>
          </p:nvPr>
        </p:nvCxnSpPr>
        <p:spPr>
          <a:xfrm>
            <a:off x="6599277" y="4276946"/>
            <a:ext cx="3160673" cy="0"/>
          </a:xfrm>
          <a:prstGeom prst="line">
            <a:avLst/>
          </a:prstGeom>
          <a:ln>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3"/>
            </p:custDataLst>
          </p:nvPr>
        </p:nvCxnSpPr>
        <p:spPr>
          <a:xfrm>
            <a:off x="6599277" y="5076035"/>
            <a:ext cx="3160673" cy="0"/>
          </a:xfrm>
          <a:prstGeom prst="line">
            <a:avLst/>
          </a:prstGeom>
          <a:ln>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14"/>
            </p:custDataLst>
          </p:nvPr>
        </p:nvCxnSpPr>
        <p:spPr>
          <a:xfrm>
            <a:off x="6599277" y="5928464"/>
            <a:ext cx="3160673" cy="0"/>
          </a:xfrm>
          <a:prstGeom prst="line">
            <a:avLst/>
          </a:prstGeom>
          <a:ln>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pic>
        <p:nvPicPr>
          <p:cNvPr id="28" name="图片 27" descr="建筑上挂着蓝色的高楼&#10;&#10;描述已自动生成">
            <a:extLst>
              <a:ext uri="{FF2B5EF4-FFF2-40B4-BE49-F238E27FC236}">
                <a16:creationId xmlns:a16="http://schemas.microsoft.com/office/drawing/2014/main" id="{0ECB7757-5EC9-ACEC-291B-E2A1C496C94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5064" y="1616716"/>
            <a:ext cx="4734728" cy="4742168"/>
          </a:xfrm>
          <a:prstGeom prst="roundRect">
            <a:avLst>
              <a:gd name="adj" fmla="val 3057"/>
            </a:avLst>
          </a:prstGeom>
        </p:spPr>
      </p:pic>
      <p:sp>
        <p:nvSpPr>
          <p:cNvPr id="26" name="文本框 25">
            <a:extLst>
              <a:ext uri="{FF2B5EF4-FFF2-40B4-BE49-F238E27FC236}">
                <a16:creationId xmlns:a16="http://schemas.microsoft.com/office/drawing/2014/main" id="{499EA3C4-CC9F-D79F-4292-1BCDB1AD3754}"/>
              </a:ext>
            </a:extLst>
          </p:cNvPr>
          <p:cNvSpPr txBox="1"/>
          <p:nvPr/>
        </p:nvSpPr>
        <p:spPr>
          <a:xfrm>
            <a:off x="1076268" y="486554"/>
            <a:ext cx="2236510" cy="400110"/>
          </a:xfrm>
          <a:prstGeom prst="rect">
            <a:avLst/>
          </a:prstGeom>
          <a:noFill/>
        </p:spPr>
        <p:txBody>
          <a:bodyPr wrap="none" rtlCol="0">
            <a:noAutofit/>
          </a:bodyPr>
          <a:lstStyle/>
          <a:p>
            <a:pPr algn="ctr"/>
            <a:r>
              <a:rPr lang="zh-CN" altLang="en-US" sz="2000" b="1">
                <a:solidFill>
                  <a:schemeClr val="bg1"/>
                </a:solidFill>
                <a:latin typeface="微软雅黑" panose="020B0503020204020204" pitchFamily="34" charset="-122"/>
                <a:ea typeface="微软雅黑" panose="020B0503020204020204" pitchFamily="34" charset="-122"/>
              </a:rPr>
              <a:t>明年工作计划</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文本框 55">
            <a:extLst>
              <a:ext uri="{FF2B5EF4-FFF2-40B4-BE49-F238E27FC236}">
                <a16:creationId xmlns:a16="http://schemas.microsoft.com/office/drawing/2014/main" id="{5D99FD57-98B1-A33D-052C-24AF672B3E71}"/>
              </a:ext>
            </a:extLst>
          </p:cNvPr>
          <p:cNvSpPr txBox="1"/>
          <p:nvPr/>
        </p:nvSpPr>
        <p:spPr>
          <a:xfrm>
            <a:off x="3308985" y="1569403"/>
            <a:ext cx="5574030" cy="2754600"/>
          </a:xfrm>
          <a:prstGeom prst="rect">
            <a:avLst/>
          </a:prstGeom>
          <a:noFill/>
        </p:spPr>
        <p:txBody>
          <a:bodyPr wrap="square" rtlCol="0" anchor="t" anchorCtr="1">
            <a:noAutofit/>
          </a:bodyPr>
          <a:lstStyle/>
          <a:p>
            <a:pPr algn="ctr"/>
            <a:r>
              <a:rPr lang="en-US" sz="17300" b="1">
                <a:ln>
                  <a:gradFill>
                    <a:gsLst>
                      <a:gs pos="25000">
                        <a:schemeClr val="accent1">
                          <a:alpha val="0"/>
                        </a:schemeClr>
                      </a:gs>
                      <a:gs pos="100000">
                        <a:schemeClr val="accent1"/>
                      </a:gs>
                    </a:gsLst>
                    <a:lin ang="16200000" scaled="1"/>
                  </a:gradFill>
                </a:ln>
                <a:noFill/>
                <a:latin typeface="微软雅黑" panose="020B0503020204020204" pitchFamily="34" charset="-122"/>
                <a:ea typeface="微软雅黑" panose="020B0503020204020204" pitchFamily="34" charset="-122"/>
                <a:cs typeface="Montserrat Black" panose="00000A00000000000000" charset="0"/>
              </a:rPr>
              <a:t>01</a:t>
            </a:r>
          </a:p>
        </p:txBody>
      </p:sp>
      <p:sp>
        <p:nvSpPr>
          <p:cNvPr id="23" name="文本框 22"/>
          <p:cNvSpPr txBox="1"/>
          <p:nvPr/>
        </p:nvSpPr>
        <p:spPr>
          <a:xfrm>
            <a:off x="3995466" y="3396736"/>
            <a:ext cx="4373504" cy="707886"/>
          </a:xfrm>
          <a:prstGeom prst="rect">
            <a:avLst/>
          </a:prstGeom>
          <a:noFill/>
        </p:spPr>
        <p:txBody>
          <a:bodyPr wrap="square" rtlCol="0">
            <a:noAutofit/>
          </a:bodyPr>
          <a:lstStyle/>
          <a:p>
            <a:pPr algn="ctr"/>
            <a:r>
              <a:rPr lang="zh-CN" altLang="en-US" sz="4000" b="1">
                <a:solidFill>
                  <a:schemeClr val="accent1"/>
                </a:solidFill>
                <a:latin typeface="微软雅黑" panose="020B0503020204020204" pitchFamily="34" charset="-122"/>
                <a:ea typeface="微软雅黑" panose="020B0503020204020204" pitchFamily="34" charset="-122"/>
              </a:rPr>
              <a:t>人力资源配置管理</a:t>
            </a:r>
          </a:p>
        </p:txBody>
      </p:sp>
      <p:sp>
        <p:nvSpPr>
          <p:cNvPr id="88" name="文本框 87">
            <a:extLst>
              <a:ext uri="{FF2B5EF4-FFF2-40B4-BE49-F238E27FC236}">
                <a16:creationId xmlns:a16="http://schemas.microsoft.com/office/drawing/2014/main" id="{C31189C3-A835-C855-6562-94DC2CE7F830}"/>
              </a:ext>
            </a:extLst>
          </p:cNvPr>
          <p:cNvSpPr txBox="1"/>
          <p:nvPr/>
        </p:nvSpPr>
        <p:spPr>
          <a:xfrm>
            <a:off x="3909248" y="4000151"/>
            <a:ext cx="4373504" cy="338554"/>
          </a:xfrm>
          <a:prstGeom prst="rect">
            <a:avLst/>
          </a:prstGeom>
          <a:noFill/>
        </p:spPr>
        <p:txBody>
          <a:bodyPr wrap="none" rtlCol="0">
            <a:noAutofit/>
          </a:bodyPr>
          <a:lstStyle>
            <a:defPPr>
              <a:defRPr lang="zh-CN"/>
            </a:defPPr>
            <a:lvl1pPr>
              <a:defRPr sz="1600">
                <a:solidFill>
                  <a:schemeClr val="tx2">
                    <a:lumMod val="40000"/>
                    <a:lumOff val="60000"/>
                  </a:schemeClr>
                </a:solidFill>
              </a:defRPr>
            </a:lvl1pPr>
          </a:lstStyle>
          <a:p>
            <a:pPr algn="ctr"/>
            <a:r>
              <a:rPr lang="en-US" altLang="zh-CN" sz="1400">
                <a:latin typeface="微软雅黑" panose="020B0503020204020204" pitchFamily="34" charset="-122"/>
                <a:ea typeface="微软雅黑" panose="020B0503020204020204" pitchFamily="34" charset="-122"/>
              </a:rPr>
              <a:t>Human resource configuration management</a:t>
            </a:r>
            <a:endParaRPr lang="zh-CN" altLang="en-US" sz="140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93514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E4F33307-90FB-B239-CF26-F08C8C89B04C}"/>
              </a:ext>
            </a:extLst>
          </p:cNvPr>
          <p:cNvSpPr/>
          <p:nvPr/>
        </p:nvSpPr>
        <p:spPr>
          <a:xfrm flipH="1">
            <a:off x="1245918" y="2562846"/>
            <a:ext cx="9700164" cy="1323439"/>
          </a:xfrm>
          <a:prstGeom prst="rect">
            <a:avLst/>
          </a:prstGeom>
          <a:noFill/>
          <a:ln>
            <a:noFill/>
          </a:ln>
        </p:spPr>
        <p:txBody>
          <a:bodyPr wrap="square">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zh-CN" altLang="en-US" sz="8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感谢您的指导</a:t>
            </a:r>
          </a:p>
        </p:txBody>
      </p:sp>
      <p:cxnSp>
        <p:nvCxnSpPr>
          <p:cNvPr id="32" name="直接连接符 31">
            <a:extLst>
              <a:ext uri="{FF2B5EF4-FFF2-40B4-BE49-F238E27FC236}">
                <a16:creationId xmlns:a16="http://schemas.microsoft.com/office/drawing/2014/main" id="{C9A309C5-432D-F5E4-93A8-E36AFF85D24E}"/>
              </a:ext>
            </a:extLst>
          </p:cNvPr>
          <p:cNvCxnSpPr>
            <a:cxnSpLocks/>
          </p:cNvCxnSpPr>
          <p:nvPr/>
        </p:nvCxnSpPr>
        <p:spPr>
          <a:xfrm>
            <a:off x="3105064" y="3890327"/>
            <a:ext cx="7354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D30A97B8-5B12-6EC3-D5E7-7A91235FDBEC}"/>
              </a:ext>
            </a:extLst>
          </p:cNvPr>
          <p:cNvCxnSpPr>
            <a:cxnSpLocks/>
          </p:cNvCxnSpPr>
          <p:nvPr/>
        </p:nvCxnSpPr>
        <p:spPr>
          <a:xfrm>
            <a:off x="8292760" y="3890327"/>
            <a:ext cx="7354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矩形 36">
            <a:extLst>
              <a:ext uri="{FF2B5EF4-FFF2-40B4-BE49-F238E27FC236}">
                <a16:creationId xmlns:a16="http://schemas.microsoft.com/office/drawing/2014/main" id="{B24895AF-5E84-4F5B-177F-AE258EA972EF}"/>
              </a:ext>
            </a:extLst>
          </p:cNvPr>
          <p:cNvSpPr/>
          <p:nvPr/>
        </p:nvSpPr>
        <p:spPr>
          <a:xfrm flipH="1">
            <a:off x="3476647" y="3726265"/>
            <a:ext cx="5238706" cy="338554"/>
          </a:xfrm>
          <a:prstGeom prst="rect">
            <a:avLst/>
          </a:prstGeom>
          <a:noFill/>
          <a:ln>
            <a:noFill/>
          </a:ln>
        </p:spPr>
        <p:txBody>
          <a:bodyPr wrap="square">
            <a:noAutofit/>
          </a:bodyPr>
          <a:lstStyle/>
          <a:p>
            <a:pPr algn="ctr">
              <a:spcBef>
                <a:spcPts val="600"/>
              </a:spcBef>
            </a:pPr>
            <a:r>
              <a:rPr lang="en-US" altLang="zh-CN" sz="1600">
                <a:solidFill>
                  <a:schemeClr val="bg1"/>
                </a:solidFill>
                <a:latin typeface="微软雅黑" panose="020B0503020204020204" pitchFamily="34" charset="-122"/>
                <a:ea typeface="微软雅黑" panose="020B0503020204020204" pitchFamily="34" charset="-122"/>
              </a:rPr>
              <a:t>THANK YOU FOR YOUR GUIDANCE</a:t>
            </a: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39" name="矩形 38">
            <a:extLst>
              <a:ext uri="{FF2B5EF4-FFF2-40B4-BE49-F238E27FC236}">
                <a16:creationId xmlns:a16="http://schemas.microsoft.com/office/drawing/2014/main" id="{B4A1FF1B-B892-C7A7-5DC7-4104C13C7BFA}"/>
              </a:ext>
            </a:extLst>
          </p:cNvPr>
          <p:cNvSpPr/>
          <p:nvPr/>
        </p:nvSpPr>
        <p:spPr>
          <a:xfrm>
            <a:off x="3603541" y="4523742"/>
            <a:ext cx="2521459" cy="400110"/>
          </a:xfrm>
          <a:prstGeom prst="rect">
            <a:avLst/>
          </a:prstGeom>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汇报人：</a:t>
            </a:r>
            <a:r>
              <a:rPr kumimoji="0" lang="en-US" altLang="zh-CN" sz="2000" b="0" i="0" u="none" strike="noStrike" kern="1200" cap="none" spc="0" normalizeH="0" baseline="0" noProof="0" err="1">
                <a:ln>
                  <a:noFill/>
                </a:ln>
                <a:solidFill>
                  <a:schemeClr val="bg1"/>
                </a:solidFill>
                <a:effectLst/>
                <a:uLnTx/>
                <a:uFillTx/>
                <a:latin typeface="微软雅黑" panose="020B0503020204020204" pitchFamily="34" charset="-122"/>
                <a:ea typeface="微软雅黑" panose="020B0503020204020204" pitchFamily="34" charset="-122"/>
                <a:cs typeface="+mn-cs"/>
              </a:rPr>
              <a:t>OfficePLUS</a:t>
            </a:r>
            <a:endParaRPr kumimoji="0" lang="zh-CN" altLang="en-US" sz="2000" b="0" i="0" u="none" strike="noStrike" kern="1200" cap="none" spc="0" normalizeH="0" baseline="0" noProof="0">
              <a:ln>
                <a:noFill/>
              </a:ln>
              <a:solidFill>
                <a:schemeClr val="bg1"/>
              </a:solidFill>
              <a:effectLst/>
              <a:uLnTx/>
              <a:uFillTx/>
              <a:latin typeface="微软雅黑" panose="020B0503020204020204" pitchFamily="34" charset="-122"/>
              <a:ea typeface="华文细黑"/>
              <a:cs typeface="+mn-cs"/>
            </a:endParaRPr>
          </a:p>
        </p:txBody>
      </p:sp>
      <p:sp>
        <p:nvSpPr>
          <p:cNvPr id="40" name="矩形 39">
            <a:extLst>
              <a:ext uri="{FF2B5EF4-FFF2-40B4-BE49-F238E27FC236}">
                <a16:creationId xmlns:a16="http://schemas.microsoft.com/office/drawing/2014/main" id="{1DEDB775-28DC-F393-CCF6-123ED018E7E0}"/>
              </a:ext>
            </a:extLst>
          </p:cNvPr>
          <p:cNvSpPr/>
          <p:nvPr/>
        </p:nvSpPr>
        <p:spPr>
          <a:xfrm>
            <a:off x="6154281" y="4523107"/>
            <a:ext cx="2464136" cy="400110"/>
          </a:xfrm>
          <a:prstGeom prst="rect">
            <a:avLst/>
          </a:prstGeom>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000">
                <a:solidFill>
                  <a:schemeClr val="bg1"/>
                </a:solidFill>
                <a:latin typeface="微软雅黑" panose="020B0503020204020204" pitchFamily="34" charset="-122"/>
                <a:ea typeface="微软雅黑" panose="020B0503020204020204" pitchFamily="34" charset="-122"/>
              </a:rPr>
              <a:t>汇报时间：</a:t>
            </a:r>
            <a:r>
              <a:rPr lang="en-US" altLang="zh-CN" sz="2000">
                <a:solidFill>
                  <a:schemeClr val="bg1"/>
                </a:solidFill>
                <a:latin typeface="微软雅黑" panose="020B0503020204020204" pitchFamily="34" charset="-122"/>
                <a:ea typeface="微软雅黑" panose="020B0503020204020204" pitchFamily="34" charset="-122"/>
              </a:rPr>
              <a:t>20XX.X.X</a:t>
            </a:r>
            <a:endParaRPr kumimoji="0" lang="zh-CN" altLang="en-US" sz="2000" b="0" i="0" u="none" strike="noStrike" kern="1200" cap="none" spc="0" normalizeH="0" baseline="0" noProof="0">
              <a:ln>
                <a:noFill/>
              </a:ln>
              <a:solidFill>
                <a:schemeClr val="bg1"/>
              </a:solidFill>
              <a:effectLst/>
              <a:uLnTx/>
              <a:uFillTx/>
              <a:latin typeface="微软雅黑" panose="020B0503020204020204" pitchFamily="34" charset="-122"/>
              <a:ea typeface="华文细黑"/>
              <a:cs typeface="+mn-cs"/>
            </a:endParaRPr>
          </a:p>
        </p:txBody>
      </p:sp>
    </p:spTree>
    <p:extLst>
      <p:ext uri="{BB962C8B-B14F-4D97-AF65-F5344CB8AC3E}">
        <p14:creationId xmlns:p14="http://schemas.microsoft.com/office/powerpoint/2010/main" val="38656855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nvPr>
        </p:nvSpPr>
        <p:spPr/>
        <p:txBody>
          <a:bodyPr/>
          <a:lstStyle/>
          <a:p>
            <a:r>
              <a:rPr kumimoji="1" lang="en-US" altLang="zh-CN" dirty="0"/>
              <a:t>OfficePLUS.cn</a:t>
            </a:r>
            <a:endParaRPr kumimoji="1" lang="zh-CN" altLang="en-US" dirty="0"/>
          </a:p>
        </p:txBody>
      </p:sp>
      <p:sp>
        <p:nvSpPr>
          <p:cNvPr id="3" name="文本占位符 2"/>
          <p:cNvSpPr>
            <a:spLocks noGrp="1"/>
          </p:cNvSpPr>
          <p:nvPr>
            <p:ph type="body" sz="quarter" idx="13"/>
          </p:nvPr>
        </p:nvSpPr>
        <p:spPr/>
        <p:txBody>
          <a:bodyPr/>
          <a:lstStyle/>
          <a:p>
            <a:r>
              <a:rPr kumimoji="1" lang="zh-CN" altLang="en-US" dirty="0"/>
              <a:t>中文 微软雅黑</a:t>
            </a:r>
            <a:endParaRPr kumimoji="1" lang="en-GB" altLang="zh-CN" dirty="0"/>
          </a:p>
          <a:p>
            <a:r>
              <a:rPr kumimoji="1" lang="zh-CN" altLang="en-US" dirty="0"/>
              <a:t>英文 </a:t>
            </a:r>
            <a:r>
              <a:rPr kumimoji="1" lang="en-US" altLang="zh-CN" dirty="0"/>
              <a:t>Arial (</a:t>
            </a:r>
            <a:r>
              <a:rPr kumimoji="1" lang="zh-CN" altLang="en-US" dirty="0"/>
              <a:t>正文</a:t>
            </a:r>
            <a:r>
              <a:rPr kumimoji="1" lang="en-US" altLang="zh-CN" dirty="0"/>
              <a:t>) </a:t>
            </a:r>
            <a:endParaRPr kumimoji="1" lang="en-GB" altLang="zh-CN" dirty="0"/>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1.2</a:t>
            </a:r>
          </a:p>
          <a:p>
            <a:r>
              <a:rPr kumimoji="1" lang="zh-CN" altLang="en-US" dirty="0"/>
              <a:t>微软官方</a:t>
            </a:r>
            <a:endParaRPr kumimoji="1" lang="en-US" altLang="zh-CN" dirty="0"/>
          </a:p>
          <a:p>
            <a:endParaRPr kumimoji="1" lang="en-GB" altLang="zh-CN" dirty="0"/>
          </a:p>
          <a:p>
            <a:r>
              <a:rPr kumimoji="1" lang="zh-CN" altLang="en-US" dirty="0"/>
              <a:t>本网站所提供的任何信息内容（包括但不限于 </a:t>
            </a:r>
            <a:r>
              <a:rPr kumimoji="1" lang="en-GB" altLang="zh-CN" dirty="0"/>
              <a:t>PPT </a:t>
            </a:r>
            <a:r>
              <a:rPr kumimoji="1" lang="zh-CN" altLang="en-US" dirty="0"/>
              <a:t>模板、</a:t>
            </a:r>
            <a:r>
              <a:rPr kumimoji="1" lang="en-GB" altLang="zh-CN" dirty="0"/>
              <a:t>Word </a:t>
            </a:r>
            <a:r>
              <a:rPr kumimoji="1" lang="zh-CN" altLang="en-US" dirty="0"/>
              <a:t>文档、</a:t>
            </a:r>
            <a:r>
              <a:rPr kumimoji="1" lang="en-GB"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en-US" altLang="zh-CN" dirty="0"/>
              <a:t>Water</a:t>
            </a:r>
            <a:r>
              <a:rPr kumimoji="1" lang="zh-CN" altLang="en-US" dirty="0"/>
              <a:t>〇℃</a:t>
            </a:r>
            <a:endParaRPr kumimoji="1" lang="en-GB" altLang="zh-CN" dirty="0"/>
          </a:p>
        </p:txBody>
      </p:sp>
      <p:sp>
        <p:nvSpPr>
          <p:cNvPr id="5" name="文本占位符 4"/>
          <p:cNvSpPr>
            <a:spLocks noGrp="1"/>
          </p:cNvSpPr>
          <p:nvPr>
            <p:ph type="body" sz="quarter" idx="10"/>
          </p:nvPr>
        </p:nvSpPr>
        <p:spPr/>
        <p:txBody>
          <a:bodyPr/>
          <a:lstStyle/>
          <a:p>
            <a:r>
              <a:rPr kumimoji="1" lang="zh-CN" altLang="en-US" dirty="0"/>
              <a:t>标注</a:t>
            </a:r>
          </a:p>
        </p:txBody>
      </p:sp>
      <p:sp>
        <p:nvSpPr>
          <p:cNvPr id="8" name="文本占位符 7"/>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A0A59209-7258-9111-453C-C7353CD834CF}"/>
              </a:ext>
            </a:extLst>
          </p:cNvPr>
          <p:cNvSpPr txBox="1"/>
          <p:nvPr/>
        </p:nvSpPr>
        <p:spPr>
          <a:xfrm>
            <a:off x="198157" y="105442"/>
            <a:ext cx="1685996" cy="472916"/>
          </a:xfrm>
          <a:prstGeom prst="parallelogram">
            <a:avLst/>
          </a:prstGeom>
          <a:noFill/>
        </p:spPr>
        <p:txBody>
          <a:bodyPr wrap="none" rtlCol="0">
            <a:noAutofit/>
          </a:bodyPr>
          <a:lstStyle/>
          <a:p>
            <a:pPr algn="ctr"/>
            <a:r>
              <a:rPr lang="en-US" altLang="zh-CN">
                <a:solidFill>
                  <a:schemeClr val="accent1"/>
                </a:solidFill>
                <a:latin typeface="微软雅黑" panose="020B0503020204020204" pitchFamily="34" charset="-122"/>
                <a:ea typeface="微软雅黑" panose="020B0503020204020204" pitchFamily="34" charset="-122"/>
              </a:rPr>
              <a:t>PART ONE</a:t>
            </a: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94" name="矩形: 圆角 93">
            <a:extLst>
              <a:ext uri="{FF2B5EF4-FFF2-40B4-BE49-F238E27FC236}">
                <a16:creationId xmlns:a16="http://schemas.microsoft.com/office/drawing/2014/main" id="{35FB1BBC-906A-E775-AA0A-91E0191A134B}"/>
              </a:ext>
            </a:extLst>
          </p:cNvPr>
          <p:cNvSpPr>
            <a:spLocks/>
          </p:cNvSpPr>
          <p:nvPr/>
        </p:nvSpPr>
        <p:spPr>
          <a:xfrm>
            <a:off x="6332665" y="3873339"/>
            <a:ext cx="4780838" cy="2030753"/>
          </a:xfrm>
          <a:prstGeom prst="roundRect">
            <a:avLst>
              <a:gd name="adj" fmla="val 67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5FA0AF43-0105-C84D-AD41-1B7E71F31BCE}"/>
              </a:ext>
            </a:extLst>
          </p:cNvPr>
          <p:cNvSpPr txBox="1"/>
          <p:nvPr/>
        </p:nvSpPr>
        <p:spPr>
          <a:xfrm>
            <a:off x="949834" y="466570"/>
            <a:ext cx="2542103" cy="462201"/>
          </a:xfrm>
          <a:prstGeom prst="parallelogram">
            <a:avLst/>
          </a:prstGeom>
          <a:noFill/>
        </p:spPr>
        <p:txBody>
          <a:bodyPr wrap="none" rtlCol="0">
            <a:noAutofit/>
          </a:bodyPr>
          <a:lstStyle/>
          <a:p>
            <a:pPr algn="ctr"/>
            <a:endParaRPr lang="zh-CN" altLang="en-US" sz="2000" b="1">
              <a:solidFill>
                <a:schemeClr val="bg1"/>
              </a:solidFill>
              <a:latin typeface="微软雅黑" panose="020B0503020204020204" pitchFamily="34" charset="-122"/>
              <a:ea typeface="微软雅黑" panose="020B0503020204020204" pitchFamily="34" charset="-122"/>
            </a:endParaRPr>
          </a:p>
        </p:txBody>
      </p:sp>
      <p:cxnSp>
        <p:nvCxnSpPr>
          <p:cNvPr id="26" name="直接连接符 25">
            <a:extLst>
              <a:ext uri="{FF2B5EF4-FFF2-40B4-BE49-F238E27FC236}">
                <a16:creationId xmlns:a16="http://schemas.microsoft.com/office/drawing/2014/main" id="{8BE4A80A-46D9-EAE8-ECD7-977D64287E8C}"/>
              </a:ext>
            </a:extLst>
          </p:cNvPr>
          <p:cNvCxnSpPr>
            <a:cxnSpLocks/>
          </p:cNvCxnSpPr>
          <p:nvPr/>
        </p:nvCxnSpPr>
        <p:spPr>
          <a:xfrm flipV="1">
            <a:off x="4840889" y="1722850"/>
            <a:ext cx="0" cy="3995325"/>
          </a:xfrm>
          <a:prstGeom prst="line">
            <a:avLst/>
          </a:prstGeom>
          <a:ln w="19050" cap="flat" cmpd="sng" algn="ctr">
            <a:solidFill>
              <a:schemeClr val="accent1">
                <a:lumMod val="40000"/>
                <a:lumOff val="6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直接连接符 26">
            <a:extLst>
              <a:ext uri="{FF2B5EF4-FFF2-40B4-BE49-F238E27FC236}">
                <a16:creationId xmlns:a16="http://schemas.microsoft.com/office/drawing/2014/main" id="{4FE08F91-1C1A-E704-E90E-33B2C3AA57B7}"/>
              </a:ext>
            </a:extLst>
          </p:cNvPr>
          <p:cNvCxnSpPr>
            <a:cxnSpLocks/>
          </p:cNvCxnSpPr>
          <p:nvPr/>
        </p:nvCxnSpPr>
        <p:spPr>
          <a:xfrm flipV="1">
            <a:off x="2758629" y="1722850"/>
            <a:ext cx="0" cy="3995325"/>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2" name="文本框 31">
            <a:extLst>
              <a:ext uri="{FF2B5EF4-FFF2-40B4-BE49-F238E27FC236}">
                <a16:creationId xmlns:a16="http://schemas.microsoft.com/office/drawing/2014/main" id="{48D968CE-13B8-4212-2D1D-82930BDA4B72}"/>
              </a:ext>
            </a:extLst>
          </p:cNvPr>
          <p:cNvSpPr txBox="1"/>
          <p:nvPr/>
        </p:nvSpPr>
        <p:spPr>
          <a:xfrm>
            <a:off x="1943068" y="1370815"/>
            <a:ext cx="1107996" cy="461665"/>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rPr>
              <a:t>新进率</a:t>
            </a:r>
          </a:p>
        </p:txBody>
      </p:sp>
      <p:sp>
        <p:nvSpPr>
          <p:cNvPr id="33" name="文本框 32">
            <a:extLst>
              <a:ext uri="{FF2B5EF4-FFF2-40B4-BE49-F238E27FC236}">
                <a16:creationId xmlns:a16="http://schemas.microsoft.com/office/drawing/2014/main" id="{F3A6EBCC-75FF-AB25-CF47-C6E172A78342}"/>
              </a:ext>
            </a:extLst>
          </p:cNvPr>
          <p:cNvSpPr txBox="1"/>
          <p:nvPr/>
        </p:nvSpPr>
        <p:spPr>
          <a:xfrm>
            <a:off x="4586822" y="1370815"/>
            <a:ext cx="1107996" cy="461665"/>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rPr>
              <a:t>离职率</a:t>
            </a:r>
          </a:p>
        </p:txBody>
      </p:sp>
      <p:sp>
        <p:nvSpPr>
          <p:cNvPr id="35" name="RelativeShape1">
            <a:extLst>
              <a:ext uri="{FF2B5EF4-FFF2-40B4-BE49-F238E27FC236}">
                <a16:creationId xmlns:a16="http://schemas.microsoft.com/office/drawing/2014/main" id="{DBEFF1B6-2733-3566-EA83-98155D4F2DC9}"/>
              </a:ext>
            </a:extLst>
          </p:cNvPr>
          <p:cNvSpPr/>
          <p:nvPr/>
        </p:nvSpPr>
        <p:spPr>
          <a:xfrm>
            <a:off x="115887" y="2581538"/>
            <a:ext cx="3856038" cy="35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6" name="RelativeShape2">
            <a:extLst>
              <a:ext uri="{FF2B5EF4-FFF2-40B4-BE49-F238E27FC236}">
                <a16:creationId xmlns:a16="http://schemas.microsoft.com/office/drawing/2014/main" id="{A82F0C77-2D44-FBED-6E3E-F6BB34E754A2}"/>
              </a:ext>
            </a:extLst>
          </p:cNvPr>
          <p:cNvSpPr/>
          <p:nvPr/>
        </p:nvSpPr>
        <p:spPr>
          <a:xfrm>
            <a:off x="3971925" y="2581538"/>
            <a:ext cx="3856038" cy="35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7" name="ValueShape1">
            <a:extLst>
              <a:ext uri="{FF2B5EF4-FFF2-40B4-BE49-F238E27FC236}">
                <a16:creationId xmlns:a16="http://schemas.microsoft.com/office/drawing/2014/main" id="{9E6DC5BA-6002-B394-62E4-5F5B73060E30}"/>
              </a:ext>
            </a:extLst>
          </p:cNvPr>
          <p:cNvSpPr/>
          <p:nvPr/>
        </p:nvSpPr>
        <p:spPr>
          <a:xfrm>
            <a:off x="2121027" y="2581538"/>
            <a:ext cx="1850898" cy="353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ValueShape2">
            <a:extLst>
              <a:ext uri="{FF2B5EF4-FFF2-40B4-BE49-F238E27FC236}">
                <a16:creationId xmlns:a16="http://schemas.microsoft.com/office/drawing/2014/main" id="{51370ED8-E5EE-1CBC-974C-E5090ACA65E9}"/>
              </a:ext>
            </a:extLst>
          </p:cNvPr>
          <p:cNvSpPr/>
          <p:nvPr/>
        </p:nvSpPr>
        <p:spPr>
          <a:xfrm>
            <a:off x="3971925" y="2581538"/>
            <a:ext cx="1156811" cy="35371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ValueText1">
            <a:extLst>
              <a:ext uri="{FF2B5EF4-FFF2-40B4-BE49-F238E27FC236}">
                <a16:creationId xmlns:a16="http://schemas.microsoft.com/office/drawing/2014/main" id="{BD21F103-D245-70F5-9C86-FB2674151DDF}"/>
              </a:ext>
            </a:extLst>
          </p:cNvPr>
          <p:cNvSpPr/>
          <p:nvPr/>
        </p:nvSpPr>
        <p:spPr>
          <a:xfrm>
            <a:off x="2121027" y="2581538"/>
            <a:ext cx="865044" cy="35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24%</a:t>
            </a:r>
          </a:p>
        </p:txBody>
      </p:sp>
      <p:sp>
        <p:nvSpPr>
          <p:cNvPr id="40" name="ValueText2">
            <a:extLst>
              <a:ext uri="{FF2B5EF4-FFF2-40B4-BE49-F238E27FC236}">
                <a16:creationId xmlns:a16="http://schemas.microsoft.com/office/drawing/2014/main" id="{40BEE92E-9138-5DC5-3B46-6AFF41267034}"/>
              </a:ext>
            </a:extLst>
          </p:cNvPr>
          <p:cNvSpPr/>
          <p:nvPr/>
        </p:nvSpPr>
        <p:spPr>
          <a:xfrm>
            <a:off x="4263692" y="2581538"/>
            <a:ext cx="865044" cy="35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15%</a:t>
            </a:r>
          </a:p>
        </p:txBody>
      </p:sp>
      <p:sp>
        <p:nvSpPr>
          <p:cNvPr id="41" name="CustomText">
            <a:extLst>
              <a:ext uri="{FF2B5EF4-FFF2-40B4-BE49-F238E27FC236}">
                <a16:creationId xmlns:a16="http://schemas.microsoft.com/office/drawing/2014/main" id="{A295DC96-CF78-5968-6A63-238427910E56}"/>
              </a:ext>
            </a:extLst>
          </p:cNvPr>
          <p:cNvSpPr/>
          <p:nvPr/>
        </p:nvSpPr>
        <p:spPr>
          <a:xfrm>
            <a:off x="559436" y="2405556"/>
            <a:ext cx="804113" cy="615794"/>
          </a:xfrm>
          <a:prstGeom prst="rect">
            <a:avLst/>
          </a:prstGeom>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rPr>
              <a:t>工人</a:t>
            </a:r>
            <a:endParaRPr kumimoji="0" lang="en-US" altLang="zh-CN" sz="20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43" name="RelativeShape1">
            <a:extLst>
              <a:ext uri="{FF2B5EF4-FFF2-40B4-BE49-F238E27FC236}">
                <a16:creationId xmlns:a16="http://schemas.microsoft.com/office/drawing/2014/main" id="{FEB56435-8476-7517-10AA-F6A2D6DB4D96}"/>
              </a:ext>
            </a:extLst>
          </p:cNvPr>
          <p:cNvSpPr/>
          <p:nvPr/>
        </p:nvSpPr>
        <p:spPr>
          <a:xfrm>
            <a:off x="115887" y="3794544"/>
            <a:ext cx="3856038" cy="35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4" name="RelativeShape2">
            <a:extLst>
              <a:ext uri="{FF2B5EF4-FFF2-40B4-BE49-F238E27FC236}">
                <a16:creationId xmlns:a16="http://schemas.microsoft.com/office/drawing/2014/main" id="{D8E36897-2CE2-106D-5BE4-E31C7F7162B0}"/>
              </a:ext>
            </a:extLst>
          </p:cNvPr>
          <p:cNvSpPr/>
          <p:nvPr/>
        </p:nvSpPr>
        <p:spPr>
          <a:xfrm>
            <a:off x="3971925" y="3794544"/>
            <a:ext cx="3856038" cy="35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5" name="ValueShape1">
            <a:extLst>
              <a:ext uri="{FF2B5EF4-FFF2-40B4-BE49-F238E27FC236}">
                <a16:creationId xmlns:a16="http://schemas.microsoft.com/office/drawing/2014/main" id="{7C6C2AAB-C169-32A8-0953-1770173F5E92}"/>
              </a:ext>
            </a:extLst>
          </p:cNvPr>
          <p:cNvSpPr/>
          <p:nvPr/>
        </p:nvSpPr>
        <p:spPr>
          <a:xfrm>
            <a:off x="2198148" y="3794544"/>
            <a:ext cx="1773777" cy="353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6" name="ValueShape2">
            <a:extLst>
              <a:ext uri="{FF2B5EF4-FFF2-40B4-BE49-F238E27FC236}">
                <a16:creationId xmlns:a16="http://schemas.microsoft.com/office/drawing/2014/main" id="{5C0BB731-0259-2601-D453-F3E34AC4F707}"/>
              </a:ext>
            </a:extLst>
          </p:cNvPr>
          <p:cNvSpPr/>
          <p:nvPr/>
        </p:nvSpPr>
        <p:spPr>
          <a:xfrm>
            <a:off x="3971925" y="3794544"/>
            <a:ext cx="462726" cy="35371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7" name="ValueText1">
            <a:extLst>
              <a:ext uri="{FF2B5EF4-FFF2-40B4-BE49-F238E27FC236}">
                <a16:creationId xmlns:a16="http://schemas.microsoft.com/office/drawing/2014/main" id="{604A99FD-DD74-7B2B-1BD5-97D2DB47CADF}"/>
              </a:ext>
            </a:extLst>
          </p:cNvPr>
          <p:cNvSpPr/>
          <p:nvPr/>
        </p:nvSpPr>
        <p:spPr>
          <a:xfrm>
            <a:off x="2198148" y="3794544"/>
            <a:ext cx="865044" cy="35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23%</a:t>
            </a:r>
          </a:p>
        </p:txBody>
      </p:sp>
      <p:sp>
        <p:nvSpPr>
          <p:cNvPr id="48" name="ValueText2">
            <a:extLst>
              <a:ext uri="{FF2B5EF4-FFF2-40B4-BE49-F238E27FC236}">
                <a16:creationId xmlns:a16="http://schemas.microsoft.com/office/drawing/2014/main" id="{317779CF-7101-3582-5F82-928C3A5FFB85}"/>
              </a:ext>
            </a:extLst>
          </p:cNvPr>
          <p:cNvSpPr/>
          <p:nvPr/>
        </p:nvSpPr>
        <p:spPr>
          <a:xfrm>
            <a:off x="3770766" y="3804769"/>
            <a:ext cx="865044" cy="35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6%</a:t>
            </a:r>
          </a:p>
        </p:txBody>
      </p:sp>
      <p:sp>
        <p:nvSpPr>
          <p:cNvPr id="49" name="CustomText">
            <a:extLst>
              <a:ext uri="{FF2B5EF4-FFF2-40B4-BE49-F238E27FC236}">
                <a16:creationId xmlns:a16="http://schemas.microsoft.com/office/drawing/2014/main" id="{C093D158-2725-4306-9A81-D8148ED41877}"/>
              </a:ext>
            </a:extLst>
          </p:cNvPr>
          <p:cNvSpPr/>
          <p:nvPr/>
        </p:nvSpPr>
        <p:spPr>
          <a:xfrm>
            <a:off x="559436" y="3663504"/>
            <a:ext cx="804113" cy="615794"/>
          </a:xfrm>
          <a:prstGeom prst="rect">
            <a:avLst/>
          </a:prstGeom>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rPr>
              <a:t>售后</a:t>
            </a:r>
            <a:endParaRPr kumimoji="0" lang="en-US" altLang="zh-CN" sz="20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51" name="RelativeShape1">
            <a:extLst>
              <a:ext uri="{FF2B5EF4-FFF2-40B4-BE49-F238E27FC236}">
                <a16:creationId xmlns:a16="http://schemas.microsoft.com/office/drawing/2014/main" id="{9B05EBC2-3572-1483-410D-22B76211DC85}"/>
              </a:ext>
            </a:extLst>
          </p:cNvPr>
          <p:cNvSpPr/>
          <p:nvPr/>
        </p:nvSpPr>
        <p:spPr>
          <a:xfrm>
            <a:off x="115887" y="4442603"/>
            <a:ext cx="3856038" cy="35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2" name="RelativeShape2">
            <a:extLst>
              <a:ext uri="{FF2B5EF4-FFF2-40B4-BE49-F238E27FC236}">
                <a16:creationId xmlns:a16="http://schemas.microsoft.com/office/drawing/2014/main" id="{1922EA58-2324-B36F-37C9-966EAD9368F6}"/>
              </a:ext>
            </a:extLst>
          </p:cNvPr>
          <p:cNvSpPr/>
          <p:nvPr/>
        </p:nvSpPr>
        <p:spPr>
          <a:xfrm>
            <a:off x="3971925" y="4442603"/>
            <a:ext cx="3856038" cy="35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3" name="ValueShape1">
            <a:extLst>
              <a:ext uri="{FF2B5EF4-FFF2-40B4-BE49-F238E27FC236}">
                <a16:creationId xmlns:a16="http://schemas.microsoft.com/office/drawing/2014/main" id="{1509624B-721C-1CF8-AC6B-418BB191AF12}"/>
              </a:ext>
            </a:extLst>
          </p:cNvPr>
          <p:cNvSpPr/>
          <p:nvPr/>
        </p:nvSpPr>
        <p:spPr>
          <a:xfrm>
            <a:off x="1889664" y="4442603"/>
            <a:ext cx="2082260" cy="353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4" name="ValueShape2">
            <a:extLst>
              <a:ext uri="{FF2B5EF4-FFF2-40B4-BE49-F238E27FC236}">
                <a16:creationId xmlns:a16="http://schemas.microsoft.com/office/drawing/2014/main" id="{8EE0B784-339D-91CF-EC89-864398BEF7F6}"/>
              </a:ext>
            </a:extLst>
          </p:cNvPr>
          <p:cNvSpPr/>
          <p:nvPr/>
        </p:nvSpPr>
        <p:spPr>
          <a:xfrm>
            <a:off x="3971925" y="4442603"/>
            <a:ext cx="1079691" cy="35371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5" name="ValueText1">
            <a:extLst>
              <a:ext uri="{FF2B5EF4-FFF2-40B4-BE49-F238E27FC236}">
                <a16:creationId xmlns:a16="http://schemas.microsoft.com/office/drawing/2014/main" id="{24EDDE0A-571B-A657-7AF7-CF371EFF3DB2}"/>
              </a:ext>
            </a:extLst>
          </p:cNvPr>
          <p:cNvSpPr/>
          <p:nvPr/>
        </p:nvSpPr>
        <p:spPr>
          <a:xfrm>
            <a:off x="1889664" y="4442603"/>
            <a:ext cx="865044" cy="35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27%</a:t>
            </a:r>
          </a:p>
        </p:txBody>
      </p:sp>
      <p:sp>
        <p:nvSpPr>
          <p:cNvPr id="56" name="ValueText2">
            <a:extLst>
              <a:ext uri="{FF2B5EF4-FFF2-40B4-BE49-F238E27FC236}">
                <a16:creationId xmlns:a16="http://schemas.microsoft.com/office/drawing/2014/main" id="{5D333700-DABA-D2F4-051A-8D6597F09CB1}"/>
              </a:ext>
            </a:extLst>
          </p:cNvPr>
          <p:cNvSpPr/>
          <p:nvPr/>
        </p:nvSpPr>
        <p:spPr>
          <a:xfrm>
            <a:off x="4186572" y="4442603"/>
            <a:ext cx="865044" cy="35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14%</a:t>
            </a:r>
          </a:p>
        </p:txBody>
      </p:sp>
      <p:sp>
        <p:nvSpPr>
          <p:cNvPr id="57" name="CustomText">
            <a:extLst>
              <a:ext uri="{FF2B5EF4-FFF2-40B4-BE49-F238E27FC236}">
                <a16:creationId xmlns:a16="http://schemas.microsoft.com/office/drawing/2014/main" id="{0F62EAE2-96EA-51E7-AB09-1EAA775C3DE7}"/>
              </a:ext>
            </a:extLst>
          </p:cNvPr>
          <p:cNvSpPr/>
          <p:nvPr/>
        </p:nvSpPr>
        <p:spPr>
          <a:xfrm>
            <a:off x="808442" y="4292478"/>
            <a:ext cx="804113" cy="615794"/>
          </a:xfrm>
          <a:prstGeom prst="rect">
            <a:avLst/>
          </a:prstGeom>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rPr>
              <a:t>辅助岗</a:t>
            </a:r>
            <a:endParaRPr kumimoji="0" lang="en-US" altLang="zh-CN" sz="20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59" name="RelativeShape1">
            <a:extLst>
              <a:ext uri="{FF2B5EF4-FFF2-40B4-BE49-F238E27FC236}">
                <a16:creationId xmlns:a16="http://schemas.microsoft.com/office/drawing/2014/main" id="{BA6B48DD-60AE-26FF-E311-190CB63EA330}"/>
              </a:ext>
            </a:extLst>
          </p:cNvPr>
          <p:cNvSpPr/>
          <p:nvPr/>
        </p:nvSpPr>
        <p:spPr>
          <a:xfrm>
            <a:off x="115887" y="5014319"/>
            <a:ext cx="3856038" cy="35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0" name="RelativeShape2">
            <a:extLst>
              <a:ext uri="{FF2B5EF4-FFF2-40B4-BE49-F238E27FC236}">
                <a16:creationId xmlns:a16="http://schemas.microsoft.com/office/drawing/2014/main" id="{A100F6A0-7BA2-E54C-CB93-A2FF66DBAD76}"/>
              </a:ext>
            </a:extLst>
          </p:cNvPr>
          <p:cNvSpPr/>
          <p:nvPr/>
        </p:nvSpPr>
        <p:spPr>
          <a:xfrm>
            <a:off x="3971925" y="5014319"/>
            <a:ext cx="3856038" cy="35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1" name="ValueShape1">
            <a:extLst>
              <a:ext uri="{FF2B5EF4-FFF2-40B4-BE49-F238E27FC236}">
                <a16:creationId xmlns:a16="http://schemas.microsoft.com/office/drawing/2014/main" id="{4282EE12-7BDA-238A-8677-98FF6851E7B0}"/>
              </a:ext>
            </a:extLst>
          </p:cNvPr>
          <p:cNvSpPr/>
          <p:nvPr/>
        </p:nvSpPr>
        <p:spPr>
          <a:xfrm>
            <a:off x="2892234" y="5014319"/>
            <a:ext cx="1079691" cy="353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2" name="ValueShape2">
            <a:extLst>
              <a:ext uri="{FF2B5EF4-FFF2-40B4-BE49-F238E27FC236}">
                <a16:creationId xmlns:a16="http://schemas.microsoft.com/office/drawing/2014/main" id="{F9F0504D-84BB-9F8B-595D-D1EADA235CAD}"/>
              </a:ext>
            </a:extLst>
          </p:cNvPr>
          <p:cNvSpPr/>
          <p:nvPr/>
        </p:nvSpPr>
        <p:spPr>
          <a:xfrm>
            <a:off x="3971925" y="5014319"/>
            <a:ext cx="1079691" cy="35371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3" name="ValueText1">
            <a:extLst>
              <a:ext uri="{FF2B5EF4-FFF2-40B4-BE49-F238E27FC236}">
                <a16:creationId xmlns:a16="http://schemas.microsoft.com/office/drawing/2014/main" id="{E4CA710A-283A-A187-4A3E-B7E27129F8F6}"/>
              </a:ext>
            </a:extLst>
          </p:cNvPr>
          <p:cNvSpPr/>
          <p:nvPr/>
        </p:nvSpPr>
        <p:spPr>
          <a:xfrm>
            <a:off x="2892234" y="5014319"/>
            <a:ext cx="865044" cy="35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14%</a:t>
            </a:r>
          </a:p>
        </p:txBody>
      </p:sp>
      <p:sp>
        <p:nvSpPr>
          <p:cNvPr id="64" name="ValueText2">
            <a:extLst>
              <a:ext uri="{FF2B5EF4-FFF2-40B4-BE49-F238E27FC236}">
                <a16:creationId xmlns:a16="http://schemas.microsoft.com/office/drawing/2014/main" id="{172BD74E-1B72-3568-3243-0DD4F0B9E45B}"/>
              </a:ext>
            </a:extLst>
          </p:cNvPr>
          <p:cNvSpPr/>
          <p:nvPr/>
        </p:nvSpPr>
        <p:spPr>
          <a:xfrm>
            <a:off x="4186572" y="5014319"/>
            <a:ext cx="865044" cy="35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14%</a:t>
            </a:r>
          </a:p>
        </p:txBody>
      </p:sp>
      <p:sp>
        <p:nvSpPr>
          <p:cNvPr id="65" name="CustomText">
            <a:extLst>
              <a:ext uri="{FF2B5EF4-FFF2-40B4-BE49-F238E27FC236}">
                <a16:creationId xmlns:a16="http://schemas.microsoft.com/office/drawing/2014/main" id="{336B0D38-51CF-059A-35D1-05EA920C5F05}"/>
              </a:ext>
            </a:extLst>
          </p:cNvPr>
          <p:cNvSpPr/>
          <p:nvPr/>
        </p:nvSpPr>
        <p:spPr>
          <a:xfrm>
            <a:off x="690365" y="4921450"/>
            <a:ext cx="1174020" cy="615794"/>
          </a:xfrm>
          <a:prstGeom prst="rect">
            <a:avLst/>
          </a:prstGeom>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rPr>
              <a:t>管理人员</a:t>
            </a:r>
            <a:endParaRPr kumimoji="0" lang="en-US" altLang="zh-CN" sz="20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66" name="文本框 65">
            <a:extLst>
              <a:ext uri="{FF2B5EF4-FFF2-40B4-BE49-F238E27FC236}">
                <a16:creationId xmlns:a16="http://schemas.microsoft.com/office/drawing/2014/main" id="{08A79B2B-F432-33AC-A2AD-93F340B258EE}"/>
              </a:ext>
            </a:extLst>
          </p:cNvPr>
          <p:cNvSpPr txBox="1"/>
          <p:nvPr/>
        </p:nvSpPr>
        <p:spPr>
          <a:xfrm>
            <a:off x="2242677" y="5750105"/>
            <a:ext cx="1082348" cy="307777"/>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rPr>
              <a:t>平均新进率</a:t>
            </a:r>
          </a:p>
        </p:txBody>
      </p:sp>
      <p:sp>
        <p:nvSpPr>
          <p:cNvPr id="67" name="文本框 66">
            <a:extLst>
              <a:ext uri="{FF2B5EF4-FFF2-40B4-BE49-F238E27FC236}">
                <a16:creationId xmlns:a16="http://schemas.microsoft.com/office/drawing/2014/main" id="{F101AAF2-9E1A-29F9-84E0-95042238880E}"/>
              </a:ext>
            </a:extLst>
          </p:cNvPr>
          <p:cNvSpPr txBox="1"/>
          <p:nvPr/>
        </p:nvSpPr>
        <p:spPr>
          <a:xfrm>
            <a:off x="4283001" y="5750105"/>
            <a:ext cx="1082348" cy="307777"/>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rPr>
              <a:t>平均离职率</a:t>
            </a:r>
          </a:p>
        </p:txBody>
      </p:sp>
      <p:sp>
        <p:nvSpPr>
          <p:cNvPr id="69" name="RelativeShape1">
            <a:extLst>
              <a:ext uri="{FF2B5EF4-FFF2-40B4-BE49-F238E27FC236}">
                <a16:creationId xmlns:a16="http://schemas.microsoft.com/office/drawing/2014/main" id="{0E48516A-EC9A-27BD-C2E7-7CA62979A112}"/>
              </a:ext>
            </a:extLst>
          </p:cNvPr>
          <p:cNvSpPr/>
          <p:nvPr/>
        </p:nvSpPr>
        <p:spPr>
          <a:xfrm>
            <a:off x="115887" y="1907622"/>
            <a:ext cx="3856038" cy="35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0" name="RelativeShape2">
            <a:extLst>
              <a:ext uri="{FF2B5EF4-FFF2-40B4-BE49-F238E27FC236}">
                <a16:creationId xmlns:a16="http://schemas.microsoft.com/office/drawing/2014/main" id="{EC066166-469C-BBCA-9A66-19965D30B0E5}"/>
              </a:ext>
            </a:extLst>
          </p:cNvPr>
          <p:cNvSpPr/>
          <p:nvPr/>
        </p:nvSpPr>
        <p:spPr>
          <a:xfrm>
            <a:off x="3971925" y="1907622"/>
            <a:ext cx="3856038" cy="35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1" name="ValueShape1">
            <a:extLst>
              <a:ext uri="{FF2B5EF4-FFF2-40B4-BE49-F238E27FC236}">
                <a16:creationId xmlns:a16="http://schemas.microsoft.com/office/drawing/2014/main" id="{E3331D31-F751-ECC1-24DA-C169F7A3BF42}"/>
              </a:ext>
            </a:extLst>
          </p:cNvPr>
          <p:cNvSpPr/>
          <p:nvPr/>
        </p:nvSpPr>
        <p:spPr>
          <a:xfrm>
            <a:off x="1581181" y="1907622"/>
            <a:ext cx="2390743" cy="353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2" name="ValueShape2">
            <a:extLst>
              <a:ext uri="{FF2B5EF4-FFF2-40B4-BE49-F238E27FC236}">
                <a16:creationId xmlns:a16="http://schemas.microsoft.com/office/drawing/2014/main" id="{FE8CFAFA-9BE1-F7EE-5B91-A14B865391D9}"/>
              </a:ext>
            </a:extLst>
          </p:cNvPr>
          <p:cNvSpPr/>
          <p:nvPr/>
        </p:nvSpPr>
        <p:spPr>
          <a:xfrm>
            <a:off x="3971925" y="1907622"/>
            <a:ext cx="1850898" cy="35371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3" name="ValueText1">
            <a:extLst>
              <a:ext uri="{FF2B5EF4-FFF2-40B4-BE49-F238E27FC236}">
                <a16:creationId xmlns:a16="http://schemas.microsoft.com/office/drawing/2014/main" id="{3FB78A5A-08E0-E578-333B-40B33024929A}"/>
              </a:ext>
            </a:extLst>
          </p:cNvPr>
          <p:cNvSpPr/>
          <p:nvPr/>
        </p:nvSpPr>
        <p:spPr>
          <a:xfrm>
            <a:off x="1581181" y="1907622"/>
            <a:ext cx="865044" cy="35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31%</a:t>
            </a:r>
          </a:p>
        </p:txBody>
      </p:sp>
      <p:sp>
        <p:nvSpPr>
          <p:cNvPr id="74" name="ValueText2">
            <a:extLst>
              <a:ext uri="{FF2B5EF4-FFF2-40B4-BE49-F238E27FC236}">
                <a16:creationId xmlns:a16="http://schemas.microsoft.com/office/drawing/2014/main" id="{4E380B00-5FA8-37A2-19DB-FFA47697FE5E}"/>
              </a:ext>
            </a:extLst>
          </p:cNvPr>
          <p:cNvSpPr/>
          <p:nvPr/>
        </p:nvSpPr>
        <p:spPr>
          <a:xfrm>
            <a:off x="4957779" y="1907622"/>
            <a:ext cx="865044" cy="35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24%</a:t>
            </a:r>
          </a:p>
        </p:txBody>
      </p:sp>
      <p:sp>
        <p:nvSpPr>
          <p:cNvPr id="75" name="CustomText">
            <a:extLst>
              <a:ext uri="{FF2B5EF4-FFF2-40B4-BE49-F238E27FC236}">
                <a16:creationId xmlns:a16="http://schemas.microsoft.com/office/drawing/2014/main" id="{4FADDCDF-2AA3-4B22-EC9E-916F306E6A3F}"/>
              </a:ext>
            </a:extLst>
          </p:cNvPr>
          <p:cNvSpPr/>
          <p:nvPr/>
        </p:nvSpPr>
        <p:spPr>
          <a:xfrm>
            <a:off x="559436" y="1776582"/>
            <a:ext cx="804113" cy="615794"/>
          </a:xfrm>
          <a:prstGeom prst="rect">
            <a:avLst/>
          </a:prstGeom>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rPr>
              <a:t>技术</a:t>
            </a:r>
            <a:endParaRPr kumimoji="0" lang="en-US" altLang="zh-CN" sz="20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77" name="RelativeShape1">
            <a:extLst>
              <a:ext uri="{FF2B5EF4-FFF2-40B4-BE49-F238E27FC236}">
                <a16:creationId xmlns:a16="http://schemas.microsoft.com/office/drawing/2014/main" id="{FB6D3229-AC26-DC44-494F-4393ED8BA298}"/>
              </a:ext>
            </a:extLst>
          </p:cNvPr>
          <p:cNvSpPr/>
          <p:nvPr/>
        </p:nvSpPr>
        <p:spPr>
          <a:xfrm>
            <a:off x="115887" y="3176090"/>
            <a:ext cx="3856038" cy="35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8" name="RelativeShape2">
            <a:extLst>
              <a:ext uri="{FF2B5EF4-FFF2-40B4-BE49-F238E27FC236}">
                <a16:creationId xmlns:a16="http://schemas.microsoft.com/office/drawing/2014/main" id="{C5B0285D-C555-57BB-D0D1-43D3DF42ED1D}"/>
              </a:ext>
            </a:extLst>
          </p:cNvPr>
          <p:cNvSpPr/>
          <p:nvPr/>
        </p:nvSpPr>
        <p:spPr>
          <a:xfrm>
            <a:off x="3971925" y="3176090"/>
            <a:ext cx="3856038" cy="35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79" name="ValueShape1">
            <a:extLst>
              <a:ext uri="{FF2B5EF4-FFF2-40B4-BE49-F238E27FC236}">
                <a16:creationId xmlns:a16="http://schemas.microsoft.com/office/drawing/2014/main" id="{5B160E60-5954-569D-6C38-6AB273A0B281}"/>
              </a:ext>
            </a:extLst>
          </p:cNvPr>
          <p:cNvSpPr/>
          <p:nvPr/>
        </p:nvSpPr>
        <p:spPr>
          <a:xfrm>
            <a:off x="2043907" y="3176090"/>
            <a:ext cx="1928020" cy="353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0" name="ValueShape2">
            <a:extLst>
              <a:ext uri="{FF2B5EF4-FFF2-40B4-BE49-F238E27FC236}">
                <a16:creationId xmlns:a16="http://schemas.microsoft.com/office/drawing/2014/main" id="{E84677A5-BECC-74C9-4950-3E9937F0753E}"/>
              </a:ext>
            </a:extLst>
          </p:cNvPr>
          <p:cNvSpPr/>
          <p:nvPr/>
        </p:nvSpPr>
        <p:spPr>
          <a:xfrm>
            <a:off x="3971925" y="3176090"/>
            <a:ext cx="1696657" cy="35371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1" name="ValueText1">
            <a:extLst>
              <a:ext uri="{FF2B5EF4-FFF2-40B4-BE49-F238E27FC236}">
                <a16:creationId xmlns:a16="http://schemas.microsoft.com/office/drawing/2014/main" id="{711057AB-76E1-2211-74DD-0572E1DA331D}"/>
              </a:ext>
            </a:extLst>
          </p:cNvPr>
          <p:cNvSpPr/>
          <p:nvPr/>
        </p:nvSpPr>
        <p:spPr>
          <a:xfrm>
            <a:off x="2043907" y="3176090"/>
            <a:ext cx="865044" cy="35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25%</a:t>
            </a:r>
          </a:p>
        </p:txBody>
      </p:sp>
      <p:sp>
        <p:nvSpPr>
          <p:cNvPr id="82" name="ValueText2">
            <a:extLst>
              <a:ext uri="{FF2B5EF4-FFF2-40B4-BE49-F238E27FC236}">
                <a16:creationId xmlns:a16="http://schemas.microsoft.com/office/drawing/2014/main" id="{DEC8D075-404D-6CF5-62EF-3EE6778E81CC}"/>
              </a:ext>
            </a:extLst>
          </p:cNvPr>
          <p:cNvSpPr/>
          <p:nvPr/>
        </p:nvSpPr>
        <p:spPr>
          <a:xfrm>
            <a:off x="4803538" y="3176090"/>
            <a:ext cx="865044" cy="35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22%</a:t>
            </a:r>
          </a:p>
        </p:txBody>
      </p:sp>
      <p:sp>
        <p:nvSpPr>
          <p:cNvPr id="83" name="CustomText">
            <a:extLst>
              <a:ext uri="{FF2B5EF4-FFF2-40B4-BE49-F238E27FC236}">
                <a16:creationId xmlns:a16="http://schemas.microsoft.com/office/drawing/2014/main" id="{618195DC-CA0F-D5AB-414C-0088DBB40DEF}"/>
              </a:ext>
            </a:extLst>
          </p:cNvPr>
          <p:cNvSpPr/>
          <p:nvPr/>
        </p:nvSpPr>
        <p:spPr>
          <a:xfrm>
            <a:off x="559435" y="3034530"/>
            <a:ext cx="804114" cy="615794"/>
          </a:xfrm>
          <a:prstGeom prst="rect">
            <a:avLst/>
          </a:prstGeom>
        </p:spPr>
        <p:txBody>
          <a:bodyPr wrap="non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rPr>
              <a:t>销售</a:t>
            </a:r>
            <a:endParaRPr kumimoji="0" lang="en-US" altLang="zh-CN" sz="20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91" name="文本框 90">
            <a:extLst>
              <a:ext uri="{FF2B5EF4-FFF2-40B4-BE49-F238E27FC236}">
                <a16:creationId xmlns:a16="http://schemas.microsoft.com/office/drawing/2014/main" id="{49C79703-D491-5BD9-9C67-76403907F62A}"/>
              </a:ext>
            </a:extLst>
          </p:cNvPr>
          <p:cNvSpPr txBox="1"/>
          <p:nvPr/>
        </p:nvSpPr>
        <p:spPr>
          <a:xfrm>
            <a:off x="6481081" y="4041423"/>
            <a:ext cx="4484006" cy="1694586"/>
          </a:xfrm>
          <a:prstGeom prst="rect">
            <a:avLst/>
          </a:prstGeom>
          <a:noFill/>
        </p:spPr>
        <p:txBody>
          <a:bodyPr wrap="square" rtlCol="0">
            <a:no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在此处输入文本内容在此处输入文本内容</a:t>
            </a:r>
          </a:p>
          <a:p>
            <a:pPr marL="0" marR="0" lvl="0" indent="0" algn="just" defTabSz="914400" rtl="0" eaLnBrk="1" fontAlgn="auto" latinLnBrk="0" hangingPunct="1">
              <a:lnSpc>
                <a:spcPct val="125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在此处输入文本内容在此处输入文本内容在此处输入文本内容在此处输入文本内容</a:t>
            </a:r>
          </a:p>
          <a:p>
            <a:pPr marL="0" marR="0" lvl="0" indent="0" algn="just" defTabSz="914400" rtl="0" eaLnBrk="1" fontAlgn="auto" latinLnBrk="0" hangingPunct="1">
              <a:lnSpc>
                <a:spcPct val="125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在此处输入文本内容在此处输入文本内容在此处输入文本内容在此处输入文本内容</a:t>
            </a:r>
          </a:p>
          <a:p>
            <a:pPr marL="0" marR="0" lvl="0" indent="0" algn="just" defTabSz="914400" rtl="0" eaLnBrk="1" fontAlgn="auto" latinLnBrk="0" hangingPunct="1">
              <a:lnSpc>
                <a:spcPct val="125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在此处输入文本内容在此处输入文本内容</a:t>
            </a:r>
          </a:p>
        </p:txBody>
      </p:sp>
      <p:sp>
        <p:nvSpPr>
          <p:cNvPr id="4" name="文本框 3">
            <a:extLst>
              <a:ext uri="{FF2B5EF4-FFF2-40B4-BE49-F238E27FC236}">
                <a16:creationId xmlns:a16="http://schemas.microsoft.com/office/drawing/2014/main" id="{0380F789-A163-BB6F-833B-7CCA685DED29}"/>
              </a:ext>
            </a:extLst>
          </p:cNvPr>
          <p:cNvSpPr txBox="1"/>
          <p:nvPr/>
        </p:nvSpPr>
        <p:spPr>
          <a:xfrm>
            <a:off x="1076268" y="486554"/>
            <a:ext cx="2236510" cy="400110"/>
          </a:xfrm>
          <a:prstGeom prst="rect">
            <a:avLst/>
          </a:prstGeom>
          <a:noFill/>
        </p:spPr>
        <p:txBody>
          <a:bodyPr wrap="none" rtlCol="0">
            <a:noAutofit/>
          </a:bodyPr>
          <a:lstStyle/>
          <a:p>
            <a:pPr algn="ctr"/>
            <a:r>
              <a:rPr lang="zh-CN" altLang="en-US" sz="2000" b="1">
                <a:solidFill>
                  <a:schemeClr val="bg1"/>
                </a:solidFill>
                <a:latin typeface="微软雅黑" panose="020B0503020204020204" pitchFamily="34" charset="-122"/>
                <a:ea typeface="微软雅黑" panose="020B0503020204020204" pitchFamily="34" charset="-122"/>
              </a:rPr>
              <a:t>人力资源配置管理</a:t>
            </a:r>
          </a:p>
        </p:txBody>
      </p:sp>
      <p:sp>
        <p:nvSpPr>
          <p:cNvPr id="85" name="矩形: 圆角 84">
            <a:extLst>
              <a:ext uri="{FF2B5EF4-FFF2-40B4-BE49-F238E27FC236}">
                <a16:creationId xmlns:a16="http://schemas.microsoft.com/office/drawing/2014/main" id="{F72CC3C1-0B3C-E582-D52C-2AB69E12CE6F}"/>
              </a:ext>
            </a:extLst>
          </p:cNvPr>
          <p:cNvSpPr>
            <a:spLocks/>
          </p:cNvSpPr>
          <p:nvPr/>
        </p:nvSpPr>
        <p:spPr>
          <a:xfrm>
            <a:off x="6332665" y="1460515"/>
            <a:ext cx="4780838" cy="2030753"/>
          </a:xfrm>
          <a:prstGeom prst="roundRect">
            <a:avLst>
              <a:gd name="adj" fmla="val 67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86" name="文本框 85">
            <a:extLst>
              <a:ext uri="{FF2B5EF4-FFF2-40B4-BE49-F238E27FC236}">
                <a16:creationId xmlns:a16="http://schemas.microsoft.com/office/drawing/2014/main" id="{63B82FD9-38CE-A8E7-9FF0-FE58BF2A4C55}"/>
              </a:ext>
            </a:extLst>
          </p:cNvPr>
          <p:cNvSpPr txBox="1"/>
          <p:nvPr/>
        </p:nvSpPr>
        <p:spPr>
          <a:xfrm>
            <a:off x="6481081" y="1628599"/>
            <a:ext cx="4484006" cy="1694586"/>
          </a:xfrm>
          <a:prstGeom prst="rect">
            <a:avLst/>
          </a:prstGeom>
          <a:noFill/>
        </p:spPr>
        <p:txBody>
          <a:bodyPr wrap="square" rtlCol="0">
            <a:no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在此处输入文本内容在此处输入文本内容</a:t>
            </a:r>
          </a:p>
          <a:p>
            <a:pPr marL="0" marR="0" lvl="0" indent="0" algn="just" defTabSz="914400" rtl="0" eaLnBrk="1" fontAlgn="auto" latinLnBrk="0" hangingPunct="1">
              <a:lnSpc>
                <a:spcPct val="125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在此处输入文本内容在此处输入文本内容在此处输入文本内容在此处输入文本内容</a:t>
            </a:r>
          </a:p>
          <a:p>
            <a:pPr marL="0" marR="0" lvl="0" indent="0" algn="just" defTabSz="914400" rtl="0" eaLnBrk="1" fontAlgn="auto" latinLnBrk="0" hangingPunct="1">
              <a:lnSpc>
                <a:spcPct val="125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在此处输入文本内容在此处输入文本内容在此处输入文本内容在此处输入文本内容</a:t>
            </a:r>
          </a:p>
          <a:p>
            <a:pPr marL="0" marR="0" lvl="0" indent="0" algn="just" defTabSz="914400" rtl="0" eaLnBrk="1" fontAlgn="auto" latinLnBrk="0" hangingPunct="1">
              <a:lnSpc>
                <a:spcPct val="125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在此处输入文本内容在此处输入文本内容</a:t>
            </a:r>
          </a:p>
        </p:txBody>
      </p:sp>
    </p:spTree>
    <p:extLst>
      <p:ext uri="{BB962C8B-B14F-4D97-AF65-F5344CB8AC3E}">
        <p14:creationId xmlns:p14="http://schemas.microsoft.com/office/powerpoint/2010/main" val="781872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EC0AF4E-2349-DE7B-6658-9A1CB2586062}"/>
              </a:ext>
            </a:extLst>
          </p:cNvPr>
          <p:cNvSpPr/>
          <p:nvPr/>
        </p:nvSpPr>
        <p:spPr>
          <a:xfrm>
            <a:off x="5541669" y="1395989"/>
            <a:ext cx="5862623" cy="4596650"/>
          </a:xfrm>
          <a:prstGeom prst="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矩形 4">
            <a:extLst>
              <a:ext uri="{FF2B5EF4-FFF2-40B4-BE49-F238E27FC236}">
                <a16:creationId xmlns:a16="http://schemas.microsoft.com/office/drawing/2014/main" id="{83FA32C1-BD40-9D82-2407-AAC0ABC238CE}"/>
              </a:ext>
            </a:extLst>
          </p:cNvPr>
          <p:cNvSpPr/>
          <p:nvPr/>
        </p:nvSpPr>
        <p:spPr>
          <a:xfrm>
            <a:off x="804040" y="1395989"/>
            <a:ext cx="5291959" cy="45966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矩形 22">
            <a:extLst>
              <a:ext uri="{FF2B5EF4-FFF2-40B4-BE49-F238E27FC236}">
                <a16:creationId xmlns:a16="http://schemas.microsoft.com/office/drawing/2014/main" id="{7B745044-ED27-7CB2-CB6F-757C1C6098C7}"/>
              </a:ext>
            </a:extLst>
          </p:cNvPr>
          <p:cNvSpPr/>
          <p:nvPr/>
        </p:nvSpPr>
        <p:spPr>
          <a:xfrm>
            <a:off x="1136071" y="2381531"/>
            <a:ext cx="4579200" cy="625299"/>
          </a:xfrm>
          <a:prstGeom prst="rect">
            <a:avLst/>
          </a:prstGeom>
        </p:spPr>
        <p:txBody>
          <a:bodyPr wrap="square">
            <a:noAutofit/>
          </a:bodyPr>
          <a:lstStyle/>
          <a:p>
            <a:pPr algn="just">
              <a:lnSpc>
                <a:spcPct val="130000"/>
              </a:lnSpc>
              <a:defRPr/>
            </a:pPr>
            <a:r>
              <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在此处输入文本内容在此处输入文本内容</a:t>
            </a:r>
          </a:p>
          <a:p>
            <a:pPr algn="just">
              <a:lnSpc>
                <a:spcPct val="130000"/>
              </a:lnSpc>
              <a:defRPr/>
            </a:pPr>
            <a:r>
              <a:rPr kumimoji="0" lang="zh-CN" altLang="en-US" sz="14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在此处输入文本内容在此处输入文本内容</a:t>
            </a:r>
          </a:p>
        </p:txBody>
      </p:sp>
      <p:sp>
        <p:nvSpPr>
          <p:cNvPr id="24" name="文本框 23">
            <a:extLst>
              <a:ext uri="{FF2B5EF4-FFF2-40B4-BE49-F238E27FC236}">
                <a16:creationId xmlns:a16="http://schemas.microsoft.com/office/drawing/2014/main" id="{99BE1DDB-A601-74BE-C68E-6010A8AFE014}"/>
              </a:ext>
            </a:extLst>
          </p:cNvPr>
          <p:cNvSpPr txBox="1"/>
          <p:nvPr/>
        </p:nvSpPr>
        <p:spPr>
          <a:xfrm>
            <a:off x="1152653" y="1582055"/>
            <a:ext cx="4400804" cy="46166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积极组织员工活动与员工培训</a:t>
            </a:r>
          </a:p>
        </p:txBody>
      </p:sp>
      <p:sp>
        <p:nvSpPr>
          <p:cNvPr id="25" name="文本框 24">
            <a:extLst>
              <a:ext uri="{FF2B5EF4-FFF2-40B4-BE49-F238E27FC236}">
                <a16:creationId xmlns:a16="http://schemas.microsoft.com/office/drawing/2014/main" id="{4215AC4E-5AAD-313F-88F0-786D2546FEDC}"/>
              </a:ext>
            </a:extLst>
          </p:cNvPr>
          <p:cNvSpPr txBox="1"/>
          <p:nvPr/>
        </p:nvSpPr>
        <p:spPr>
          <a:xfrm>
            <a:off x="6510431" y="1582055"/>
            <a:ext cx="3991166" cy="46166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rPr>
              <a:t>全力做好行政的服务性工作</a:t>
            </a:r>
          </a:p>
        </p:txBody>
      </p:sp>
      <p:sp>
        <p:nvSpPr>
          <p:cNvPr id="26" name="文本框 25">
            <a:extLst>
              <a:ext uri="{FF2B5EF4-FFF2-40B4-BE49-F238E27FC236}">
                <a16:creationId xmlns:a16="http://schemas.microsoft.com/office/drawing/2014/main" id="{ABBDC7E6-9CA0-7D55-9F45-60A88A91DBF3}"/>
              </a:ext>
            </a:extLst>
          </p:cNvPr>
          <p:cNvSpPr txBox="1"/>
          <p:nvPr/>
        </p:nvSpPr>
        <p:spPr>
          <a:xfrm>
            <a:off x="1039993" y="5274418"/>
            <a:ext cx="1478341"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80</a:t>
            </a:r>
            <a:r>
              <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人</a:t>
            </a:r>
          </a:p>
        </p:txBody>
      </p:sp>
      <p:sp>
        <p:nvSpPr>
          <p:cNvPr id="27" name="文本框 26">
            <a:extLst>
              <a:ext uri="{FF2B5EF4-FFF2-40B4-BE49-F238E27FC236}">
                <a16:creationId xmlns:a16="http://schemas.microsoft.com/office/drawing/2014/main" id="{DACA3D4D-6CF0-32E1-DEC4-D04012D30377}"/>
              </a:ext>
            </a:extLst>
          </p:cNvPr>
          <p:cNvSpPr txBox="1"/>
          <p:nvPr/>
        </p:nvSpPr>
        <p:spPr>
          <a:xfrm>
            <a:off x="2905176" y="5274418"/>
            <a:ext cx="928940"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50</a:t>
            </a:r>
            <a:r>
              <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人</a:t>
            </a:r>
          </a:p>
        </p:txBody>
      </p:sp>
      <p:sp>
        <p:nvSpPr>
          <p:cNvPr id="28" name="文本框 27">
            <a:extLst>
              <a:ext uri="{FF2B5EF4-FFF2-40B4-BE49-F238E27FC236}">
                <a16:creationId xmlns:a16="http://schemas.microsoft.com/office/drawing/2014/main" id="{C1244D60-1F90-4632-15FC-3544CB101AB2}"/>
              </a:ext>
            </a:extLst>
          </p:cNvPr>
          <p:cNvSpPr txBox="1"/>
          <p:nvPr/>
        </p:nvSpPr>
        <p:spPr>
          <a:xfrm>
            <a:off x="4495658" y="5274418"/>
            <a:ext cx="928940" cy="369332"/>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150</a:t>
            </a:r>
            <a:r>
              <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人</a:t>
            </a:r>
          </a:p>
        </p:txBody>
      </p:sp>
      <p:cxnSp>
        <p:nvCxnSpPr>
          <p:cNvPr id="32" name="直接连接符 31">
            <a:extLst>
              <a:ext uri="{FF2B5EF4-FFF2-40B4-BE49-F238E27FC236}">
                <a16:creationId xmlns:a16="http://schemas.microsoft.com/office/drawing/2014/main" id="{DD105D3D-7EAF-0874-27BF-CA7257C56E9D}"/>
              </a:ext>
            </a:extLst>
          </p:cNvPr>
          <p:cNvCxnSpPr/>
          <p:nvPr/>
        </p:nvCxnSpPr>
        <p:spPr>
          <a:xfrm>
            <a:off x="1278231" y="2203624"/>
            <a:ext cx="57549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4C5F7D7D-EFC8-FCA3-5D54-E511B638D65D}"/>
              </a:ext>
            </a:extLst>
          </p:cNvPr>
          <p:cNvCxnSpPr/>
          <p:nvPr/>
        </p:nvCxnSpPr>
        <p:spPr>
          <a:xfrm>
            <a:off x="6621538" y="2203624"/>
            <a:ext cx="57549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D5F25F49-9D87-D691-284A-2F7F8328BAF6}"/>
              </a:ext>
            </a:extLst>
          </p:cNvPr>
          <p:cNvSpPr/>
          <p:nvPr/>
        </p:nvSpPr>
        <p:spPr>
          <a:xfrm>
            <a:off x="6523359" y="2381531"/>
            <a:ext cx="4579200" cy="626646"/>
          </a:xfrm>
          <a:prstGeom prst="rect">
            <a:avLst/>
          </a:prstGeom>
        </p:spPr>
        <p:txBody>
          <a:bodyPr wrap="square">
            <a:no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在此处输入文本内容在此处输入文本内容</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在此处输入文本内容在此处输入文本内容</a:t>
            </a:r>
          </a:p>
        </p:txBody>
      </p:sp>
      <p:graphicFrame>
        <p:nvGraphicFramePr>
          <p:cNvPr id="35" name="图表 34">
            <a:extLst>
              <a:ext uri="{FF2B5EF4-FFF2-40B4-BE49-F238E27FC236}">
                <a16:creationId xmlns:a16="http://schemas.microsoft.com/office/drawing/2014/main" id="{0FA21183-6D9F-807B-74DF-CA23731D4F44}"/>
              </a:ext>
            </a:extLst>
          </p:cNvPr>
          <p:cNvGraphicFramePr/>
          <p:nvPr>
            <p:extLst>
              <p:ext uri="{D42A27DB-BD31-4B8C-83A1-F6EECF244321}">
                <p14:modId xmlns:p14="http://schemas.microsoft.com/office/powerpoint/2010/main" val="3233823307"/>
              </p:ext>
            </p:extLst>
          </p:nvPr>
        </p:nvGraphicFramePr>
        <p:xfrm>
          <a:off x="6919555" y="2864332"/>
          <a:ext cx="3953359" cy="2635573"/>
        </p:xfrm>
        <a:graphic>
          <a:graphicData uri="http://schemas.openxmlformats.org/drawingml/2006/chart">
            <c:chart xmlns:c="http://schemas.openxmlformats.org/drawingml/2006/chart" xmlns:r="http://schemas.openxmlformats.org/officeDocument/2006/relationships" r:id="rId2"/>
          </a:graphicData>
        </a:graphic>
      </p:graphicFrame>
      <p:sp>
        <p:nvSpPr>
          <p:cNvPr id="37" name="矩形 7">
            <a:extLst>
              <a:ext uri="{FF2B5EF4-FFF2-40B4-BE49-F238E27FC236}">
                <a16:creationId xmlns:a16="http://schemas.microsoft.com/office/drawing/2014/main" id="{AD352F75-B063-B0A3-B53D-5A0CFB79AF8A}"/>
              </a:ext>
            </a:extLst>
          </p:cNvPr>
          <p:cNvSpPr>
            <a:spLocks noChangeArrowheads="1"/>
          </p:cNvSpPr>
          <p:nvPr/>
        </p:nvSpPr>
        <p:spPr bwMode="auto">
          <a:xfrm>
            <a:off x="7864343" y="5346023"/>
            <a:ext cx="1441396" cy="307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8" tIns="45714" rIns="91428" bIns="45714">
            <a:noAutofit/>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请输入文本标题</a:t>
            </a:r>
          </a:p>
        </p:txBody>
      </p:sp>
      <p:pic>
        <p:nvPicPr>
          <p:cNvPr id="38" name="图片 37">
            <a:extLst>
              <a:ext uri="{FF2B5EF4-FFF2-40B4-BE49-F238E27FC236}">
                <a16:creationId xmlns:a16="http://schemas.microsoft.com/office/drawing/2014/main" id="{6D2F7686-53C9-8EA4-B7A1-06701C72E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033" y="4219209"/>
            <a:ext cx="706321" cy="706321"/>
          </a:xfrm>
          <a:prstGeom prst="rect">
            <a:avLst/>
          </a:prstGeom>
        </p:spPr>
      </p:pic>
      <p:pic>
        <p:nvPicPr>
          <p:cNvPr id="39" name="图片 38">
            <a:extLst>
              <a:ext uri="{FF2B5EF4-FFF2-40B4-BE49-F238E27FC236}">
                <a16:creationId xmlns:a16="http://schemas.microsoft.com/office/drawing/2014/main" id="{DCA9DD69-0901-8974-3A96-36BDD24780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6810" y="4234975"/>
            <a:ext cx="609600" cy="609600"/>
          </a:xfrm>
          <a:prstGeom prst="rect">
            <a:avLst/>
          </a:prstGeom>
        </p:spPr>
      </p:pic>
      <p:pic>
        <p:nvPicPr>
          <p:cNvPr id="40" name="图片 39">
            <a:extLst>
              <a:ext uri="{FF2B5EF4-FFF2-40B4-BE49-F238E27FC236}">
                <a16:creationId xmlns:a16="http://schemas.microsoft.com/office/drawing/2014/main" id="{23B19E0C-96E8-8A1A-1E86-CEB7F04673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6145" y="4134717"/>
            <a:ext cx="810115" cy="810115"/>
          </a:xfrm>
          <a:prstGeom prst="rect">
            <a:avLst/>
          </a:prstGeom>
        </p:spPr>
      </p:pic>
      <p:sp>
        <p:nvSpPr>
          <p:cNvPr id="41" name="圆角矩形 42">
            <a:extLst>
              <a:ext uri="{FF2B5EF4-FFF2-40B4-BE49-F238E27FC236}">
                <a16:creationId xmlns:a16="http://schemas.microsoft.com/office/drawing/2014/main" id="{F7FB9E55-DE45-A470-1629-E5CD92B7FF32}"/>
              </a:ext>
            </a:extLst>
          </p:cNvPr>
          <p:cNvSpPr/>
          <p:nvPr/>
        </p:nvSpPr>
        <p:spPr>
          <a:xfrm>
            <a:off x="1221431" y="3968919"/>
            <a:ext cx="1163081" cy="1163081"/>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2" name="圆角矩形 71">
            <a:extLst>
              <a:ext uri="{FF2B5EF4-FFF2-40B4-BE49-F238E27FC236}">
                <a16:creationId xmlns:a16="http://schemas.microsoft.com/office/drawing/2014/main" id="{B69CF9C1-4D19-B94A-4645-4FC292242DA8}"/>
              </a:ext>
            </a:extLst>
          </p:cNvPr>
          <p:cNvSpPr/>
          <p:nvPr/>
        </p:nvSpPr>
        <p:spPr>
          <a:xfrm>
            <a:off x="2805904" y="3968919"/>
            <a:ext cx="1163081" cy="1163081"/>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3" name="圆角矩形 72">
            <a:extLst>
              <a:ext uri="{FF2B5EF4-FFF2-40B4-BE49-F238E27FC236}">
                <a16:creationId xmlns:a16="http://schemas.microsoft.com/office/drawing/2014/main" id="{F46423FE-77E2-461A-FF74-6A0FAC807600}"/>
              </a:ext>
            </a:extLst>
          </p:cNvPr>
          <p:cNvSpPr/>
          <p:nvPr/>
        </p:nvSpPr>
        <p:spPr>
          <a:xfrm>
            <a:off x="4390376" y="3968919"/>
            <a:ext cx="1163081" cy="1163081"/>
          </a:xfrm>
          <a:prstGeom prst="round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0" name="文本框 29">
            <a:extLst>
              <a:ext uri="{FF2B5EF4-FFF2-40B4-BE49-F238E27FC236}">
                <a16:creationId xmlns:a16="http://schemas.microsoft.com/office/drawing/2014/main" id="{04464080-E78C-CD34-2C0E-94193029B0A7}"/>
              </a:ext>
            </a:extLst>
          </p:cNvPr>
          <p:cNvSpPr txBox="1"/>
          <p:nvPr/>
        </p:nvSpPr>
        <p:spPr>
          <a:xfrm>
            <a:off x="1076268" y="486554"/>
            <a:ext cx="2236510" cy="400110"/>
          </a:xfrm>
          <a:prstGeom prst="rect">
            <a:avLst/>
          </a:prstGeom>
          <a:noFill/>
        </p:spPr>
        <p:txBody>
          <a:bodyPr wrap="none" rtlCol="0">
            <a:noAutofit/>
          </a:bodyPr>
          <a:lstStyle/>
          <a:p>
            <a:pPr algn="ctr"/>
            <a:r>
              <a:rPr lang="zh-CN" altLang="en-US" sz="2000" b="1">
                <a:solidFill>
                  <a:schemeClr val="bg1"/>
                </a:solidFill>
                <a:latin typeface="微软雅黑" panose="020B0503020204020204" pitchFamily="34" charset="-122"/>
                <a:ea typeface="微软雅黑" panose="020B0503020204020204" pitchFamily="34" charset="-122"/>
              </a:rPr>
              <a:t>人力资源配置管理</a:t>
            </a:r>
          </a:p>
        </p:txBody>
      </p:sp>
      <p:sp>
        <p:nvSpPr>
          <p:cNvPr id="31" name="文本框 30">
            <a:extLst>
              <a:ext uri="{FF2B5EF4-FFF2-40B4-BE49-F238E27FC236}">
                <a16:creationId xmlns:a16="http://schemas.microsoft.com/office/drawing/2014/main" id="{24CA3054-DCF6-28C9-6F42-1E21473F994A}"/>
              </a:ext>
            </a:extLst>
          </p:cNvPr>
          <p:cNvSpPr txBox="1"/>
          <p:nvPr/>
        </p:nvSpPr>
        <p:spPr>
          <a:xfrm>
            <a:off x="198157" y="105442"/>
            <a:ext cx="1685996" cy="472916"/>
          </a:xfrm>
          <a:prstGeom prst="parallelogram">
            <a:avLst/>
          </a:prstGeom>
          <a:noFill/>
        </p:spPr>
        <p:txBody>
          <a:bodyPr wrap="none" rtlCol="0">
            <a:noAutofit/>
          </a:bodyPr>
          <a:lstStyle/>
          <a:p>
            <a:pPr algn="ctr"/>
            <a:r>
              <a:rPr lang="en-US" altLang="zh-CN">
                <a:solidFill>
                  <a:schemeClr val="accent1"/>
                </a:solidFill>
                <a:latin typeface="微软雅黑" panose="020B0503020204020204" pitchFamily="34" charset="-122"/>
                <a:ea typeface="微软雅黑" panose="020B0503020204020204" pitchFamily="34" charset="-122"/>
              </a:rPr>
              <a:t>PART ONE</a:t>
            </a:r>
            <a:endParaRPr lang="zh-CN" altLang="en-US">
              <a:solidFill>
                <a:schemeClr val="accent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62850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5DEE9BB-D524-327F-8769-FE189930266C}"/>
              </a:ext>
            </a:extLst>
          </p:cNvPr>
          <p:cNvSpPr/>
          <p:nvPr/>
        </p:nvSpPr>
        <p:spPr>
          <a:xfrm>
            <a:off x="7739743" y="0"/>
            <a:ext cx="445225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aphicFrame>
        <p:nvGraphicFramePr>
          <p:cNvPr id="5" name="图表 4">
            <a:extLst>
              <a:ext uri="{FF2B5EF4-FFF2-40B4-BE49-F238E27FC236}">
                <a16:creationId xmlns:a16="http://schemas.microsoft.com/office/drawing/2014/main" id="{B74DCFD3-EAB5-CBC5-1065-F6B9FD9E86B8}"/>
              </a:ext>
            </a:extLst>
          </p:cNvPr>
          <p:cNvGraphicFramePr/>
          <p:nvPr>
            <p:extLst>
              <p:ext uri="{D42A27DB-BD31-4B8C-83A1-F6EECF244321}">
                <p14:modId xmlns:p14="http://schemas.microsoft.com/office/powerpoint/2010/main" val="3907938822"/>
              </p:ext>
            </p:extLst>
          </p:nvPr>
        </p:nvGraphicFramePr>
        <p:xfrm>
          <a:off x="479425" y="404814"/>
          <a:ext cx="5393096" cy="6119812"/>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27">
            <a:extLst>
              <a:ext uri="{FF2B5EF4-FFF2-40B4-BE49-F238E27FC236}">
                <a16:creationId xmlns:a16="http://schemas.microsoft.com/office/drawing/2014/main" id="{43A2A755-7DC8-6D5F-983C-B0BF7DFE0291}"/>
              </a:ext>
            </a:extLst>
          </p:cNvPr>
          <p:cNvSpPr>
            <a:spLocks noChangeArrowheads="1"/>
          </p:cNvSpPr>
          <p:nvPr/>
        </p:nvSpPr>
        <p:spPr bwMode="auto">
          <a:xfrm>
            <a:off x="8306513" y="1599541"/>
            <a:ext cx="3318716" cy="50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defTabSz="457200" eaLnBrk="0" hangingPunct="0">
              <a:defRPr>
                <a:solidFill>
                  <a:schemeClr val="tx1"/>
                </a:solidFill>
                <a:latin typeface="Arial" panose="020B0604020202020204" pitchFamily="34" charset="0"/>
                <a:ea typeface="宋体" panose="02010600030101010101" pitchFamily="2" charset="-122"/>
              </a:defRPr>
            </a:lvl1pPr>
            <a:lvl2pPr marL="742950" indent="-285750" defTabSz="457200" eaLnBrk="0" hangingPunct="0">
              <a:defRPr>
                <a:solidFill>
                  <a:schemeClr val="tx1"/>
                </a:solidFill>
                <a:latin typeface="Arial" panose="020B0604020202020204" pitchFamily="34" charset="0"/>
                <a:ea typeface="宋体" panose="02010600030101010101" pitchFamily="2" charset="-122"/>
              </a:defRPr>
            </a:lvl2pPr>
            <a:lvl3pPr marL="1143000" indent="-228600" defTabSz="457200" eaLnBrk="0" hangingPunct="0">
              <a:defRPr>
                <a:solidFill>
                  <a:schemeClr val="tx1"/>
                </a:solidFill>
                <a:latin typeface="Arial" panose="020B0604020202020204" pitchFamily="34" charset="0"/>
                <a:ea typeface="宋体" panose="02010600030101010101" pitchFamily="2" charset="-122"/>
              </a:defRPr>
            </a:lvl3pPr>
            <a:lvl4pPr marL="1600200" indent="-228600" defTabSz="457200" eaLnBrk="0" hangingPunct="0">
              <a:defRPr>
                <a:solidFill>
                  <a:schemeClr val="tx1"/>
                </a:solidFill>
                <a:latin typeface="Arial" panose="020B0604020202020204" pitchFamily="34" charset="0"/>
                <a:ea typeface="宋体" panose="02010600030101010101" pitchFamily="2" charset="-122"/>
              </a:defRPr>
            </a:lvl4pPr>
            <a:lvl5pPr marL="2057400" indent="-228600" defTabSz="4572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base" latinLnBrk="0" hangingPunct="1">
              <a:spcBef>
                <a:spcPct val="0"/>
              </a:spcBef>
              <a:spcAft>
                <a:spcPct val="0"/>
              </a:spcAft>
              <a:buClrTx/>
              <a:buSzTx/>
              <a:buFontTx/>
              <a:buNone/>
              <a:tabLst/>
              <a:defRPr/>
            </a:pPr>
            <a:r>
              <a:rPr kumimoji="0" lang="zh-CN" altLang="en-US" sz="2000" b="1"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rPr>
              <a:t>多元化激励优化效果体现</a:t>
            </a:r>
          </a:p>
        </p:txBody>
      </p:sp>
      <p:sp>
        <p:nvSpPr>
          <p:cNvPr id="9" name="矩形 8">
            <a:extLst>
              <a:ext uri="{FF2B5EF4-FFF2-40B4-BE49-F238E27FC236}">
                <a16:creationId xmlns:a16="http://schemas.microsoft.com/office/drawing/2014/main" id="{2980513C-14A4-0369-867D-74A72B85896A}"/>
              </a:ext>
            </a:extLst>
          </p:cNvPr>
          <p:cNvSpPr/>
          <p:nvPr/>
        </p:nvSpPr>
        <p:spPr>
          <a:xfrm>
            <a:off x="9049595" y="2877062"/>
            <a:ext cx="1832553" cy="1015663"/>
          </a:xfrm>
          <a:prstGeom prst="rect">
            <a:avLst/>
          </a:prstGeom>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rPr>
              <a:t>54%</a:t>
            </a:r>
            <a:endParaRPr kumimoji="0" lang="zh-CN" altLang="en-US" sz="1800" b="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CB1D2A3C-EE4A-7E01-8799-EC54EDE6C2D6}"/>
              </a:ext>
            </a:extLst>
          </p:cNvPr>
          <p:cNvSpPr txBox="1"/>
          <p:nvPr/>
        </p:nvSpPr>
        <p:spPr>
          <a:xfrm>
            <a:off x="7775039" y="479258"/>
            <a:ext cx="1270432" cy="176971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rPr>
              <a:t>“</a:t>
            </a:r>
            <a:endParaRPr kumimoji="0" lang="zh-CN" altLang="en-US" sz="115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5" name="矩形 14">
            <a:extLst>
              <a:ext uri="{FF2B5EF4-FFF2-40B4-BE49-F238E27FC236}">
                <a16:creationId xmlns:a16="http://schemas.microsoft.com/office/drawing/2014/main" id="{1C9C0BA6-6E80-7CFA-B492-BA795E26C6D6}"/>
              </a:ext>
            </a:extLst>
          </p:cNvPr>
          <p:cNvSpPr/>
          <p:nvPr/>
        </p:nvSpPr>
        <p:spPr>
          <a:xfrm>
            <a:off x="6476589" y="5762176"/>
            <a:ext cx="800219" cy="276999"/>
          </a:xfrm>
          <a:prstGeom prst="rect">
            <a:avLst/>
          </a:prstGeom>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rPr>
              <a:t>平均年龄</a:t>
            </a:r>
            <a:endParaRPr kumimoji="0" lang="zh-CN" altLang="en-US" sz="16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16" name="矩形 15">
            <a:extLst>
              <a:ext uri="{FF2B5EF4-FFF2-40B4-BE49-F238E27FC236}">
                <a16:creationId xmlns:a16="http://schemas.microsoft.com/office/drawing/2014/main" id="{6EF082D3-9484-001A-0B2C-6CC2DB8D9260}"/>
              </a:ext>
            </a:extLst>
          </p:cNvPr>
          <p:cNvSpPr/>
          <p:nvPr/>
        </p:nvSpPr>
        <p:spPr>
          <a:xfrm>
            <a:off x="6509450" y="5982205"/>
            <a:ext cx="734496" cy="338554"/>
          </a:xfrm>
          <a:prstGeom prst="rect">
            <a:avLst/>
          </a:prstGeom>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rPr>
              <a:t>20-40</a:t>
            </a:r>
            <a:endParaRPr kumimoji="0" lang="zh-CN" altLang="en-US" sz="20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sp>
        <p:nvSpPr>
          <p:cNvPr id="21" name="矩形 20">
            <a:extLst>
              <a:ext uri="{FF2B5EF4-FFF2-40B4-BE49-F238E27FC236}">
                <a16:creationId xmlns:a16="http://schemas.microsoft.com/office/drawing/2014/main" id="{2FDA30B5-10E5-3A1D-C969-80D63DDA1618}"/>
              </a:ext>
            </a:extLst>
          </p:cNvPr>
          <p:cNvSpPr/>
          <p:nvPr/>
        </p:nvSpPr>
        <p:spPr>
          <a:xfrm>
            <a:off x="6462963" y="1866986"/>
            <a:ext cx="827471" cy="276999"/>
          </a:xfrm>
          <a:prstGeom prst="rect">
            <a:avLst/>
          </a:prstGeom>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rPr>
              <a:t>人员配置</a:t>
            </a:r>
            <a:endParaRPr kumimoji="0" lang="zh-CN" altLang="en-US" sz="16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22" name="矩形 21">
            <a:extLst>
              <a:ext uri="{FF2B5EF4-FFF2-40B4-BE49-F238E27FC236}">
                <a16:creationId xmlns:a16="http://schemas.microsoft.com/office/drawing/2014/main" id="{F7DAC62B-8CD7-38F6-8822-B3F48AEF16E3}"/>
              </a:ext>
            </a:extLst>
          </p:cNvPr>
          <p:cNvSpPr/>
          <p:nvPr/>
        </p:nvSpPr>
        <p:spPr>
          <a:xfrm>
            <a:off x="6324643" y="2136749"/>
            <a:ext cx="1104110" cy="338554"/>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rPr>
              <a:t>一部</a:t>
            </a:r>
          </a:p>
        </p:txBody>
      </p:sp>
      <p:sp>
        <p:nvSpPr>
          <p:cNvPr id="41" name="Rectangle 27">
            <a:extLst>
              <a:ext uri="{FF2B5EF4-FFF2-40B4-BE49-F238E27FC236}">
                <a16:creationId xmlns:a16="http://schemas.microsoft.com/office/drawing/2014/main" id="{CC06E827-60BF-BF16-C34D-64EDC33663B6}"/>
              </a:ext>
            </a:extLst>
          </p:cNvPr>
          <p:cNvSpPr>
            <a:spLocks noChangeArrowheads="1"/>
          </p:cNvSpPr>
          <p:nvPr/>
        </p:nvSpPr>
        <p:spPr bwMode="auto">
          <a:xfrm>
            <a:off x="8199067" y="4229699"/>
            <a:ext cx="3533608" cy="1423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defTabSz="457200" eaLnBrk="0" hangingPunct="0">
              <a:defRPr>
                <a:solidFill>
                  <a:schemeClr val="tx1"/>
                </a:solidFill>
                <a:latin typeface="Arial" panose="020B0604020202020204" pitchFamily="34" charset="0"/>
                <a:ea typeface="宋体" panose="02010600030101010101" pitchFamily="2" charset="-122"/>
              </a:defRPr>
            </a:lvl1pPr>
            <a:lvl2pPr marL="742950" indent="-285750" defTabSz="457200" eaLnBrk="0" hangingPunct="0">
              <a:defRPr>
                <a:solidFill>
                  <a:schemeClr val="tx1"/>
                </a:solidFill>
                <a:latin typeface="Arial" panose="020B0604020202020204" pitchFamily="34" charset="0"/>
                <a:ea typeface="宋体" panose="02010600030101010101" pitchFamily="2" charset="-122"/>
              </a:defRPr>
            </a:lvl2pPr>
            <a:lvl3pPr marL="1143000" indent="-228600" defTabSz="457200" eaLnBrk="0" hangingPunct="0">
              <a:defRPr>
                <a:solidFill>
                  <a:schemeClr val="tx1"/>
                </a:solidFill>
                <a:latin typeface="Arial" panose="020B0604020202020204" pitchFamily="34" charset="0"/>
                <a:ea typeface="宋体" panose="02010600030101010101" pitchFamily="2" charset="-122"/>
              </a:defRPr>
            </a:lvl3pPr>
            <a:lvl4pPr marL="1600200" indent="-228600" defTabSz="457200" eaLnBrk="0" hangingPunct="0">
              <a:defRPr>
                <a:solidFill>
                  <a:schemeClr val="tx1"/>
                </a:solidFill>
                <a:latin typeface="Arial" panose="020B0604020202020204" pitchFamily="34" charset="0"/>
                <a:ea typeface="宋体" panose="02010600030101010101" pitchFamily="2" charset="-122"/>
              </a:defRPr>
            </a:lvl4pPr>
            <a:lvl5pPr marL="2057400" indent="-228600" defTabSz="4572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457200" rtl="0" eaLnBrk="1" fontAlgn="base" latinLnBrk="0" hangingPunct="1">
              <a:lnSpc>
                <a:spcPct val="150000"/>
              </a:lnSpc>
              <a:spcBef>
                <a:spcPct val="0"/>
              </a:spcBef>
              <a:spcAft>
                <a:spcPct val="0"/>
              </a:spcAft>
              <a:buClrTx/>
              <a:buSzTx/>
              <a:buFontTx/>
              <a:buNone/>
              <a:tabLst/>
              <a:defRPr/>
            </a:pPr>
            <a:r>
              <a:rPr kumimoji="0" lang="zh-CN" altLang="en-US" sz="1400" b="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在此处输入文本内容在此处输入文本内容</a:t>
            </a: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zh-CN" altLang="en-US" sz="1400" b="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在此处输入文本内容在此处输入文本内容在此处输入文本内容在此处输入文本内容</a:t>
            </a: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zh-CN" altLang="en-US" sz="1400" b="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rPr>
              <a:t>在此处输入文本内容在此处输入文本内容</a:t>
            </a:r>
          </a:p>
          <a:p>
            <a:pPr marL="0" marR="0" lvl="0" indent="0" algn="l" defTabSz="457200" rtl="0" eaLnBrk="1" fontAlgn="base" latinLnBrk="0" hangingPunct="1">
              <a:lnSpc>
                <a:spcPct val="150000"/>
              </a:lnSpc>
              <a:spcBef>
                <a:spcPct val="0"/>
              </a:spcBef>
              <a:spcAft>
                <a:spcPct val="0"/>
              </a:spcAft>
              <a:buClrTx/>
              <a:buSzTx/>
              <a:buFontTx/>
              <a:buNone/>
              <a:tabLst/>
              <a:defRPr/>
            </a:pPr>
            <a:endParaRPr kumimoji="0" lang="zh-CN" altLang="en-US" sz="1400" b="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3" name="矩形 42">
            <a:extLst>
              <a:ext uri="{FF2B5EF4-FFF2-40B4-BE49-F238E27FC236}">
                <a16:creationId xmlns:a16="http://schemas.microsoft.com/office/drawing/2014/main" id="{C1AEA849-0899-7A0B-FC86-6F1BD54E10D3}"/>
              </a:ext>
            </a:extLst>
          </p:cNvPr>
          <p:cNvSpPr/>
          <p:nvPr/>
        </p:nvSpPr>
        <p:spPr>
          <a:xfrm>
            <a:off x="6462963" y="2840784"/>
            <a:ext cx="827471" cy="276999"/>
          </a:xfrm>
          <a:prstGeom prst="rect">
            <a:avLst/>
          </a:prstGeom>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rPr>
              <a:t>人员配置</a:t>
            </a:r>
            <a:endParaRPr kumimoji="0" lang="zh-CN" altLang="en-US" sz="16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44" name="矩形 43">
            <a:extLst>
              <a:ext uri="{FF2B5EF4-FFF2-40B4-BE49-F238E27FC236}">
                <a16:creationId xmlns:a16="http://schemas.microsoft.com/office/drawing/2014/main" id="{B91FB000-A560-C693-0EE2-B97A675EEFC6}"/>
              </a:ext>
            </a:extLst>
          </p:cNvPr>
          <p:cNvSpPr/>
          <p:nvPr/>
        </p:nvSpPr>
        <p:spPr>
          <a:xfrm>
            <a:off x="6324643" y="3110547"/>
            <a:ext cx="1104110" cy="338554"/>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rPr>
              <a:t>二部</a:t>
            </a:r>
          </a:p>
        </p:txBody>
      </p:sp>
      <p:sp>
        <p:nvSpPr>
          <p:cNvPr id="46" name="矩形 45">
            <a:extLst>
              <a:ext uri="{FF2B5EF4-FFF2-40B4-BE49-F238E27FC236}">
                <a16:creationId xmlns:a16="http://schemas.microsoft.com/office/drawing/2014/main" id="{72BB25AE-C886-FD27-090D-004CB30C8C27}"/>
              </a:ext>
            </a:extLst>
          </p:cNvPr>
          <p:cNvSpPr/>
          <p:nvPr/>
        </p:nvSpPr>
        <p:spPr>
          <a:xfrm>
            <a:off x="6462963" y="3814581"/>
            <a:ext cx="827471" cy="276999"/>
          </a:xfrm>
          <a:prstGeom prst="rect">
            <a:avLst/>
          </a:prstGeom>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rPr>
              <a:t>人员配置</a:t>
            </a:r>
            <a:endParaRPr kumimoji="0" lang="zh-CN" altLang="en-US" sz="16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47" name="矩形 46">
            <a:extLst>
              <a:ext uri="{FF2B5EF4-FFF2-40B4-BE49-F238E27FC236}">
                <a16:creationId xmlns:a16="http://schemas.microsoft.com/office/drawing/2014/main" id="{49DCE933-0C95-8A06-7084-27E60CA1D856}"/>
              </a:ext>
            </a:extLst>
          </p:cNvPr>
          <p:cNvSpPr/>
          <p:nvPr/>
        </p:nvSpPr>
        <p:spPr>
          <a:xfrm>
            <a:off x="6324643" y="4084344"/>
            <a:ext cx="1104110" cy="338554"/>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rPr>
              <a:t>三部</a:t>
            </a:r>
          </a:p>
        </p:txBody>
      </p:sp>
      <p:sp>
        <p:nvSpPr>
          <p:cNvPr id="49" name="矩形 48">
            <a:extLst>
              <a:ext uri="{FF2B5EF4-FFF2-40B4-BE49-F238E27FC236}">
                <a16:creationId xmlns:a16="http://schemas.microsoft.com/office/drawing/2014/main" id="{C5FFC52C-C509-D739-8663-2A9CE26B765A}"/>
              </a:ext>
            </a:extLst>
          </p:cNvPr>
          <p:cNvSpPr/>
          <p:nvPr/>
        </p:nvSpPr>
        <p:spPr>
          <a:xfrm>
            <a:off x="6462963" y="4788378"/>
            <a:ext cx="827471" cy="276999"/>
          </a:xfrm>
          <a:prstGeom prst="rect">
            <a:avLst/>
          </a:prstGeom>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rPr>
              <a:t>人员配置</a:t>
            </a:r>
            <a:endParaRPr kumimoji="0" lang="zh-CN" altLang="en-US" sz="16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mn-cs"/>
            </a:endParaRPr>
          </a:p>
        </p:txBody>
      </p:sp>
      <p:sp>
        <p:nvSpPr>
          <p:cNvPr id="50" name="矩形 49">
            <a:extLst>
              <a:ext uri="{FF2B5EF4-FFF2-40B4-BE49-F238E27FC236}">
                <a16:creationId xmlns:a16="http://schemas.microsoft.com/office/drawing/2014/main" id="{7D077184-DFC0-249A-D28B-1309A67FCD99}"/>
              </a:ext>
            </a:extLst>
          </p:cNvPr>
          <p:cNvSpPr/>
          <p:nvPr/>
        </p:nvSpPr>
        <p:spPr>
          <a:xfrm>
            <a:off x="6324643" y="5058141"/>
            <a:ext cx="1104110" cy="338554"/>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rPr>
              <a:t>四部</a:t>
            </a:r>
          </a:p>
        </p:txBody>
      </p:sp>
      <p:sp>
        <p:nvSpPr>
          <p:cNvPr id="32" name="文本框 31">
            <a:extLst>
              <a:ext uri="{FF2B5EF4-FFF2-40B4-BE49-F238E27FC236}">
                <a16:creationId xmlns:a16="http://schemas.microsoft.com/office/drawing/2014/main" id="{82760A11-C6C2-5262-B6F0-473174A1EE9C}"/>
              </a:ext>
            </a:extLst>
          </p:cNvPr>
          <p:cNvSpPr txBox="1"/>
          <p:nvPr/>
        </p:nvSpPr>
        <p:spPr>
          <a:xfrm>
            <a:off x="1076268" y="486554"/>
            <a:ext cx="2236510" cy="400110"/>
          </a:xfrm>
          <a:prstGeom prst="rect">
            <a:avLst/>
          </a:prstGeom>
          <a:noFill/>
        </p:spPr>
        <p:txBody>
          <a:bodyPr wrap="none" rtlCol="0">
            <a:noAutofit/>
          </a:bodyPr>
          <a:lstStyle/>
          <a:p>
            <a:pPr algn="ctr"/>
            <a:r>
              <a:rPr lang="zh-CN" altLang="en-US" sz="2000" b="1">
                <a:solidFill>
                  <a:schemeClr val="bg1"/>
                </a:solidFill>
                <a:latin typeface="微软雅黑" panose="020B0503020204020204" pitchFamily="34" charset="-122"/>
                <a:ea typeface="微软雅黑" panose="020B0503020204020204" pitchFamily="34" charset="-122"/>
              </a:rPr>
              <a:t>人力资源配置管理</a:t>
            </a:r>
          </a:p>
        </p:txBody>
      </p:sp>
      <p:sp>
        <p:nvSpPr>
          <p:cNvPr id="33" name="文本框 32">
            <a:extLst>
              <a:ext uri="{FF2B5EF4-FFF2-40B4-BE49-F238E27FC236}">
                <a16:creationId xmlns:a16="http://schemas.microsoft.com/office/drawing/2014/main" id="{DA8F61ED-CEBC-680C-8FFF-95766C790EFC}"/>
              </a:ext>
            </a:extLst>
          </p:cNvPr>
          <p:cNvSpPr txBox="1"/>
          <p:nvPr/>
        </p:nvSpPr>
        <p:spPr>
          <a:xfrm>
            <a:off x="198157" y="105442"/>
            <a:ext cx="1685996" cy="472916"/>
          </a:xfrm>
          <a:prstGeom prst="parallelogram">
            <a:avLst/>
          </a:prstGeom>
          <a:noFill/>
        </p:spPr>
        <p:txBody>
          <a:bodyPr wrap="none" rtlCol="0">
            <a:noAutofit/>
          </a:bodyPr>
          <a:lstStyle/>
          <a:p>
            <a:pPr algn="ctr"/>
            <a:r>
              <a:rPr lang="en-US" altLang="zh-CN">
                <a:solidFill>
                  <a:schemeClr val="accent1"/>
                </a:solidFill>
                <a:latin typeface="微软雅黑" panose="020B0503020204020204" pitchFamily="34" charset="-122"/>
                <a:ea typeface="微软雅黑" panose="020B0503020204020204" pitchFamily="34" charset="-122"/>
              </a:rPr>
              <a:t>PART ONE</a:t>
            </a:r>
            <a:endParaRPr lang="zh-CN" altLang="en-US">
              <a:solidFill>
                <a:schemeClr val="accent1"/>
              </a:solidFill>
              <a:latin typeface="微软雅黑" panose="020B0503020204020204" pitchFamily="34" charset="-122"/>
              <a:ea typeface="微软雅黑" panose="020B0503020204020204" pitchFamily="34" charset="-122"/>
            </a:endParaRPr>
          </a:p>
        </p:txBody>
      </p:sp>
      <p:pic>
        <p:nvPicPr>
          <p:cNvPr id="52" name="图片 51">
            <a:hlinkClick r:id="rId3"/>
            <a:extLst>
              <a:ext uri="{FF2B5EF4-FFF2-40B4-BE49-F238E27FC236}">
                <a16:creationId xmlns:a16="http://schemas.microsoft.com/office/drawing/2014/main" id="{B071D0DF-DDF7-BA0D-F725-F356CBB5686D}"/>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362469" y="614615"/>
            <a:ext cx="1156431" cy="152649"/>
          </a:xfrm>
          <a:prstGeom prst="rect">
            <a:avLst/>
          </a:prstGeom>
        </p:spPr>
      </p:pic>
      <p:cxnSp>
        <p:nvCxnSpPr>
          <p:cNvPr id="53" name="直接连接符 52">
            <a:extLst>
              <a:ext uri="{FF2B5EF4-FFF2-40B4-BE49-F238E27FC236}">
                <a16:creationId xmlns:a16="http://schemas.microsoft.com/office/drawing/2014/main" id="{3CE503A0-4F99-2B2C-C2FF-B14902ED6309}"/>
              </a:ext>
            </a:extLst>
          </p:cNvPr>
          <p:cNvCxnSpPr>
            <a:cxnSpLocks/>
          </p:cNvCxnSpPr>
          <p:nvPr/>
        </p:nvCxnSpPr>
        <p:spPr>
          <a:xfrm>
            <a:off x="3611408" y="690939"/>
            <a:ext cx="6582459" cy="0"/>
          </a:xfrm>
          <a:prstGeom prst="line">
            <a:avLst/>
          </a:prstGeom>
          <a:ln>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9718F6ED-FB39-0254-E7AD-A65403155E58}"/>
              </a:ext>
            </a:extLst>
          </p:cNvPr>
          <p:cNvCxnSpPr>
            <a:cxnSpLocks/>
          </p:cNvCxnSpPr>
          <p:nvPr/>
        </p:nvCxnSpPr>
        <p:spPr>
          <a:xfrm>
            <a:off x="7739743" y="690939"/>
            <a:ext cx="2454124" cy="0"/>
          </a:xfrm>
          <a:prstGeom prst="line">
            <a:avLst/>
          </a:prstGeom>
          <a:ln>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4317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5">
            <a:extLst>
              <a:ext uri="{FF2B5EF4-FFF2-40B4-BE49-F238E27FC236}">
                <a16:creationId xmlns:a16="http://schemas.microsoft.com/office/drawing/2014/main" id="{EDBEB171-A553-CB61-6BE5-B47D9A175927}"/>
              </a:ext>
            </a:extLst>
          </p:cNvPr>
          <p:cNvSpPr>
            <a:spLocks noChangeArrowheads="1"/>
          </p:cNvSpPr>
          <p:nvPr/>
        </p:nvSpPr>
        <p:spPr bwMode="auto">
          <a:xfrm>
            <a:off x="811310" y="5413725"/>
            <a:ext cx="4821031" cy="70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noAutofit/>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在此处输入文本内容在此处输入文本内容</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在此处输入文本内容在此处输入文本内容</a:t>
            </a:r>
          </a:p>
        </p:txBody>
      </p:sp>
      <p:sp>
        <p:nvSpPr>
          <p:cNvPr id="9" name="矩形 7">
            <a:extLst>
              <a:ext uri="{FF2B5EF4-FFF2-40B4-BE49-F238E27FC236}">
                <a16:creationId xmlns:a16="http://schemas.microsoft.com/office/drawing/2014/main" id="{F3E48D47-992B-4FC4-C463-F8DE7ACA2742}"/>
              </a:ext>
            </a:extLst>
          </p:cNvPr>
          <p:cNvSpPr>
            <a:spLocks noChangeArrowheads="1"/>
          </p:cNvSpPr>
          <p:nvPr/>
        </p:nvSpPr>
        <p:spPr bwMode="auto">
          <a:xfrm>
            <a:off x="7398596" y="5413725"/>
            <a:ext cx="3508070" cy="70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noAutofit/>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algn="ctr" defTabSz="914400" rtl="0" eaLnBrk="0" fontAlgn="auto" latinLnBrk="0" hangingPunct="0">
              <a:lnSpc>
                <a:spcPct val="15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在此处输入文本内容在此处输入文本内容</a:t>
            </a:r>
          </a:p>
          <a:p>
            <a:pPr marL="0" marR="0" lvl="0" indent="0" algn="ctr" defTabSz="914400" rtl="0" eaLnBrk="0" fontAlgn="auto" latinLnBrk="0" hangingPunct="0">
              <a:lnSpc>
                <a:spcPct val="15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在此处输入文本内容在此处输入文本内容</a:t>
            </a:r>
          </a:p>
        </p:txBody>
      </p:sp>
      <p:sp>
        <p:nvSpPr>
          <p:cNvPr id="10" name="矩形 9">
            <a:extLst>
              <a:ext uri="{FF2B5EF4-FFF2-40B4-BE49-F238E27FC236}">
                <a16:creationId xmlns:a16="http://schemas.microsoft.com/office/drawing/2014/main" id="{4001CEF2-ECAD-A107-16AF-F9DB554B4273}"/>
              </a:ext>
            </a:extLst>
          </p:cNvPr>
          <p:cNvSpPr/>
          <p:nvPr/>
        </p:nvSpPr>
        <p:spPr>
          <a:xfrm>
            <a:off x="1917775" y="1636789"/>
            <a:ext cx="2608100"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大一部情况</a:t>
            </a:r>
          </a:p>
        </p:txBody>
      </p:sp>
      <p:sp>
        <p:nvSpPr>
          <p:cNvPr id="11" name="矩形 10">
            <a:extLst>
              <a:ext uri="{FF2B5EF4-FFF2-40B4-BE49-F238E27FC236}">
                <a16:creationId xmlns:a16="http://schemas.microsoft.com/office/drawing/2014/main" id="{362E81B0-15E7-9E12-E563-10EBDEEB4D92}"/>
              </a:ext>
            </a:extLst>
          </p:cNvPr>
          <p:cNvSpPr/>
          <p:nvPr/>
        </p:nvSpPr>
        <p:spPr>
          <a:xfrm>
            <a:off x="8157129" y="1636789"/>
            <a:ext cx="1991004"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大二部情况</a:t>
            </a:r>
            <a:endParaRPr kumimoji="0" lang="en-US" altLang="zh-CN" sz="24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 name="矩形 7">
            <a:extLst>
              <a:ext uri="{FF2B5EF4-FFF2-40B4-BE49-F238E27FC236}">
                <a16:creationId xmlns:a16="http://schemas.microsoft.com/office/drawing/2014/main" id="{BDD9A7B9-39A8-4D46-C9D6-DA68C787EB67}"/>
              </a:ext>
            </a:extLst>
          </p:cNvPr>
          <p:cNvSpPr>
            <a:spLocks noChangeArrowheads="1"/>
          </p:cNvSpPr>
          <p:nvPr/>
        </p:nvSpPr>
        <p:spPr bwMode="auto">
          <a:xfrm>
            <a:off x="4609619" y="3279861"/>
            <a:ext cx="1419935" cy="70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noAutofit/>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algn="ctr" defTabSz="914400" rtl="0" eaLnBrk="0" fontAlgn="auto" latinLnBrk="0" hangingPunct="0">
              <a:lnSpc>
                <a:spcPct val="15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合格率  </a:t>
            </a:r>
            <a:endParaRPr kumimoji="0" lang="en-US" altLang="zh-CN"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914400" rtl="0" eaLnBrk="0" fontAlgn="auto" latinLnBrk="0" hangingPunct="0">
              <a:lnSpc>
                <a:spcPct val="15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48.9%</a:t>
            </a:r>
            <a:endParaRPr kumimoji="0" lang="zh-CN" altLang="en-US"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矩形 7">
            <a:extLst>
              <a:ext uri="{FF2B5EF4-FFF2-40B4-BE49-F238E27FC236}">
                <a16:creationId xmlns:a16="http://schemas.microsoft.com/office/drawing/2014/main" id="{7277820A-28BE-4657-336D-A616B9149323}"/>
              </a:ext>
            </a:extLst>
          </p:cNvPr>
          <p:cNvSpPr>
            <a:spLocks noChangeArrowheads="1"/>
          </p:cNvSpPr>
          <p:nvPr/>
        </p:nvSpPr>
        <p:spPr bwMode="auto">
          <a:xfrm>
            <a:off x="683124" y="3323858"/>
            <a:ext cx="840128" cy="70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noAutofit/>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algn="ctr" defTabSz="914400" rtl="0" eaLnBrk="0" fontAlgn="auto" latinLnBrk="0" hangingPunct="0">
              <a:lnSpc>
                <a:spcPct val="150000"/>
              </a:lnSpc>
              <a:spcBef>
                <a:spcPts val="0"/>
              </a:spcBef>
              <a:spcAft>
                <a:spcPts val="0"/>
              </a:spcAft>
              <a:buClrTx/>
              <a:buSzTx/>
              <a:buFontTx/>
              <a:buNone/>
              <a:tabLst/>
              <a:defRPr/>
            </a:pPr>
            <a:r>
              <a:rPr kumimoji="0" lang="zh-CN" altLang="en-US"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不良率</a:t>
            </a:r>
            <a:r>
              <a:rPr kumimoji="0" lang="en-US" altLang="zh-CN"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4.2%</a:t>
            </a:r>
            <a:endParaRPr kumimoji="0" lang="zh-CN" altLang="en-US"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15" name="组合 14">
            <a:extLst>
              <a:ext uri="{FF2B5EF4-FFF2-40B4-BE49-F238E27FC236}">
                <a16:creationId xmlns:a16="http://schemas.microsoft.com/office/drawing/2014/main" id="{A5BDC870-D138-F477-9D14-129EFE4FC8AF}"/>
              </a:ext>
            </a:extLst>
          </p:cNvPr>
          <p:cNvGrpSpPr/>
          <p:nvPr/>
        </p:nvGrpSpPr>
        <p:grpSpPr>
          <a:xfrm>
            <a:off x="1417748" y="2342510"/>
            <a:ext cx="3608156" cy="2840878"/>
            <a:chOff x="1417748" y="2407346"/>
            <a:chExt cx="3608156" cy="2840878"/>
          </a:xfrm>
        </p:grpSpPr>
        <p:graphicFrame>
          <p:nvGraphicFramePr>
            <p:cNvPr id="20" name="图表 19">
              <a:extLst>
                <a:ext uri="{FF2B5EF4-FFF2-40B4-BE49-F238E27FC236}">
                  <a16:creationId xmlns:a16="http://schemas.microsoft.com/office/drawing/2014/main" id="{F6318921-E912-FEAF-5F0E-6A202A24B1A2}"/>
                </a:ext>
              </a:extLst>
            </p:cNvPr>
            <p:cNvGraphicFramePr/>
            <p:nvPr>
              <p:extLst>
                <p:ext uri="{D42A27DB-BD31-4B8C-83A1-F6EECF244321}">
                  <p14:modId xmlns:p14="http://schemas.microsoft.com/office/powerpoint/2010/main" val="1647225584"/>
                </p:ext>
              </p:extLst>
            </p:nvPr>
          </p:nvGraphicFramePr>
          <p:xfrm>
            <a:off x="1417748" y="2459350"/>
            <a:ext cx="3608156" cy="2736870"/>
          </p:xfrm>
          <a:graphic>
            <a:graphicData uri="http://schemas.openxmlformats.org/drawingml/2006/chart">
              <c:chart xmlns:c="http://schemas.openxmlformats.org/drawingml/2006/chart" xmlns:r="http://schemas.openxmlformats.org/officeDocument/2006/relationships" r:id="rId2"/>
            </a:graphicData>
          </a:graphic>
        </p:graphicFrame>
        <p:sp>
          <p:nvSpPr>
            <p:cNvPr id="22" name="椭圆 21">
              <a:extLst>
                <a:ext uri="{FF2B5EF4-FFF2-40B4-BE49-F238E27FC236}">
                  <a16:creationId xmlns:a16="http://schemas.microsoft.com/office/drawing/2014/main" id="{82E4D6CD-45AD-6A5F-D8C8-217FF149501D}"/>
                </a:ext>
              </a:extLst>
            </p:cNvPr>
            <p:cNvSpPr/>
            <p:nvPr/>
          </p:nvSpPr>
          <p:spPr>
            <a:xfrm>
              <a:off x="1801387" y="2407346"/>
              <a:ext cx="2840878" cy="2840878"/>
            </a:xfrm>
            <a:prstGeom prst="ellipse">
              <a:avLst/>
            </a:prstGeom>
            <a:noFill/>
            <a:ln>
              <a:solidFill>
                <a:srgbClr val="63B1D7">
                  <a:alpha val="2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cxnSp>
        <p:nvCxnSpPr>
          <p:cNvPr id="16" name="直接连接符 15">
            <a:extLst>
              <a:ext uri="{FF2B5EF4-FFF2-40B4-BE49-F238E27FC236}">
                <a16:creationId xmlns:a16="http://schemas.microsoft.com/office/drawing/2014/main" id="{5C6FBAAF-561A-47B5-D1BF-61EC08E7590F}"/>
              </a:ext>
            </a:extLst>
          </p:cNvPr>
          <p:cNvCxnSpPr>
            <a:cxnSpLocks/>
          </p:cNvCxnSpPr>
          <p:nvPr/>
        </p:nvCxnSpPr>
        <p:spPr>
          <a:xfrm>
            <a:off x="4437027" y="3676320"/>
            <a:ext cx="42223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7" name="组合 16">
            <a:extLst>
              <a:ext uri="{FF2B5EF4-FFF2-40B4-BE49-F238E27FC236}">
                <a16:creationId xmlns:a16="http://schemas.microsoft.com/office/drawing/2014/main" id="{5FFF4ECE-B3A4-3F7A-0908-BC3D72CAE761}"/>
              </a:ext>
            </a:extLst>
          </p:cNvPr>
          <p:cNvGrpSpPr/>
          <p:nvPr/>
        </p:nvGrpSpPr>
        <p:grpSpPr>
          <a:xfrm>
            <a:off x="1392890" y="2676855"/>
            <a:ext cx="1268888" cy="647003"/>
            <a:chOff x="1392890" y="2863286"/>
            <a:chExt cx="1268888" cy="647003"/>
          </a:xfrm>
        </p:grpSpPr>
        <p:cxnSp>
          <p:nvCxnSpPr>
            <p:cNvPr id="18" name="直接连接符 17">
              <a:extLst>
                <a:ext uri="{FF2B5EF4-FFF2-40B4-BE49-F238E27FC236}">
                  <a16:creationId xmlns:a16="http://schemas.microsoft.com/office/drawing/2014/main" id="{B1AED309-A602-6E16-04B8-582DF3876D34}"/>
                </a:ext>
              </a:extLst>
            </p:cNvPr>
            <p:cNvCxnSpPr>
              <a:cxnSpLocks/>
            </p:cNvCxnSpPr>
            <p:nvPr/>
          </p:nvCxnSpPr>
          <p:spPr>
            <a:xfrm>
              <a:off x="1890944" y="2863286"/>
              <a:ext cx="77083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74954DCB-A67D-649B-E1B7-456604957AF6}"/>
                </a:ext>
              </a:extLst>
            </p:cNvPr>
            <p:cNvCxnSpPr>
              <a:cxnSpLocks/>
            </p:cNvCxnSpPr>
            <p:nvPr/>
          </p:nvCxnSpPr>
          <p:spPr>
            <a:xfrm flipV="1">
              <a:off x="1392890" y="2867962"/>
              <a:ext cx="494461" cy="64232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24" name="直接连接符 23">
            <a:extLst>
              <a:ext uri="{FF2B5EF4-FFF2-40B4-BE49-F238E27FC236}">
                <a16:creationId xmlns:a16="http://schemas.microsoft.com/office/drawing/2014/main" id="{3B9D2F98-4872-B700-84DC-6C1B60E36630}"/>
              </a:ext>
            </a:extLst>
          </p:cNvPr>
          <p:cNvCxnSpPr>
            <a:cxnSpLocks/>
          </p:cNvCxnSpPr>
          <p:nvPr/>
        </p:nvCxnSpPr>
        <p:spPr>
          <a:xfrm>
            <a:off x="7565575" y="4195233"/>
            <a:ext cx="48613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矩形 7">
            <a:extLst>
              <a:ext uri="{FF2B5EF4-FFF2-40B4-BE49-F238E27FC236}">
                <a16:creationId xmlns:a16="http://schemas.microsoft.com/office/drawing/2014/main" id="{FCADAFC9-C1D1-1E3B-2B8B-828AE0BD9BEF}"/>
              </a:ext>
            </a:extLst>
          </p:cNvPr>
          <p:cNvSpPr>
            <a:spLocks noChangeArrowheads="1"/>
          </p:cNvSpPr>
          <p:nvPr/>
        </p:nvSpPr>
        <p:spPr bwMode="auto">
          <a:xfrm>
            <a:off x="10665637" y="3366860"/>
            <a:ext cx="877530" cy="70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noAutofit/>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algn="ctr" defTabSz="914400" rtl="0" eaLnBrk="0" fontAlgn="auto" latinLnBrk="0" hangingPunct="0">
              <a:lnSpc>
                <a:spcPct val="150000"/>
              </a:lnSpc>
              <a:spcBef>
                <a:spcPts val="0"/>
              </a:spcBef>
              <a:spcAft>
                <a:spcPts val="0"/>
              </a:spcAft>
              <a:buClrTx/>
              <a:buSzTx/>
              <a:buFontTx/>
              <a:buNone/>
              <a:tabLst/>
              <a:defRPr/>
            </a:pPr>
            <a:r>
              <a:rPr lang="zh-CN" altLang="en-US" sz="140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成功率</a:t>
            </a:r>
            <a:r>
              <a:rPr kumimoji="0" lang="zh-CN" altLang="en-US" sz="1400" b="0"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endParaRPr kumimoji="0" lang="en-US" altLang="zh-CN" sz="1400" b="0"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914400" rtl="0" eaLnBrk="0" fontAlgn="auto" latinLnBrk="0" hangingPunct="0">
              <a:lnSpc>
                <a:spcPct val="15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48.9%</a:t>
            </a:r>
            <a:endParaRPr kumimoji="0" lang="zh-CN" altLang="en-US" sz="1400" b="0"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 name="矩形 7">
            <a:extLst>
              <a:ext uri="{FF2B5EF4-FFF2-40B4-BE49-F238E27FC236}">
                <a16:creationId xmlns:a16="http://schemas.microsoft.com/office/drawing/2014/main" id="{20B0DE6D-F8AF-6021-8EBE-56014F442111}"/>
              </a:ext>
            </a:extLst>
          </p:cNvPr>
          <p:cNvSpPr>
            <a:spLocks noChangeArrowheads="1"/>
          </p:cNvSpPr>
          <p:nvPr/>
        </p:nvSpPr>
        <p:spPr bwMode="auto">
          <a:xfrm>
            <a:off x="6510167" y="3816834"/>
            <a:ext cx="1055408" cy="70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noAutofit/>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algn="ctr" defTabSz="914400" rtl="0" eaLnBrk="0" fontAlgn="auto" latinLnBrk="0" hangingPunct="0">
              <a:lnSpc>
                <a:spcPct val="150000"/>
              </a:lnSpc>
              <a:spcBef>
                <a:spcPts val="0"/>
              </a:spcBef>
              <a:spcAft>
                <a:spcPts val="0"/>
              </a:spcAft>
              <a:buClrTx/>
              <a:buSzTx/>
              <a:buFontTx/>
              <a:buNone/>
              <a:tabLst/>
              <a:defRPr/>
            </a:pPr>
            <a:r>
              <a:rPr lang="zh-CN" altLang="en-US" sz="140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合格率</a:t>
            </a:r>
            <a:r>
              <a:rPr kumimoji="0" lang="zh-CN" altLang="en-US"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endParaRPr kumimoji="0" lang="en-US" altLang="zh-CN"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914400" rtl="0" eaLnBrk="0" fontAlgn="auto" latinLnBrk="0" hangingPunct="0">
              <a:lnSpc>
                <a:spcPct val="15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46.9%</a:t>
            </a:r>
            <a:endParaRPr kumimoji="0" lang="zh-CN" altLang="en-US"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7" name="矩形 7">
            <a:extLst>
              <a:ext uri="{FF2B5EF4-FFF2-40B4-BE49-F238E27FC236}">
                <a16:creationId xmlns:a16="http://schemas.microsoft.com/office/drawing/2014/main" id="{CD047565-01CC-B2F9-133A-4F7C51A500F9}"/>
              </a:ext>
            </a:extLst>
          </p:cNvPr>
          <p:cNvSpPr>
            <a:spLocks noChangeArrowheads="1"/>
          </p:cNvSpPr>
          <p:nvPr/>
        </p:nvSpPr>
        <p:spPr bwMode="auto">
          <a:xfrm>
            <a:off x="6611036" y="2557351"/>
            <a:ext cx="840128" cy="70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4" rIns="91428" bIns="45714">
            <a:noAutofit/>
          </a:bodyPr>
          <a:lstStyle>
            <a:lvl1pPr eaLnBrk="0" hangingPunct="0">
              <a:defRPr>
                <a:solidFill>
                  <a:schemeClr val="tx1"/>
                </a:solidFill>
                <a:latin typeface="Arial" panose="020B0604020202020204" pitchFamily="34" charset="0"/>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华文细黑" panose="02010600040101010101" pitchFamily="2" charset="-122"/>
              </a:defRPr>
            </a:lvl2pPr>
            <a:lvl3pPr marL="1143000" indent="-228600" eaLnBrk="0" hangingPunct="0">
              <a:defRPr>
                <a:solidFill>
                  <a:schemeClr val="tx1"/>
                </a:solidFill>
                <a:latin typeface="Arial" panose="020B0604020202020204" pitchFamily="34" charset="0"/>
                <a:ea typeface="华文细黑" panose="02010600040101010101" pitchFamily="2" charset="-122"/>
              </a:defRPr>
            </a:lvl3pPr>
            <a:lvl4pPr marL="1600200" indent="-228600" eaLnBrk="0" hangingPunct="0">
              <a:defRPr>
                <a:solidFill>
                  <a:schemeClr val="tx1"/>
                </a:solidFill>
                <a:latin typeface="Arial" panose="020B0604020202020204" pitchFamily="34" charset="0"/>
                <a:ea typeface="华文细黑" panose="02010600040101010101" pitchFamily="2" charset="-122"/>
              </a:defRPr>
            </a:lvl4pPr>
            <a:lvl5pPr marL="2057400" indent="-228600" eaLnBrk="0" hangingPunct="0">
              <a:defRPr>
                <a:solidFill>
                  <a:schemeClr val="tx1"/>
                </a:solidFill>
                <a:latin typeface="Arial" panose="020B0604020202020204" pitchFamily="34" charset="0"/>
                <a:ea typeface="华文细黑" panose="02010600040101010101" pitchFamily="2" charset="-122"/>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marL="0" marR="0" lvl="0" indent="0" algn="ctr" defTabSz="914400" rtl="0" eaLnBrk="0" fontAlgn="auto" latinLnBrk="0" hangingPunct="0">
              <a:lnSpc>
                <a:spcPct val="150000"/>
              </a:lnSpc>
              <a:spcBef>
                <a:spcPts val="0"/>
              </a:spcBef>
              <a:spcAft>
                <a:spcPts val="0"/>
              </a:spcAft>
              <a:buClrTx/>
              <a:buSzTx/>
              <a:buFontTx/>
              <a:buNone/>
              <a:tabLst/>
              <a:defRPr/>
            </a:pPr>
            <a:r>
              <a:rPr lang="zh-CN" altLang="en-US" sz="140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不良率</a:t>
            </a:r>
            <a:r>
              <a:rPr kumimoji="0" lang="zh-CN" altLang="en-US"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  </a:t>
            </a:r>
            <a:endParaRPr kumimoji="0" lang="en-US" altLang="zh-CN"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ctr" defTabSz="914400" rtl="0" eaLnBrk="0" fontAlgn="auto" latinLnBrk="0" hangingPunct="0">
              <a:lnSpc>
                <a:spcPct val="15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4.2%</a:t>
            </a:r>
            <a:endParaRPr kumimoji="0" lang="zh-CN" altLang="en-US" sz="1400" b="0" i="0" u="none" strike="noStrike" kern="120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28" name="组合 27">
            <a:extLst>
              <a:ext uri="{FF2B5EF4-FFF2-40B4-BE49-F238E27FC236}">
                <a16:creationId xmlns:a16="http://schemas.microsoft.com/office/drawing/2014/main" id="{1F06FC40-26A5-E624-1FA0-E15C40B972E2}"/>
              </a:ext>
            </a:extLst>
          </p:cNvPr>
          <p:cNvGrpSpPr/>
          <p:nvPr/>
        </p:nvGrpSpPr>
        <p:grpSpPr>
          <a:xfrm>
            <a:off x="7349031" y="2342510"/>
            <a:ext cx="3607200" cy="2840878"/>
            <a:chOff x="7149855" y="2227028"/>
            <a:chExt cx="3607200" cy="2840878"/>
          </a:xfrm>
        </p:grpSpPr>
        <p:graphicFrame>
          <p:nvGraphicFramePr>
            <p:cNvPr id="32" name="图表 31">
              <a:extLst>
                <a:ext uri="{FF2B5EF4-FFF2-40B4-BE49-F238E27FC236}">
                  <a16:creationId xmlns:a16="http://schemas.microsoft.com/office/drawing/2014/main" id="{8BCECD85-79D5-CFBB-BF16-C35749A15CD8}"/>
                </a:ext>
              </a:extLst>
            </p:cNvPr>
            <p:cNvGraphicFramePr/>
            <p:nvPr>
              <p:extLst>
                <p:ext uri="{D42A27DB-BD31-4B8C-83A1-F6EECF244321}">
                  <p14:modId xmlns:p14="http://schemas.microsoft.com/office/powerpoint/2010/main" val="3770074870"/>
                </p:ext>
              </p:extLst>
            </p:nvPr>
          </p:nvGraphicFramePr>
          <p:xfrm>
            <a:off x="7149855" y="2279467"/>
            <a:ext cx="3607200" cy="2736000"/>
          </p:xfrm>
          <a:graphic>
            <a:graphicData uri="http://schemas.openxmlformats.org/drawingml/2006/chart">
              <c:chart xmlns:c="http://schemas.openxmlformats.org/drawingml/2006/chart" xmlns:r="http://schemas.openxmlformats.org/officeDocument/2006/relationships" r:id="rId3"/>
            </a:graphicData>
          </a:graphic>
        </p:graphicFrame>
        <p:sp>
          <p:nvSpPr>
            <p:cNvPr id="34" name="椭圆 33">
              <a:extLst>
                <a:ext uri="{FF2B5EF4-FFF2-40B4-BE49-F238E27FC236}">
                  <a16:creationId xmlns:a16="http://schemas.microsoft.com/office/drawing/2014/main" id="{772FE353-F8CD-017B-B8A7-C121325DC03C}"/>
                </a:ext>
              </a:extLst>
            </p:cNvPr>
            <p:cNvSpPr/>
            <p:nvPr/>
          </p:nvSpPr>
          <p:spPr>
            <a:xfrm>
              <a:off x="7533016" y="2227028"/>
              <a:ext cx="2840878" cy="2840878"/>
            </a:xfrm>
            <a:prstGeom prst="ellipse">
              <a:avLst/>
            </a:prstGeom>
            <a:noFill/>
            <a:ln>
              <a:solidFill>
                <a:srgbClr val="63B1D7">
                  <a:alpha val="2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cxnSp>
        <p:nvCxnSpPr>
          <p:cNvPr id="29" name="直接连接符 28">
            <a:extLst>
              <a:ext uri="{FF2B5EF4-FFF2-40B4-BE49-F238E27FC236}">
                <a16:creationId xmlns:a16="http://schemas.microsoft.com/office/drawing/2014/main" id="{BA3A6B8E-D016-3AC3-2947-6402D77FA006}"/>
              </a:ext>
            </a:extLst>
          </p:cNvPr>
          <p:cNvCxnSpPr>
            <a:cxnSpLocks/>
          </p:cNvCxnSpPr>
          <p:nvPr/>
        </p:nvCxnSpPr>
        <p:spPr>
          <a:xfrm>
            <a:off x="7723925" y="2559813"/>
            <a:ext cx="129191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BFBCAF77-D5D7-283B-02D1-66AB0DF8F1A6}"/>
              </a:ext>
            </a:extLst>
          </p:cNvPr>
          <p:cNvCxnSpPr>
            <a:cxnSpLocks/>
          </p:cNvCxnSpPr>
          <p:nvPr/>
        </p:nvCxnSpPr>
        <p:spPr>
          <a:xfrm flipV="1">
            <a:off x="7543731" y="2559815"/>
            <a:ext cx="180194" cy="23408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ACF53D16-05AF-2191-7C70-0E70511D9403}"/>
              </a:ext>
            </a:extLst>
          </p:cNvPr>
          <p:cNvCxnSpPr>
            <a:cxnSpLocks/>
          </p:cNvCxnSpPr>
          <p:nvPr/>
        </p:nvCxnSpPr>
        <p:spPr>
          <a:xfrm>
            <a:off x="10357371" y="3740414"/>
            <a:ext cx="42223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2DE1158B-7D23-267D-E05C-44355954052C}"/>
              </a:ext>
            </a:extLst>
          </p:cNvPr>
          <p:cNvCxnSpPr/>
          <p:nvPr/>
        </p:nvCxnSpPr>
        <p:spPr>
          <a:xfrm>
            <a:off x="6096000" y="2724249"/>
            <a:ext cx="0" cy="204305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D16F4420-1AEB-3E2F-5211-7541546C6D95}"/>
              </a:ext>
            </a:extLst>
          </p:cNvPr>
          <p:cNvSpPr txBox="1"/>
          <p:nvPr/>
        </p:nvSpPr>
        <p:spPr>
          <a:xfrm>
            <a:off x="1076268" y="486554"/>
            <a:ext cx="2236510" cy="400110"/>
          </a:xfrm>
          <a:prstGeom prst="rect">
            <a:avLst/>
          </a:prstGeom>
          <a:noFill/>
        </p:spPr>
        <p:txBody>
          <a:bodyPr wrap="none" rtlCol="0">
            <a:noAutofit/>
          </a:bodyPr>
          <a:lstStyle/>
          <a:p>
            <a:pPr algn="ctr"/>
            <a:r>
              <a:rPr lang="zh-CN" altLang="en-US" sz="2000" b="1">
                <a:solidFill>
                  <a:schemeClr val="bg1"/>
                </a:solidFill>
                <a:latin typeface="微软雅黑" panose="020B0503020204020204" pitchFamily="34" charset="-122"/>
                <a:ea typeface="微软雅黑" panose="020B0503020204020204" pitchFamily="34" charset="-122"/>
              </a:rPr>
              <a:t>人力资源配置管理</a:t>
            </a:r>
          </a:p>
        </p:txBody>
      </p:sp>
      <p:sp>
        <p:nvSpPr>
          <p:cNvPr id="44" name="文本框 43">
            <a:extLst>
              <a:ext uri="{FF2B5EF4-FFF2-40B4-BE49-F238E27FC236}">
                <a16:creationId xmlns:a16="http://schemas.microsoft.com/office/drawing/2014/main" id="{AD96795B-D793-5214-8401-62D6BC0DC739}"/>
              </a:ext>
            </a:extLst>
          </p:cNvPr>
          <p:cNvSpPr txBox="1"/>
          <p:nvPr/>
        </p:nvSpPr>
        <p:spPr>
          <a:xfrm>
            <a:off x="198157" y="105442"/>
            <a:ext cx="1685996" cy="472916"/>
          </a:xfrm>
          <a:prstGeom prst="parallelogram">
            <a:avLst/>
          </a:prstGeom>
          <a:noFill/>
        </p:spPr>
        <p:txBody>
          <a:bodyPr wrap="none" rtlCol="0">
            <a:noAutofit/>
          </a:bodyPr>
          <a:lstStyle/>
          <a:p>
            <a:pPr algn="ctr"/>
            <a:r>
              <a:rPr lang="en-US" altLang="zh-CN">
                <a:solidFill>
                  <a:schemeClr val="accent1"/>
                </a:solidFill>
                <a:latin typeface="微软雅黑" panose="020B0503020204020204" pitchFamily="34" charset="-122"/>
                <a:ea typeface="微软雅黑" panose="020B0503020204020204" pitchFamily="34" charset="-122"/>
              </a:rPr>
              <a:t>PART ONE</a:t>
            </a:r>
            <a:endParaRPr lang="zh-CN" altLang="en-US">
              <a:solidFill>
                <a:schemeClr val="accent1"/>
              </a:solidFill>
              <a:latin typeface="微软雅黑" panose="020B0503020204020204" pitchFamily="34" charset="-122"/>
              <a:ea typeface="微软雅黑" panose="020B0503020204020204" pitchFamily="34" charset="-122"/>
            </a:endParaRPr>
          </a:p>
        </p:txBody>
      </p:sp>
      <p:pic>
        <p:nvPicPr>
          <p:cNvPr id="36" name="图片 35">
            <a:extLst>
              <a:ext uri="{FF2B5EF4-FFF2-40B4-BE49-F238E27FC236}">
                <a16:creationId xmlns:a16="http://schemas.microsoft.com/office/drawing/2014/main" id="{3AA019DE-E324-EA8D-8F3C-6DF99F471BFB}"/>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868666" y="3409789"/>
            <a:ext cx="706321" cy="706321"/>
          </a:xfrm>
          <a:prstGeom prst="rect">
            <a:avLst/>
          </a:prstGeom>
        </p:spPr>
      </p:pic>
      <p:pic>
        <p:nvPicPr>
          <p:cNvPr id="37" name="图片 36">
            <a:extLst>
              <a:ext uri="{FF2B5EF4-FFF2-40B4-BE49-F238E27FC236}">
                <a16:creationId xmlns:a16="http://schemas.microsoft.com/office/drawing/2014/main" id="{9F0B7C69-0440-CD4F-57B0-AB22ADA2E417}"/>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799471" y="3409789"/>
            <a:ext cx="706321" cy="706321"/>
          </a:xfrm>
          <a:prstGeom prst="rect">
            <a:avLst/>
          </a:prstGeom>
        </p:spPr>
      </p:pic>
    </p:spTree>
    <p:extLst>
      <p:ext uri="{BB962C8B-B14F-4D97-AF65-F5344CB8AC3E}">
        <p14:creationId xmlns:p14="http://schemas.microsoft.com/office/powerpoint/2010/main" val="2286085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a:extLst>
              <a:ext uri="{FF2B5EF4-FFF2-40B4-BE49-F238E27FC236}">
                <a16:creationId xmlns:a16="http://schemas.microsoft.com/office/drawing/2014/main" id="{63793515-3BF2-AF8C-0A7E-3B2A7E619A9E}"/>
              </a:ext>
            </a:extLst>
          </p:cNvPr>
          <p:cNvSpPr/>
          <p:nvPr/>
        </p:nvSpPr>
        <p:spPr>
          <a:xfrm>
            <a:off x="-1" y="0"/>
            <a:ext cx="4347112" cy="6858000"/>
          </a:xfrm>
          <a:prstGeom prst="rect">
            <a:avLst/>
          </a:prstGeom>
          <a:gradFill flip="none" rotWithShape="1">
            <a:gsLst>
              <a:gs pos="0">
                <a:schemeClr val="accent1">
                  <a:lumMod val="20000"/>
                  <a:lumOff val="80000"/>
                </a:schemeClr>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sp>
        <p:nvSpPr>
          <p:cNvPr id="27" name="文本框 26">
            <a:extLst>
              <a:ext uri="{FF2B5EF4-FFF2-40B4-BE49-F238E27FC236}">
                <a16:creationId xmlns:a16="http://schemas.microsoft.com/office/drawing/2014/main" id="{F361F510-C721-92E1-37F7-533C246765B6}"/>
              </a:ext>
            </a:extLst>
          </p:cNvPr>
          <p:cNvSpPr txBox="1"/>
          <p:nvPr/>
        </p:nvSpPr>
        <p:spPr>
          <a:xfrm>
            <a:off x="198157" y="105442"/>
            <a:ext cx="1685996" cy="472916"/>
          </a:xfrm>
          <a:prstGeom prst="parallelogram">
            <a:avLst/>
          </a:prstGeom>
          <a:noFill/>
        </p:spPr>
        <p:txBody>
          <a:bodyPr wrap="none" rtlCol="0">
            <a:noAutofit/>
          </a:bodyPr>
          <a:lstStyle/>
          <a:p>
            <a:pPr algn="ctr"/>
            <a:r>
              <a:rPr lang="en-US" altLang="zh-CN">
                <a:solidFill>
                  <a:schemeClr val="accent1"/>
                </a:solidFill>
                <a:latin typeface="微软雅黑" panose="020B0503020204020204" pitchFamily="34" charset="-122"/>
                <a:ea typeface="微软雅黑" panose="020B0503020204020204" pitchFamily="34" charset="-122"/>
              </a:rPr>
              <a:t>PART ONE</a:t>
            </a:r>
            <a:endParaRPr lang="zh-CN" altLang="en-US">
              <a:solidFill>
                <a:schemeClr val="accent1"/>
              </a:solidFill>
              <a:latin typeface="微软雅黑" panose="020B0503020204020204" pitchFamily="34" charset="-122"/>
              <a:ea typeface="微软雅黑" panose="020B0503020204020204" pitchFamily="34" charset="-122"/>
            </a:endParaRPr>
          </a:p>
        </p:txBody>
      </p:sp>
      <p:graphicFrame>
        <p:nvGraphicFramePr>
          <p:cNvPr id="43" name="图表 42">
            <a:extLst>
              <a:ext uri="{FF2B5EF4-FFF2-40B4-BE49-F238E27FC236}">
                <a16:creationId xmlns:a16="http://schemas.microsoft.com/office/drawing/2014/main" id="{79452A09-9FE7-BCC3-B216-52B9ACEC9751}"/>
              </a:ext>
            </a:extLst>
          </p:cNvPr>
          <p:cNvGraphicFramePr/>
          <p:nvPr>
            <p:extLst>
              <p:ext uri="{D42A27DB-BD31-4B8C-83A1-F6EECF244321}">
                <p14:modId xmlns:p14="http://schemas.microsoft.com/office/powerpoint/2010/main" val="2061150486"/>
              </p:ext>
            </p:extLst>
          </p:nvPr>
        </p:nvGraphicFramePr>
        <p:xfrm>
          <a:off x="4385123" y="631931"/>
          <a:ext cx="7169365" cy="5594139"/>
        </p:xfrm>
        <a:graphic>
          <a:graphicData uri="http://schemas.openxmlformats.org/drawingml/2006/chart">
            <c:chart xmlns:c="http://schemas.openxmlformats.org/drawingml/2006/chart" xmlns:r="http://schemas.openxmlformats.org/officeDocument/2006/relationships" r:id="rId2"/>
          </a:graphicData>
        </a:graphic>
      </p:graphicFrame>
      <p:grpSp>
        <p:nvGrpSpPr>
          <p:cNvPr id="44" name="组合 43">
            <a:extLst>
              <a:ext uri="{FF2B5EF4-FFF2-40B4-BE49-F238E27FC236}">
                <a16:creationId xmlns:a16="http://schemas.microsoft.com/office/drawing/2014/main" id="{8852268A-EF87-D875-6457-3FBC3544963A}"/>
              </a:ext>
            </a:extLst>
          </p:cNvPr>
          <p:cNvGrpSpPr/>
          <p:nvPr/>
        </p:nvGrpSpPr>
        <p:grpSpPr>
          <a:xfrm>
            <a:off x="10374223" y="1684133"/>
            <a:ext cx="251460" cy="251460"/>
            <a:chOff x="10276840" y="1753870"/>
            <a:chExt cx="327660" cy="327660"/>
          </a:xfrm>
        </p:grpSpPr>
        <p:sp>
          <p:nvSpPr>
            <p:cNvPr id="45" name="Oval 12_1">
              <a:extLst>
                <a:ext uri="{FF2B5EF4-FFF2-40B4-BE49-F238E27FC236}">
                  <a16:creationId xmlns:a16="http://schemas.microsoft.com/office/drawing/2014/main" id="{025B784C-4D27-0D15-7F94-9FBF1966A529}"/>
                </a:ext>
              </a:extLst>
            </p:cNvPr>
            <p:cNvSpPr/>
            <p:nvPr/>
          </p:nvSpPr>
          <p:spPr>
            <a:xfrm>
              <a:off x="10276840" y="1753870"/>
              <a:ext cx="327660" cy="327660"/>
            </a:xfrm>
            <a:prstGeom prst="ellipse">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6" name="椭圆 45">
              <a:extLst>
                <a:ext uri="{FF2B5EF4-FFF2-40B4-BE49-F238E27FC236}">
                  <a16:creationId xmlns:a16="http://schemas.microsoft.com/office/drawing/2014/main" id="{99F13023-2620-70D8-6D38-C3E6B051E03D}"/>
                </a:ext>
              </a:extLst>
            </p:cNvPr>
            <p:cNvSpPr/>
            <p:nvPr/>
          </p:nvSpPr>
          <p:spPr>
            <a:xfrm>
              <a:off x="10326370" y="1803400"/>
              <a:ext cx="228600" cy="228600"/>
            </a:xfrm>
            <a:prstGeom prst="ellipse">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47" name="矩形 46">
            <a:extLst>
              <a:ext uri="{FF2B5EF4-FFF2-40B4-BE49-F238E27FC236}">
                <a16:creationId xmlns:a16="http://schemas.microsoft.com/office/drawing/2014/main" id="{637C8151-BFED-15C7-9636-959AA8855ADB}"/>
              </a:ext>
            </a:extLst>
          </p:cNvPr>
          <p:cNvSpPr/>
          <p:nvPr/>
        </p:nvSpPr>
        <p:spPr>
          <a:xfrm>
            <a:off x="861894" y="1927243"/>
            <a:ext cx="2696541" cy="3003515"/>
          </a:xfrm>
          <a:prstGeom prst="rect">
            <a:avLst/>
          </a:prstGeom>
        </p:spPr>
        <p:txBody>
          <a:bodyPr wrap="square">
            <a:noAutofit/>
          </a:bodyPr>
          <a:lstStyle/>
          <a:p>
            <a:pPr marL="0" marR="0" lvl="0" indent="0" algn="ctr" defTabSz="457200" rtl="0" eaLnBrk="1" fontAlgn="base" latinLnBrk="0" hangingPunct="1">
              <a:lnSpc>
                <a:spcPct val="150000"/>
              </a:lnSpc>
              <a:spcBef>
                <a:spcPct val="0"/>
              </a:spcBef>
              <a:spcAft>
                <a:spcPct val="0"/>
              </a:spcAft>
              <a:buClrTx/>
              <a:buSzTx/>
              <a:buFontTx/>
              <a:buNone/>
              <a:tabLst/>
              <a:defRPr/>
            </a:pPr>
            <a:r>
              <a:rPr kumimoji="0" lang="zh-CN" altLang="en-US" sz="1600" b="1" i="0" u="none" strike="noStrike" kern="1200" cap="none" spc="13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在此处输入文本内容在此处输入文本内容在此处输入文本内容在此处输入文本内容在此处输入文本内容在此处输入文本内容在此处输入文本内容在此处输入文本内容</a:t>
            </a:r>
          </a:p>
        </p:txBody>
      </p:sp>
      <p:sp>
        <p:nvSpPr>
          <p:cNvPr id="48" name="文本框 47">
            <a:extLst>
              <a:ext uri="{FF2B5EF4-FFF2-40B4-BE49-F238E27FC236}">
                <a16:creationId xmlns:a16="http://schemas.microsoft.com/office/drawing/2014/main" id="{CC6C999A-3744-2322-2F9B-CAA3D45F85D0}"/>
              </a:ext>
            </a:extLst>
          </p:cNvPr>
          <p:cNvSpPr txBox="1"/>
          <p:nvPr/>
        </p:nvSpPr>
        <p:spPr>
          <a:xfrm>
            <a:off x="9759618" y="1655975"/>
            <a:ext cx="662361" cy="307777"/>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1"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rPr>
              <a:t>(</a:t>
            </a:r>
            <a:r>
              <a:rPr kumimoji="0" lang="zh-CN" altLang="en-US" sz="1400" b="1" i="1"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rPr>
              <a:t>超越</a:t>
            </a:r>
            <a:r>
              <a:rPr kumimoji="0" lang="en-US" altLang="zh-CN" sz="1400" b="1" i="1"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rPr>
              <a:t>)</a:t>
            </a:r>
            <a:endParaRPr kumimoji="0" lang="zh-CN" altLang="en-US" sz="1400" b="1" i="1"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sp>
        <p:nvSpPr>
          <p:cNvPr id="57" name="文本框 56">
            <a:extLst>
              <a:ext uri="{FF2B5EF4-FFF2-40B4-BE49-F238E27FC236}">
                <a16:creationId xmlns:a16="http://schemas.microsoft.com/office/drawing/2014/main" id="{E17D8741-A68C-4F81-5C7F-D4A841D05731}"/>
              </a:ext>
            </a:extLst>
          </p:cNvPr>
          <p:cNvSpPr txBox="1"/>
          <p:nvPr/>
        </p:nvSpPr>
        <p:spPr>
          <a:xfrm>
            <a:off x="7596796" y="2746891"/>
            <a:ext cx="649537" cy="369332"/>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rPr>
              <a:t>35%</a:t>
            </a:r>
            <a:endParaRPr kumimoji="0" lang="zh-CN" altLang="en-US" sz="18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sp>
        <p:nvSpPr>
          <p:cNvPr id="58" name="文本框 57">
            <a:extLst>
              <a:ext uri="{FF2B5EF4-FFF2-40B4-BE49-F238E27FC236}">
                <a16:creationId xmlns:a16="http://schemas.microsoft.com/office/drawing/2014/main" id="{AAD9BD81-6848-3254-3A73-6300279EAD50}"/>
              </a:ext>
            </a:extLst>
          </p:cNvPr>
          <p:cNvSpPr txBox="1"/>
          <p:nvPr/>
        </p:nvSpPr>
        <p:spPr>
          <a:xfrm>
            <a:off x="7479254" y="3438525"/>
            <a:ext cx="838691" cy="369332"/>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rPr>
              <a:t>24.3%</a:t>
            </a:r>
            <a:endParaRPr kumimoji="0" lang="zh-CN" altLang="en-US" sz="1800" b="1" i="0"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cxnSp>
        <p:nvCxnSpPr>
          <p:cNvPr id="59" name="直接连接符 58">
            <a:extLst>
              <a:ext uri="{FF2B5EF4-FFF2-40B4-BE49-F238E27FC236}">
                <a16:creationId xmlns:a16="http://schemas.microsoft.com/office/drawing/2014/main" id="{EE4F8F04-6E9A-0632-DFD3-9CBA5645A917}"/>
              </a:ext>
            </a:extLst>
          </p:cNvPr>
          <p:cNvCxnSpPr>
            <a:cxnSpLocks/>
          </p:cNvCxnSpPr>
          <p:nvPr/>
        </p:nvCxnSpPr>
        <p:spPr>
          <a:xfrm>
            <a:off x="8223750" y="2447925"/>
            <a:ext cx="0" cy="163591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id="{62196E64-F493-388D-D592-A471DE8E4345}"/>
              </a:ext>
            </a:extLst>
          </p:cNvPr>
          <p:cNvSpPr txBox="1"/>
          <p:nvPr/>
        </p:nvSpPr>
        <p:spPr>
          <a:xfrm>
            <a:off x="7898981" y="2132886"/>
            <a:ext cx="580608" cy="307777"/>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1"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rPr>
              <a:t>(6</a:t>
            </a:r>
            <a:r>
              <a:rPr kumimoji="0" lang="zh-CN" altLang="en-US" sz="1400" b="1" i="1"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rPr>
              <a:t>月</a:t>
            </a:r>
            <a:r>
              <a:rPr kumimoji="0" lang="en-US" altLang="zh-CN" sz="1400" b="1" i="1"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rPr>
              <a:t>)</a:t>
            </a:r>
            <a:endParaRPr kumimoji="0" lang="zh-CN" altLang="en-US" sz="1400" b="1" i="1" u="none" strike="noStrike" kern="1200" cap="none" spc="0" normalizeH="0" baseline="0" noProof="0">
              <a:ln>
                <a:noFill/>
              </a:ln>
              <a:solidFill>
                <a:schemeClr val="accent1"/>
              </a:solidFill>
              <a:effectLst/>
              <a:uLnTx/>
              <a:uFillTx/>
              <a:latin typeface="微软雅黑" panose="020B0503020204020204" pitchFamily="34" charset="-122"/>
              <a:ea typeface="微软雅黑" panose="020B0503020204020204" pitchFamily="34" charset="-122"/>
              <a:cs typeface="+mn-cs"/>
            </a:endParaRPr>
          </a:p>
        </p:txBody>
      </p:sp>
      <p:sp>
        <p:nvSpPr>
          <p:cNvPr id="65" name="平行四边形 64">
            <a:extLst>
              <a:ext uri="{FF2B5EF4-FFF2-40B4-BE49-F238E27FC236}">
                <a16:creationId xmlns:a16="http://schemas.microsoft.com/office/drawing/2014/main" id="{BCFF76E8-5796-E3D8-12B3-F059580E5554}"/>
              </a:ext>
            </a:extLst>
          </p:cNvPr>
          <p:cNvSpPr/>
          <p:nvPr/>
        </p:nvSpPr>
        <p:spPr>
          <a:xfrm>
            <a:off x="861894" y="454790"/>
            <a:ext cx="2696541" cy="472298"/>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26" name="文本框 25">
            <a:extLst>
              <a:ext uri="{FF2B5EF4-FFF2-40B4-BE49-F238E27FC236}">
                <a16:creationId xmlns:a16="http://schemas.microsoft.com/office/drawing/2014/main" id="{AE29A98B-444C-566F-3C86-EB267C0B4052}"/>
              </a:ext>
            </a:extLst>
          </p:cNvPr>
          <p:cNvSpPr txBox="1"/>
          <p:nvPr/>
        </p:nvSpPr>
        <p:spPr>
          <a:xfrm>
            <a:off x="1076268" y="486554"/>
            <a:ext cx="2236510" cy="400110"/>
          </a:xfrm>
          <a:prstGeom prst="rect">
            <a:avLst/>
          </a:prstGeom>
          <a:noFill/>
        </p:spPr>
        <p:txBody>
          <a:bodyPr wrap="none" rtlCol="0">
            <a:noAutofit/>
          </a:bodyPr>
          <a:lstStyle/>
          <a:p>
            <a:pPr algn="ctr"/>
            <a:r>
              <a:rPr lang="zh-CN" altLang="en-US" sz="2000" b="1">
                <a:solidFill>
                  <a:schemeClr val="bg1"/>
                </a:solidFill>
                <a:latin typeface="微软雅黑" panose="020B0503020204020204" pitchFamily="34" charset="-122"/>
                <a:ea typeface="微软雅黑" panose="020B0503020204020204" pitchFamily="34" charset="-122"/>
              </a:rPr>
              <a:t>人力资源配置管理</a:t>
            </a:r>
          </a:p>
        </p:txBody>
      </p:sp>
    </p:spTree>
    <p:extLst>
      <p:ext uri="{BB962C8B-B14F-4D97-AF65-F5344CB8AC3E}">
        <p14:creationId xmlns:p14="http://schemas.microsoft.com/office/powerpoint/2010/main" val="19009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36">
            <a:extLst>
              <a:ext uri="{FF2B5EF4-FFF2-40B4-BE49-F238E27FC236}">
                <a16:creationId xmlns:a16="http://schemas.microsoft.com/office/drawing/2014/main" id="{4B9B789B-5CB9-0AEB-DFB7-A719262308F8}"/>
              </a:ext>
            </a:extLst>
          </p:cNvPr>
          <p:cNvSpPr txBox="1"/>
          <p:nvPr/>
        </p:nvSpPr>
        <p:spPr>
          <a:xfrm>
            <a:off x="3308985" y="1569403"/>
            <a:ext cx="5574030" cy="2754600"/>
          </a:xfrm>
          <a:prstGeom prst="rect">
            <a:avLst/>
          </a:prstGeom>
          <a:noFill/>
        </p:spPr>
        <p:txBody>
          <a:bodyPr wrap="square" rtlCol="0" anchor="t" anchorCtr="1">
            <a:noAutofit/>
          </a:bodyPr>
          <a:lstStyle/>
          <a:p>
            <a:pPr algn="ctr"/>
            <a:r>
              <a:rPr lang="en-US" sz="17300" b="1">
                <a:ln>
                  <a:gradFill>
                    <a:gsLst>
                      <a:gs pos="25000">
                        <a:schemeClr val="accent1">
                          <a:alpha val="0"/>
                        </a:schemeClr>
                      </a:gs>
                      <a:gs pos="100000">
                        <a:schemeClr val="accent1"/>
                      </a:gs>
                    </a:gsLst>
                    <a:lin ang="16200000" scaled="1"/>
                  </a:gradFill>
                </a:ln>
                <a:noFill/>
                <a:latin typeface="微软雅黑" panose="020B0503020204020204" pitchFamily="34" charset="-122"/>
                <a:ea typeface="微软雅黑" panose="020B0503020204020204" pitchFamily="34" charset="-122"/>
                <a:cs typeface="Montserrat Black" panose="00000A00000000000000" charset="0"/>
              </a:rPr>
              <a:t>02</a:t>
            </a:r>
          </a:p>
        </p:txBody>
      </p:sp>
      <p:sp>
        <p:nvSpPr>
          <p:cNvPr id="23" name="文本框 22"/>
          <p:cNvSpPr txBox="1"/>
          <p:nvPr/>
        </p:nvSpPr>
        <p:spPr>
          <a:xfrm>
            <a:off x="3995467" y="3396736"/>
            <a:ext cx="4292141" cy="707886"/>
          </a:xfrm>
          <a:prstGeom prst="rect">
            <a:avLst/>
          </a:prstGeom>
          <a:noFill/>
        </p:spPr>
        <p:txBody>
          <a:bodyPr wrap="square" rtlCol="0">
            <a:noAutofit/>
          </a:bodyPr>
          <a:lstStyle/>
          <a:p>
            <a:pPr algn="ctr"/>
            <a:r>
              <a:rPr lang="zh-CN" altLang="en-US" sz="4000" b="1">
                <a:solidFill>
                  <a:schemeClr val="accent1"/>
                </a:solidFill>
                <a:latin typeface="微软雅黑" panose="020B0503020204020204" pitchFamily="34" charset="-122"/>
                <a:ea typeface="微软雅黑" panose="020B0503020204020204" pitchFamily="34" charset="-122"/>
              </a:rPr>
              <a:t>主要工作完成情况</a:t>
            </a:r>
          </a:p>
        </p:txBody>
      </p:sp>
      <p:sp>
        <p:nvSpPr>
          <p:cNvPr id="88" name="文本框 87">
            <a:extLst>
              <a:ext uri="{FF2B5EF4-FFF2-40B4-BE49-F238E27FC236}">
                <a16:creationId xmlns:a16="http://schemas.microsoft.com/office/drawing/2014/main" id="{C31189C3-A835-C855-6562-94DC2CE7F830}"/>
              </a:ext>
            </a:extLst>
          </p:cNvPr>
          <p:cNvSpPr txBox="1"/>
          <p:nvPr/>
        </p:nvSpPr>
        <p:spPr>
          <a:xfrm>
            <a:off x="4935683" y="4000151"/>
            <a:ext cx="2320635" cy="338554"/>
          </a:xfrm>
          <a:prstGeom prst="rect">
            <a:avLst/>
          </a:prstGeom>
          <a:noFill/>
        </p:spPr>
        <p:txBody>
          <a:bodyPr wrap="none" rtlCol="0">
            <a:noAutofit/>
          </a:bodyPr>
          <a:lstStyle>
            <a:defPPr>
              <a:defRPr lang="zh-CN"/>
            </a:defPPr>
            <a:lvl1pPr>
              <a:defRPr sz="1600">
                <a:solidFill>
                  <a:schemeClr val="tx2">
                    <a:lumMod val="40000"/>
                    <a:lumOff val="60000"/>
                  </a:schemeClr>
                </a:solidFill>
              </a:defRPr>
            </a:lvl1pPr>
          </a:lstStyle>
          <a:p>
            <a:pPr algn="ctr"/>
            <a:r>
              <a:rPr lang="en-US" altLang="zh-CN" sz="1400">
                <a:latin typeface="微软雅黑" panose="020B0503020204020204" pitchFamily="34" charset="-122"/>
                <a:ea typeface="微软雅黑" panose="020B0503020204020204" pitchFamily="34" charset="-122"/>
              </a:rPr>
              <a:t>The main work is done</a:t>
            </a:r>
          </a:p>
        </p:txBody>
      </p:sp>
    </p:spTree>
    <p:extLst>
      <p:ext uri="{BB962C8B-B14F-4D97-AF65-F5344CB8AC3E}">
        <p14:creationId xmlns:p14="http://schemas.microsoft.com/office/powerpoint/2010/main" val="80242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jMxMzNmMTgyYzI4YjkyYWZjOTgwYmRlM2E2MDY1ZTEifQ=="/>
</p:tagLst>
</file>

<file path=ppt/tags/tag1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10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0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0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0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0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0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0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0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0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0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11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1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1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1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1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1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1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1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1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1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12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2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2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2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2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2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2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2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2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2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13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3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3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3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3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3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3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3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3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3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14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4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4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4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4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4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4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4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4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4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UNIT_FILL_FORE_SCHEMECOLOR_INDEX_1_BRIGHTNESS" val="0.8"/>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29"/>
  <p:tag name="KSO_WM_UNIT_FILL_FORE_SCHEMECOLOR_INDEX_2_TRANS" val="0"/>
  <p:tag name="KSO_WM_UNIT_FILL_FORE_SCHEMECOLOR_INDEX_3_BRIGHTNESS" val="0.4"/>
  <p:tag name="KSO_WM_UNIT_FILL_FORE_SCHEMECOLOR_INDEX_3" val="5"/>
  <p:tag name="KSO_WM_UNIT_FILL_FORE_SCHEMECOLOR_INDEX_3_POS" val="1"/>
  <p:tag name="KSO_WM_UNIT_FILL_FORE_SCHEMECOLOR_INDEX_3_TRANS" val="0"/>
  <p:tag name="KSO_WM_UNIT_FILL_GRADIENT_TYPE" val="2"/>
  <p:tag name="KSO_WM_UNIT_FILL_GRADIENT_ANGLE" val="0"/>
  <p:tag name="KSO_WM_UNIT_FILL_GRADIENT_DIRECTION" val="8"/>
  <p:tag name="KSO_WM_UNIT_FILL_TYPE" val="3"/>
  <p:tag name="KSO_WM_UNIT_SHADOW_SCHEMECOLOR_INDEX_BRIGHTNESS" val="0"/>
  <p:tag name="KSO_WM_UNIT_SHADOW_SCHEMECOLOR_INDEX" val="5"/>
  <p:tag name="KSO_WM_UNIT_TEXT_FILL_FORE_SCHEMECOLOR_INDEX_BRIGHTNESS" val="0"/>
  <p:tag name="KSO_WM_UNIT_TEXT_FILL_FORE_SCHEMECOLOR_INDEX" val="2"/>
  <p:tag name="KSO_WM_UNIT_TEXT_FILL_TYPE" val="1"/>
</p:tagLst>
</file>

<file path=ppt/tags/tag15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5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5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5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5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5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5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5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5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5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6.xml><?xml version="1.0" encoding="utf-8"?>
<p:tagLst xmlns:a="http://schemas.openxmlformats.org/drawingml/2006/main" xmlns:r="http://schemas.openxmlformats.org/officeDocument/2006/relationships" xmlns:p="http://schemas.openxmlformats.org/presentationml/2006/main">
  <p:tag name="PA" val="v5.2.2"/>
</p:tagLst>
</file>

<file path=ppt/tags/tag16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6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6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6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6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6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6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6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6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6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Lst>
</file>

<file path=ppt/tags/tag17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7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7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7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7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7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7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7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7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7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SHADOW_SCHEMECOLOR_INDEX_BRIGHTNESS" val="0"/>
  <p:tag name="KSO_WM_UNIT_SHADOW_SCHEMECOLOR_INDEX" val="10"/>
  <p:tag name="KSO_WM_UNIT_TEXT_FILL_FORE_SCHEMECOLOR_INDEX_BRIGHTNESS" val="0"/>
  <p:tag name="KSO_WM_UNIT_TEXT_FILL_FORE_SCHEMECOLOR_INDEX" val="2"/>
  <p:tag name="KSO_WM_UNIT_TEXT_FILL_TYPE" val="1"/>
</p:tagLst>
</file>

<file path=ppt/tags/tag18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8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8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8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8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8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8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8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8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8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19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9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9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9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9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9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9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9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9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19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SHADOW_SCHEMECOLOR_INDEX_BRIGHTNESS" val="0"/>
  <p:tag name="KSO_WM_UNIT_SHADOW_SCHEMECOLOR_INDEX" val="10"/>
  <p:tag name="KSO_WM_UNIT_TEXT_FILL_FORE_SCHEMECOLOR_INDEX_BRIGHTNESS" val="0"/>
  <p:tag name="KSO_WM_UNIT_TEXT_FILL_FORE_SCHEMECOLOR_INDEX" val="2"/>
  <p:tag name="KSO_WM_UNIT_TEXT_FILL_TYPE" val="1"/>
</p:tagLst>
</file>

<file path=ppt/tags/tag2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20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0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0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0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0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0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0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0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0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0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1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1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1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1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1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1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1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1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1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1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2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2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2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2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2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2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2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2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2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2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3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3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3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3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3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3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3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3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3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3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4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4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4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4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4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4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4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4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4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4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5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5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5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5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5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5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5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5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5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5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6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6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6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6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6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6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6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6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6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6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7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7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7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7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7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7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7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7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7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7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8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8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8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8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8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8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8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8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8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8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9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9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9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9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9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9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9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9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9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29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SHADOW_SCHEMECOLOR_INDEX_BRIGHTNESS" val="0"/>
  <p:tag name="KSO_WM_UNIT_SHADOW_SCHEMECOLOR_INDEX" val="10"/>
  <p:tag name="KSO_WM_UNIT_TEXT_FILL_FORE_SCHEMECOLOR_INDEX_BRIGHTNESS" val="0"/>
  <p:tag name="KSO_WM_UNIT_TEXT_FILL_FORE_SCHEMECOLOR_INDEX" val="2"/>
  <p:tag name="KSO_WM_UNIT_TEXT_FILL_TYPE" val="1"/>
</p:tagLst>
</file>

<file path=ppt/tags/tag3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0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0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0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0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0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0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0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0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0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0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1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1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1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1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1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1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1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1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1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1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2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2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2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2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2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2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2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2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2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2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3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3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3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3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3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3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3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3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3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3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4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4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4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4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4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4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4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4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4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4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50.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35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352.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UNIT_FILL_TYPE" val="3"/>
  <p:tag name="KSO_WM_UNIT_SHADOW_SCHEMECOLOR_INDEX_BRIGHTNESS" val="-0.5"/>
  <p:tag name="KSO_WM_UNIT_SHADOW_SCHEMECOLOR_INDEX" val="5"/>
  <p:tag name="KSO_WM_UNIT_TEXT_FILL_FORE_SCHEMECOLOR_INDEX_BRIGHTNESS" val="0"/>
  <p:tag name="KSO_WM_UNIT_TEXT_FILL_FORE_SCHEMECOLOR_INDEX" val="2"/>
  <p:tag name="KSO_WM_UNIT_TEXT_FILL_TYPE" val="1"/>
</p:tagLst>
</file>

<file path=ppt/tags/tag353.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UNIT_FILL_TYPE" val="3"/>
  <p:tag name="KSO_WM_UNIT_SHADOW_SCHEMECOLOR_INDEX_BRIGHTNESS" val="-0.5"/>
  <p:tag name="KSO_WM_UNIT_SHADOW_SCHEMECOLOR_INDEX" val="5"/>
  <p:tag name="KSO_WM_UNIT_TEXT_FILL_FORE_SCHEMECOLOR_INDEX_BRIGHTNESS" val="0"/>
  <p:tag name="KSO_WM_UNIT_TEXT_FILL_FORE_SCHEMECOLOR_INDEX" val="2"/>
  <p:tag name="KSO_WM_UNIT_TEXT_FILL_TYPE" val="1"/>
</p:tagLst>
</file>

<file path=ppt/tags/tag354.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UNIT_FILL_TYPE" val="3"/>
  <p:tag name="KSO_WM_UNIT_SHADOW_SCHEMECOLOR_INDEX_BRIGHTNESS" val="-0.5"/>
  <p:tag name="KSO_WM_UNIT_SHADOW_SCHEMECOLOR_INDEX" val="5"/>
  <p:tag name="KSO_WM_UNIT_TEXT_FILL_FORE_SCHEMECOLOR_INDEX_BRIGHTNESS" val="0"/>
  <p:tag name="KSO_WM_UNIT_TEXT_FILL_FORE_SCHEMECOLOR_INDEX" val="2"/>
  <p:tag name="KSO_WM_UNIT_TEXT_FILL_TYPE" val="1"/>
</p:tagLst>
</file>

<file path=ppt/tags/tag355.xml><?xml version="1.0" encoding="utf-8"?>
<p:tagLst xmlns:a="http://schemas.openxmlformats.org/drawingml/2006/main" xmlns:r="http://schemas.openxmlformats.org/officeDocument/2006/relationships" xmlns:p="http://schemas.openxmlformats.org/presentationml/2006/main">
  <p:tag name="KSO_WM_UNIT_FILL_FORE_SCHEMECOLOR_INDEX_1_BRIGHTNESS" val="0.6"/>
  <p:tag name="KSO_WM_UNIT_FILL_FORE_SCHEMECOLOR_INDEX_1" val="8"/>
  <p:tag name="KSO_WM_UNIT_FILL_FORE_SCHEMECOLOR_INDEX_1_POS" val="0.2"/>
  <p:tag name="KSO_WM_UNIT_FILL_FORE_SCHEMECOLOR_INDEX_1_TRANS" val="0"/>
  <p:tag name="KSO_WM_UNIT_FILL_FORE_SCHEMECOLOR_INDEX_2_BRIGHTNESS" val="0"/>
  <p:tag name="KSO_WM_UNIT_FILL_FORE_SCHEMECOLOR_INDEX_2" val="7"/>
  <p:tag name="KSO_WM_UNIT_FILL_FORE_SCHEMECOLOR_INDEX_2_POS" val="1"/>
  <p:tag name="KSO_WM_UNIT_FILL_FORE_SCHEMECOLOR_INDEX_2_TRANS" val="0"/>
  <p:tag name="KSO_WM_UNIT_FILL_GRADIENT_TYPE" val="2"/>
  <p:tag name="KSO_WM_UNIT_FILL_GRADIENT_ANGLE" val="0"/>
  <p:tag name="KSO_WM_UNIT_FILL_GRADIENT_DIRECTION" val="11"/>
  <p:tag name="KSO_WM_UNIT_FILL_TYPE" val="3"/>
  <p:tag name="KSO_WM_UNIT_TEXT_FILL_FORE_SCHEMECOLOR_INDEX_BRIGHTNESS" val="0"/>
  <p:tag name="KSO_WM_UNIT_TEXT_FILL_FORE_SCHEMECOLOR_INDEX" val="2"/>
  <p:tag name="KSO_WM_UNIT_TEXT_FILL_TYPE" val="1"/>
</p:tagLst>
</file>

<file path=ppt/tags/tag35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357.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6"/>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UNIT_FILL_TYPE" val="3"/>
  <p:tag name="KSO_WM_UNIT_SHADOW_SCHEMECOLOR_INDEX_BRIGHTNESS" val="-0.5"/>
  <p:tag name="KSO_WM_UNIT_SHADOW_SCHEMECOLOR_INDEX" val="5"/>
  <p:tag name="KSO_WM_UNIT_TEXT_FILL_FORE_SCHEMECOLOR_INDEX_BRIGHTNESS" val="0"/>
  <p:tag name="KSO_WM_UNIT_TEXT_FILL_FORE_SCHEMECOLOR_INDEX" val="2"/>
  <p:tag name="KSO_WM_UNIT_TEXT_FILL_TYPE" val="1"/>
</p:tagLst>
</file>

<file path=ppt/tags/tag358.xml><?xml version="1.0" encoding="utf-8"?>
<p:tagLst xmlns:a="http://schemas.openxmlformats.org/drawingml/2006/main" xmlns:r="http://schemas.openxmlformats.org/officeDocument/2006/relationships" xmlns:p="http://schemas.openxmlformats.org/presentationml/2006/main">
  <p:tag name="KSO_WM_UNIT_FILL_FORE_SCHEMECOLOR_INDEX_1_BRIGHTNESS" val="0.6"/>
  <p:tag name="KSO_WM_UNIT_FILL_FORE_SCHEMECOLOR_INDEX_1" val="8"/>
  <p:tag name="KSO_WM_UNIT_FILL_FORE_SCHEMECOLOR_INDEX_1_POS" val="0.2"/>
  <p:tag name="KSO_WM_UNIT_FILL_FORE_SCHEMECOLOR_INDEX_1_TRANS" val="0"/>
  <p:tag name="KSO_WM_UNIT_FILL_FORE_SCHEMECOLOR_INDEX_2_BRIGHTNESS" val="0"/>
  <p:tag name="KSO_WM_UNIT_FILL_FORE_SCHEMECOLOR_INDEX_2" val="7"/>
  <p:tag name="KSO_WM_UNIT_FILL_FORE_SCHEMECOLOR_INDEX_2_POS" val="1"/>
  <p:tag name="KSO_WM_UNIT_FILL_FORE_SCHEMECOLOR_INDEX_2_TRANS" val="0"/>
  <p:tag name="KSO_WM_UNIT_FILL_GRADIENT_TYPE" val="2"/>
  <p:tag name="KSO_WM_UNIT_FILL_GRADIENT_ANGLE" val="0"/>
  <p:tag name="KSO_WM_UNIT_FILL_GRADIENT_DIRECTION" val="11"/>
  <p:tag name="KSO_WM_UNIT_FILL_TYPE" val="3"/>
  <p:tag name="KSO_WM_UNIT_TEXT_FILL_FORE_SCHEMECOLOR_INDEX_BRIGHTNESS" val="0"/>
  <p:tag name="KSO_WM_UNIT_TEXT_FILL_FORE_SCHEMECOLOR_INDEX" val="2"/>
  <p:tag name="KSO_WM_UNIT_TEXT_FILL_TYPE" val="1"/>
</p:tagLst>
</file>

<file path=ppt/tags/tag35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3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60.xml><?xml version="1.0" encoding="utf-8"?>
<p:tagLst xmlns:a="http://schemas.openxmlformats.org/drawingml/2006/main" xmlns:r="http://schemas.openxmlformats.org/officeDocument/2006/relationships" xmlns:p="http://schemas.openxmlformats.org/presentationml/2006/main">
  <p:tag name="KSO_WM_UNIT_FILL_FORE_SCHEMECOLOR_INDEX_1_BRIGHTNESS" val="0.6"/>
  <p:tag name="KSO_WM_UNIT_FILL_FORE_SCHEMECOLOR_INDEX_1" val="8"/>
  <p:tag name="KSO_WM_UNIT_FILL_FORE_SCHEMECOLOR_INDEX_1_POS" val="0.2"/>
  <p:tag name="KSO_WM_UNIT_FILL_FORE_SCHEMECOLOR_INDEX_1_TRANS" val="0"/>
  <p:tag name="KSO_WM_UNIT_FILL_FORE_SCHEMECOLOR_INDEX_2_BRIGHTNESS" val="0"/>
  <p:tag name="KSO_WM_UNIT_FILL_FORE_SCHEMECOLOR_INDEX_2" val="7"/>
  <p:tag name="KSO_WM_UNIT_FILL_FORE_SCHEMECOLOR_INDEX_2_POS" val="1"/>
  <p:tag name="KSO_WM_UNIT_FILL_FORE_SCHEMECOLOR_INDEX_2_TRANS" val="0"/>
  <p:tag name="KSO_WM_UNIT_FILL_GRADIENT_TYPE" val="2"/>
  <p:tag name="KSO_WM_UNIT_FILL_GRADIENT_ANGLE" val="0"/>
  <p:tag name="KSO_WM_UNIT_FILL_GRADIENT_DIRECTION" val="11"/>
  <p:tag name="KSO_WM_UNIT_FILL_TYPE" val="3"/>
  <p:tag name="KSO_WM_UNIT_TEXT_FILL_FORE_SCHEMECOLOR_INDEX_BRIGHTNESS" val="0"/>
  <p:tag name="KSO_WM_UNIT_TEXT_FILL_FORE_SCHEMECOLOR_INDEX" val="2"/>
  <p:tag name="KSO_WM_UNIT_TEXT_FILL_TYPE" val="1"/>
</p:tagLst>
</file>

<file path=ppt/tags/tag36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362.xml><?xml version="1.0" encoding="utf-8"?>
<p:tagLst xmlns:a="http://schemas.openxmlformats.org/drawingml/2006/main" xmlns:r="http://schemas.openxmlformats.org/officeDocument/2006/relationships" xmlns:p="http://schemas.openxmlformats.org/presentationml/2006/main">
  <p:tag name="KSO_WM_UNIT_FILL_FORE_SCHEMECOLOR_INDEX_1_BRIGHTNESS" val="0.6"/>
  <p:tag name="KSO_WM_UNIT_FILL_FORE_SCHEMECOLOR_INDEX_1" val="8"/>
  <p:tag name="KSO_WM_UNIT_FILL_FORE_SCHEMECOLOR_INDEX_1_POS" val="0.2"/>
  <p:tag name="KSO_WM_UNIT_FILL_FORE_SCHEMECOLOR_INDEX_1_TRANS" val="0"/>
  <p:tag name="KSO_WM_UNIT_FILL_FORE_SCHEMECOLOR_INDEX_2_BRIGHTNESS" val="0"/>
  <p:tag name="KSO_WM_UNIT_FILL_FORE_SCHEMECOLOR_INDEX_2" val="7"/>
  <p:tag name="KSO_WM_UNIT_FILL_FORE_SCHEMECOLOR_INDEX_2_POS" val="1"/>
  <p:tag name="KSO_WM_UNIT_FILL_FORE_SCHEMECOLOR_INDEX_2_TRANS" val="0"/>
  <p:tag name="KSO_WM_UNIT_FILL_GRADIENT_TYPE" val="2"/>
  <p:tag name="KSO_WM_UNIT_FILL_GRADIENT_ANGLE" val="0"/>
  <p:tag name="KSO_WM_UNIT_FILL_GRADIENT_DIRECTION" val="11"/>
  <p:tag name="KSO_WM_UNIT_FILL_TYPE" val="3"/>
  <p:tag name="KSO_WM_UNIT_TEXT_FILL_FORE_SCHEMECOLOR_INDEX_BRIGHTNESS" val="0"/>
  <p:tag name="KSO_WM_UNIT_TEXT_FILL_FORE_SCHEMECOLOR_INDEX" val="2"/>
  <p:tag name="KSO_WM_UNIT_TEXT_FILL_TYPE" val="1"/>
</p:tagLst>
</file>

<file path=ppt/tags/tag36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36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36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36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36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368.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36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3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7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37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37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37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37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375.xml><?xml version="1.0" encoding="utf-8"?>
<p:tagLst xmlns:a="http://schemas.openxmlformats.org/drawingml/2006/main" xmlns:r="http://schemas.openxmlformats.org/officeDocument/2006/relationships" xmlns:p="http://schemas.openxmlformats.org/presentationml/2006/main">
  <p:tag name="KSO_WM_UNIT_FILL_FORE_SCHEMECOLOR_INDEX_1_BRIGHTNESS" val="0.8"/>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29"/>
  <p:tag name="KSO_WM_UNIT_FILL_FORE_SCHEMECOLOR_INDEX_2_TRANS" val="0"/>
  <p:tag name="KSO_WM_UNIT_FILL_FORE_SCHEMECOLOR_INDEX_3_BRIGHTNESS" val="0.4"/>
  <p:tag name="KSO_WM_UNIT_FILL_FORE_SCHEMECOLOR_INDEX_3" val="5"/>
  <p:tag name="KSO_WM_UNIT_FILL_FORE_SCHEMECOLOR_INDEX_3_POS" val="1"/>
  <p:tag name="KSO_WM_UNIT_FILL_FORE_SCHEMECOLOR_INDEX_3_TRANS" val="0"/>
  <p:tag name="KSO_WM_UNIT_FILL_GRADIENT_TYPE" val="2"/>
  <p:tag name="KSO_WM_UNIT_FILL_GRADIENT_ANGLE" val="0"/>
  <p:tag name="KSO_WM_UNIT_FILL_GRADIENT_DIRECTION" val="8"/>
  <p:tag name="KSO_WM_UNIT_FILL_TYPE" val="3"/>
  <p:tag name="KSO_WM_UNIT_TEXT_FILL_FORE_SCHEMECOLOR_INDEX_BRIGHTNESS" val="0"/>
  <p:tag name="KSO_WM_UNIT_TEXT_FILL_FORE_SCHEMECOLOR_INDEX" val="2"/>
  <p:tag name="KSO_WM_UNIT_TEXT_FILL_TYPE" val="1"/>
</p:tagLst>
</file>

<file path=ppt/tags/tag376.xml><?xml version="1.0" encoding="utf-8"?>
<p:tagLst xmlns:a="http://schemas.openxmlformats.org/drawingml/2006/main" xmlns:r="http://schemas.openxmlformats.org/officeDocument/2006/relationships" xmlns:p="http://schemas.openxmlformats.org/presentationml/2006/main">
  <p:tag name="KSO_WM_UNIT_TEXT_FILL_FORE_SCHEMECOLOR_INDEX_1_BRIGHTNESS" val="0"/>
  <p:tag name="KSO_WM_UNIT_TEXT_FILL_FORE_SCHEMECOLOR_INDEX_1" val="14"/>
  <p:tag name="KSO_WM_UNIT_TEXT_FILL_FORE_SCHEMECOLOR_INDEX_1_POS" val="0.44"/>
  <p:tag name="KSO_WM_UNIT_TEXT_FILL_FORE_SCHEMECOLOR_INDEX_1_TRANS" val="0"/>
  <p:tag name="KSO_WM_UNIT_TEXT_SHADOW_SCHEMECOLOR_INDEX_BRIGHTNESS" val="0.05"/>
  <p:tag name="KSO_WM_UNIT_TEXT_SHADOW_SCHEMECOLOR_INDEX" val="13"/>
</p:tagLst>
</file>

<file path=ppt/tags/tag37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37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37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Lst>
</file>

<file path=ppt/tags/tag3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80.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381.xml><?xml version="1.0" encoding="utf-8"?>
<p:tagLst xmlns:a="http://schemas.openxmlformats.org/drawingml/2006/main" xmlns:r="http://schemas.openxmlformats.org/officeDocument/2006/relationships" xmlns:p="http://schemas.openxmlformats.org/presentationml/2006/main">
  <p:tag name="KSO_WM_UNIT_FILL_FORE_SCHEMECOLOR_INDEX_1_BRIGHTNESS" val="0.8"/>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29"/>
  <p:tag name="KSO_WM_UNIT_FILL_FORE_SCHEMECOLOR_INDEX_2_TRANS" val="0"/>
  <p:tag name="KSO_WM_UNIT_FILL_FORE_SCHEMECOLOR_INDEX_3_BRIGHTNESS" val="0.4"/>
  <p:tag name="KSO_WM_UNIT_FILL_FORE_SCHEMECOLOR_INDEX_3" val="5"/>
  <p:tag name="KSO_WM_UNIT_FILL_FORE_SCHEMECOLOR_INDEX_3_POS" val="1"/>
  <p:tag name="KSO_WM_UNIT_FILL_FORE_SCHEMECOLOR_INDEX_3_TRANS" val="0"/>
  <p:tag name="KSO_WM_UNIT_FILL_GRADIENT_TYPE" val="2"/>
  <p:tag name="KSO_WM_UNIT_FILL_GRADIENT_ANGLE" val="0"/>
  <p:tag name="KSO_WM_UNIT_FILL_GRADIENT_DIRECTION" val="8"/>
  <p:tag name="KSO_WM_UNIT_FILL_TYPE" val="3"/>
  <p:tag name="KSO_WM_UNIT_TEXT_FILL_FORE_SCHEMECOLOR_INDEX_BRIGHTNESS" val="0"/>
  <p:tag name="KSO_WM_UNIT_TEXT_FILL_FORE_SCHEMECOLOR_INDEX" val="2"/>
  <p:tag name="KSO_WM_UNIT_TEXT_FILL_TYPE" val="1"/>
</p:tagLst>
</file>

<file path=ppt/tags/tag382.xml><?xml version="1.0" encoding="utf-8"?>
<p:tagLst xmlns:a="http://schemas.openxmlformats.org/drawingml/2006/main" xmlns:r="http://schemas.openxmlformats.org/officeDocument/2006/relationships" xmlns:p="http://schemas.openxmlformats.org/presentationml/2006/main">
  <p:tag name="KSO_WM_UNIT_TEXT_FILL_FORE_SCHEMECOLOR_INDEX_1_BRIGHTNESS" val="0"/>
  <p:tag name="KSO_WM_UNIT_TEXT_FILL_FORE_SCHEMECOLOR_INDEX_1" val="14"/>
  <p:tag name="KSO_WM_UNIT_TEXT_FILL_FORE_SCHEMECOLOR_INDEX_1_POS" val="0.44"/>
  <p:tag name="KSO_WM_UNIT_TEXT_FILL_FORE_SCHEMECOLOR_INDEX_1_TRANS" val="0"/>
  <p:tag name="KSO_WM_UNIT_TEXT_SHADOW_SCHEMECOLOR_INDEX_BRIGHTNESS" val="0.05"/>
  <p:tag name="KSO_WM_UNIT_TEXT_SHADOW_SCHEMECOLOR_INDEX" val="13"/>
</p:tagLst>
</file>

<file path=ppt/tags/tag38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38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38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Lst>
</file>

<file path=ppt/tags/tag386.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387.xml><?xml version="1.0" encoding="utf-8"?>
<p:tagLst xmlns:a="http://schemas.openxmlformats.org/drawingml/2006/main" xmlns:r="http://schemas.openxmlformats.org/officeDocument/2006/relationships" xmlns:p="http://schemas.openxmlformats.org/presentationml/2006/main">
  <p:tag name="KSO_WM_UNIT_FILL_FORE_SCHEMECOLOR_INDEX_1_BRIGHTNESS" val="0.8"/>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29"/>
  <p:tag name="KSO_WM_UNIT_FILL_FORE_SCHEMECOLOR_INDEX_2_TRANS" val="0"/>
  <p:tag name="KSO_WM_UNIT_FILL_FORE_SCHEMECOLOR_INDEX_3_BRIGHTNESS" val="0.4"/>
  <p:tag name="KSO_WM_UNIT_FILL_FORE_SCHEMECOLOR_INDEX_3" val="5"/>
  <p:tag name="KSO_WM_UNIT_FILL_FORE_SCHEMECOLOR_INDEX_3_POS" val="1"/>
  <p:tag name="KSO_WM_UNIT_FILL_FORE_SCHEMECOLOR_INDEX_3_TRANS" val="0"/>
  <p:tag name="KSO_WM_UNIT_FILL_GRADIENT_TYPE" val="2"/>
  <p:tag name="KSO_WM_UNIT_FILL_GRADIENT_ANGLE" val="0"/>
  <p:tag name="KSO_WM_UNIT_FILL_GRADIENT_DIRECTION" val="8"/>
  <p:tag name="KSO_WM_UNIT_FILL_TYPE" val="3"/>
  <p:tag name="KSO_WM_UNIT_TEXT_FILL_FORE_SCHEMECOLOR_INDEX_BRIGHTNESS" val="0"/>
  <p:tag name="KSO_WM_UNIT_TEXT_FILL_FORE_SCHEMECOLOR_INDEX" val="2"/>
  <p:tag name="KSO_WM_UNIT_TEXT_FILL_TYPE" val="1"/>
</p:tagLst>
</file>

<file path=ppt/tags/tag388.xml><?xml version="1.0" encoding="utf-8"?>
<p:tagLst xmlns:a="http://schemas.openxmlformats.org/drawingml/2006/main" xmlns:r="http://schemas.openxmlformats.org/officeDocument/2006/relationships" xmlns:p="http://schemas.openxmlformats.org/presentationml/2006/main">
  <p:tag name="KSO_WM_UNIT_TEXT_FILL_FORE_SCHEMECOLOR_INDEX_1_BRIGHTNESS" val="0"/>
  <p:tag name="KSO_WM_UNIT_TEXT_FILL_FORE_SCHEMECOLOR_INDEX_1" val="14"/>
  <p:tag name="KSO_WM_UNIT_TEXT_FILL_FORE_SCHEMECOLOR_INDEX_1_POS" val="0.44"/>
  <p:tag name="KSO_WM_UNIT_TEXT_FILL_FORE_SCHEMECOLOR_INDEX_1_TRANS" val="0"/>
  <p:tag name="KSO_WM_UNIT_TEXT_SHADOW_SCHEMECOLOR_INDEX_BRIGHTNESS" val="0.05"/>
  <p:tag name="KSO_WM_UNIT_TEXT_SHADOW_SCHEMECOLOR_INDEX" val="13"/>
</p:tagLst>
</file>

<file path=ppt/tags/tag38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3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39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39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Lst>
</file>

<file path=ppt/tags/tag392.xml><?xml version="1.0" encoding="utf-8"?>
<p:tagLst xmlns:a="http://schemas.openxmlformats.org/drawingml/2006/main" xmlns:r="http://schemas.openxmlformats.org/officeDocument/2006/relationships" xmlns:p="http://schemas.openxmlformats.org/presentationml/2006/main">
  <p:tag name="KSO_WM_UNIT_FILL_FORE_SCHEMECOLOR_INDEX_1_BRIGHTNESS" val="0.8"/>
  <p:tag name="KSO_WM_UNIT_FILL_FORE_SCHEMECOLOR_INDEX_1" val="5"/>
  <p:tag name="KSO_WM_UNIT_FILL_FORE_SCHEMECOLOR_INDEX_1_POS" val="0"/>
  <p:tag name="KSO_WM_UNIT_FILL_FORE_SCHEMECOLOR_INDEX_1_TRANS" val="0"/>
  <p:tag name="KSO_WM_UNIT_FILL_FORE_SCHEMECOLOR_INDEX_2_BRIGHTNESS" val="0.8"/>
  <p:tag name="KSO_WM_UNIT_FILL_FORE_SCHEMECOLOR_INDEX_2" val="5"/>
  <p:tag name="KSO_WM_UNIT_FILL_FORE_SCHEMECOLOR_INDEX_2_POS" val="1"/>
  <p:tag name="KSO_WM_UNIT_FILL_FORE_SCHEMECOLOR_INDEX_2_TRANS" val="0"/>
  <p:tag name="KSO_WM_UNIT_FILL_GRADIENT_TYPE" val="2"/>
  <p:tag name="KSO_WM_UNIT_FILL_GRADIENT_ANGLE" val="0"/>
  <p:tag name="KSO_WM_UNIT_FILL_GRADIENT_DIRECTION" val="11"/>
  <p:tag name="KSO_WM_UNIT_FILL_TYPE" val="3"/>
  <p:tag name="KSO_WM_UNIT_SHADOW_SCHEMECOLOR_INDEX_BRIGHTNESS" val="-0.5"/>
  <p:tag name="KSO_WM_UNIT_SHADOW_SCHEMECOLOR_INDEX" val="6"/>
  <p:tag name="KSO_WM_UNIT_TEXT_FILL_FORE_SCHEMECOLOR_INDEX_BRIGHTNESS" val="0"/>
  <p:tag name="KSO_WM_UNIT_TEXT_FILL_FORE_SCHEMECOLOR_INDEX" val="2"/>
  <p:tag name="KSO_WM_UNIT_TEXT_FILL_TYPE" val="1"/>
</p:tagLst>
</file>

<file path=ppt/tags/tag393.xml><?xml version="1.0" encoding="utf-8"?>
<p:tagLst xmlns:a="http://schemas.openxmlformats.org/drawingml/2006/main" xmlns:r="http://schemas.openxmlformats.org/officeDocument/2006/relationships" xmlns:p="http://schemas.openxmlformats.org/presentationml/2006/main">
  <p:tag name="KSO_WM_UNIT_FILL_FORE_SCHEMECOLOR_INDEX_1_BRIGHTNESS" val="0.8"/>
  <p:tag name="KSO_WM_UNIT_FILL_FORE_SCHEMECOLOR_INDEX_1" val="5"/>
  <p:tag name="KSO_WM_UNIT_FILL_FORE_SCHEMECOLOR_INDEX_1_POS" val="0"/>
  <p:tag name="KSO_WM_UNIT_FILL_FORE_SCHEMECOLOR_INDEX_1_TRANS" val="0"/>
  <p:tag name="KSO_WM_UNIT_FILL_FORE_SCHEMECOLOR_INDEX_2_BRIGHTNESS" val="0.8"/>
  <p:tag name="KSO_WM_UNIT_FILL_FORE_SCHEMECOLOR_INDEX_2" val="5"/>
  <p:tag name="KSO_WM_UNIT_FILL_FORE_SCHEMECOLOR_INDEX_2_POS" val="1"/>
  <p:tag name="KSO_WM_UNIT_FILL_FORE_SCHEMECOLOR_INDEX_2_TRANS" val="0"/>
  <p:tag name="KSO_WM_UNIT_FILL_GRADIENT_TYPE" val="2"/>
  <p:tag name="KSO_WM_UNIT_FILL_GRADIENT_ANGLE" val="0"/>
  <p:tag name="KSO_WM_UNIT_FILL_GRADIENT_DIRECTION" val="11"/>
  <p:tag name="KSO_WM_UNIT_FILL_TYPE" val="3"/>
  <p:tag name="KSO_WM_UNIT_SHADOW_SCHEMECOLOR_INDEX_BRIGHTNESS" val="-0.5"/>
  <p:tag name="KSO_WM_UNIT_SHADOW_SCHEMECOLOR_INDEX" val="6"/>
  <p:tag name="KSO_WM_UNIT_TEXT_FILL_FORE_SCHEMECOLOR_INDEX_BRIGHTNESS" val="0"/>
  <p:tag name="KSO_WM_UNIT_TEXT_FILL_FORE_SCHEMECOLOR_INDEX" val="2"/>
  <p:tag name="KSO_WM_UNIT_TEXT_FILL_TYPE" val="1"/>
</p:tagLst>
</file>

<file path=ppt/tags/tag394.xml><?xml version="1.0" encoding="utf-8"?>
<p:tagLst xmlns:a="http://schemas.openxmlformats.org/drawingml/2006/main" xmlns:r="http://schemas.openxmlformats.org/officeDocument/2006/relationships" xmlns:p="http://schemas.openxmlformats.org/presentationml/2006/main">
  <p:tag name="KSO_WM_UNIT_FILL_FORE_SCHEMECOLOR_INDEX_1_BRIGHTNESS" val="0.6"/>
  <p:tag name="KSO_WM_UNIT_FILL_FORE_SCHEMECOLOR_INDEX_1" val="5"/>
  <p:tag name="KSO_WM_UNIT_FILL_FORE_SCHEMECOLOR_INDEX_1_POS" val="0"/>
  <p:tag name="KSO_WM_UNIT_FILL_FORE_SCHEMECOLOR_INDEX_1_TRANS" val="0"/>
  <p:tag name="KSO_WM_UNIT_FILL_FORE_SCHEMECOLOR_INDEX_2_BRIGHTNESS" val="0.6"/>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Lst>
</file>

<file path=ppt/tags/tag395.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Lst>
</file>

<file path=ppt/tags/tag39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39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398.xml><?xml version="1.0" encoding="utf-8"?>
<p:tagLst xmlns:a="http://schemas.openxmlformats.org/drawingml/2006/main" xmlns:r="http://schemas.openxmlformats.org/officeDocument/2006/relationships" xmlns:p="http://schemas.openxmlformats.org/presentationml/2006/main">
  <p:tag name="KSO_WM_UNIT_FILL_FORE_SCHEMECOLOR_INDEX_1_BRIGHTNESS" val="0.8"/>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29"/>
  <p:tag name="KSO_WM_UNIT_FILL_FORE_SCHEMECOLOR_INDEX_2_TRANS" val="0"/>
  <p:tag name="KSO_WM_UNIT_FILL_FORE_SCHEMECOLOR_INDEX_3_BRIGHTNESS" val="0.4"/>
  <p:tag name="KSO_WM_UNIT_FILL_FORE_SCHEMECOLOR_INDEX_3" val="5"/>
  <p:tag name="KSO_WM_UNIT_FILL_FORE_SCHEMECOLOR_INDEX_3_POS" val="1"/>
  <p:tag name="KSO_WM_UNIT_FILL_FORE_SCHEMECOLOR_INDEX_3_TRANS" val="0"/>
  <p:tag name="KSO_WM_UNIT_FILL_GRADIENT_TYPE" val="2"/>
  <p:tag name="KSO_WM_UNIT_FILL_GRADIENT_ANGLE" val="0"/>
  <p:tag name="KSO_WM_UNIT_FILL_GRADIENT_DIRECTION" val="8"/>
  <p:tag name="KSO_WM_UNIT_FILL_TYPE" val="3"/>
  <p:tag name="KSO_WM_UNIT_TEXT_FILL_FORE_SCHEMECOLOR_INDEX_BRIGHTNESS" val="0"/>
  <p:tag name="KSO_WM_UNIT_TEXT_FILL_FORE_SCHEMECOLOR_INDEX" val="2"/>
  <p:tag name="KSO_WM_UNIT_TEXT_FILL_TYPE" val="1"/>
</p:tagLst>
</file>

<file path=ppt/tags/tag399.xml><?xml version="1.0" encoding="utf-8"?>
<p:tagLst xmlns:a="http://schemas.openxmlformats.org/drawingml/2006/main" xmlns:r="http://schemas.openxmlformats.org/officeDocument/2006/relationships" xmlns:p="http://schemas.openxmlformats.org/presentationml/2006/main">
  <p:tag name="KSO_WM_UNIT_FILL_FORE_SCHEMECOLOR_INDEX_1_BRIGHTNESS" val="0.6"/>
  <p:tag name="KSO_WM_UNIT_FILL_FORE_SCHEMECOLOR_INDEX_1" val="8"/>
  <p:tag name="KSO_WM_UNIT_FILL_FORE_SCHEMECOLOR_INDEX_1_POS" val="0.2"/>
  <p:tag name="KSO_WM_UNIT_FILL_FORE_SCHEMECOLOR_INDEX_1_TRANS" val="0"/>
  <p:tag name="KSO_WM_UNIT_FILL_FORE_SCHEMECOLOR_INDEX_2_BRIGHTNESS" val="0"/>
  <p:tag name="KSO_WM_UNIT_FILL_FORE_SCHEMECOLOR_INDEX_2" val="7"/>
  <p:tag name="KSO_WM_UNIT_FILL_FORE_SCHEMECOLOR_INDEX_2_POS" val="1"/>
  <p:tag name="KSO_WM_UNIT_FILL_FORE_SCHEMECOLOR_INDEX_2_TRANS" val="0"/>
  <p:tag name="KSO_WM_UNIT_FILL_GRADIENT_TYPE" val="2"/>
  <p:tag name="KSO_WM_UNIT_FILL_GRADIENT_ANGLE" val="0"/>
  <p:tag name="KSO_WM_UNIT_FILL_GRADIENT_DIRECTION" val="11"/>
  <p:tag name="KSO_WM_UNIT_FILL_TYPE" val="3"/>
  <p:tag name="KSO_WM_UNIT_TEXT_FILL_FORE_SCHEMECOLOR_INDEX_BRIGHTNESS" val="0"/>
  <p:tag name="KSO_WM_UNIT_TEXT_FILL_FORE_SCHEMECOLOR_INDEX" val="2"/>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SHADOW_SCHEMECOLOR_INDEX_BRIGHTNESS" val="0"/>
  <p:tag name="KSO_WM_UNIT_SHADOW_SCHEMECOLOR_INDEX" val="10"/>
  <p:tag name="KSO_WM_UNIT_TEXT_FILL_FORE_SCHEMECOLOR_INDEX_BRIGHTNESS" val="0"/>
  <p:tag name="KSO_WM_UNIT_TEXT_FILL_FORE_SCHEMECOLOR_INDEX" val="2"/>
  <p:tag name="KSO_WM_UNIT_TEXT_FILL_TYPE" val="1"/>
</p:tagLst>
</file>

<file path=ppt/tags/tag4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40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40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402.xml><?xml version="1.0" encoding="utf-8"?>
<p:tagLst xmlns:a="http://schemas.openxmlformats.org/drawingml/2006/main" xmlns:r="http://schemas.openxmlformats.org/officeDocument/2006/relationships" xmlns:p="http://schemas.openxmlformats.org/presentationml/2006/main">
  <p:tag name="KSO_WM_UNIT_FILL_FORE_SCHEMECOLOR_INDEX_1_BRIGHTNESS" val="0.8"/>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29"/>
  <p:tag name="KSO_WM_UNIT_FILL_FORE_SCHEMECOLOR_INDEX_2_TRANS" val="0"/>
  <p:tag name="KSO_WM_UNIT_FILL_FORE_SCHEMECOLOR_INDEX_3_BRIGHTNESS" val="0.4"/>
  <p:tag name="KSO_WM_UNIT_FILL_FORE_SCHEMECOLOR_INDEX_3" val="5"/>
  <p:tag name="KSO_WM_UNIT_FILL_FORE_SCHEMECOLOR_INDEX_3_POS" val="1"/>
  <p:tag name="KSO_WM_UNIT_FILL_FORE_SCHEMECOLOR_INDEX_3_TRANS" val="0"/>
  <p:tag name="KSO_WM_UNIT_FILL_GRADIENT_TYPE" val="2"/>
  <p:tag name="KSO_WM_UNIT_FILL_GRADIENT_ANGLE" val="0"/>
  <p:tag name="KSO_WM_UNIT_FILL_GRADIENT_DIRECTION" val="8"/>
  <p:tag name="KSO_WM_UNIT_FILL_TYPE" val="3"/>
  <p:tag name="KSO_WM_UNIT_TEXT_FILL_FORE_SCHEMECOLOR_INDEX_BRIGHTNESS" val="0"/>
  <p:tag name="KSO_WM_UNIT_TEXT_FILL_FORE_SCHEMECOLOR_INDEX" val="2"/>
  <p:tag name="KSO_WM_UNIT_TEXT_FILL_TYPE" val="1"/>
</p:tagLst>
</file>

<file path=ppt/tags/tag403.xml><?xml version="1.0" encoding="utf-8"?>
<p:tagLst xmlns:a="http://schemas.openxmlformats.org/drawingml/2006/main" xmlns:r="http://schemas.openxmlformats.org/officeDocument/2006/relationships" xmlns:p="http://schemas.openxmlformats.org/presentationml/2006/main">
  <p:tag name="KSO_WM_UNIT_FILL_FORE_SCHEMECOLOR_INDEX_1_BRIGHTNESS" val="0.6"/>
  <p:tag name="KSO_WM_UNIT_FILL_FORE_SCHEMECOLOR_INDEX_1" val="8"/>
  <p:tag name="KSO_WM_UNIT_FILL_FORE_SCHEMECOLOR_INDEX_1_POS" val="0.2"/>
  <p:tag name="KSO_WM_UNIT_FILL_FORE_SCHEMECOLOR_INDEX_1_TRANS" val="0"/>
  <p:tag name="KSO_WM_UNIT_FILL_FORE_SCHEMECOLOR_INDEX_2_BRIGHTNESS" val="0"/>
  <p:tag name="KSO_WM_UNIT_FILL_FORE_SCHEMECOLOR_INDEX_2" val="7"/>
  <p:tag name="KSO_WM_UNIT_FILL_FORE_SCHEMECOLOR_INDEX_2_POS" val="1"/>
  <p:tag name="KSO_WM_UNIT_FILL_FORE_SCHEMECOLOR_INDEX_2_TRANS" val="0"/>
  <p:tag name="KSO_WM_UNIT_FILL_GRADIENT_TYPE" val="2"/>
  <p:tag name="KSO_WM_UNIT_FILL_GRADIENT_ANGLE" val="0"/>
  <p:tag name="KSO_WM_UNIT_FILL_GRADIENT_DIRECTION" val="11"/>
  <p:tag name="KSO_WM_UNIT_FILL_TYPE" val="3"/>
  <p:tag name="KSO_WM_UNIT_TEXT_FILL_FORE_SCHEMECOLOR_INDEX_BRIGHTNESS" val="0"/>
  <p:tag name="KSO_WM_UNIT_TEXT_FILL_FORE_SCHEMECOLOR_INDEX" val="2"/>
  <p:tag name="KSO_WM_UNIT_TEXT_FILL_TYPE" val="1"/>
</p:tagLst>
</file>

<file path=ppt/tags/tag40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40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406.xml><?xml version="1.0" encoding="utf-8"?>
<p:tagLst xmlns:a="http://schemas.openxmlformats.org/drawingml/2006/main" xmlns:r="http://schemas.openxmlformats.org/officeDocument/2006/relationships" xmlns:p="http://schemas.openxmlformats.org/presentationml/2006/main">
  <p:tag name="KSO_WM_UNIT_FILL_FORE_SCHEMECOLOR_INDEX_1_BRIGHTNESS" val="0.8"/>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29"/>
  <p:tag name="KSO_WM_UNIT_FILL_FORE_SCHEMECOLOR_INDEX_2_TRANS" val="0"/>
  <p:tag name="KSO_WM_UNIT_FILL_FORE_SCHEMECOLOR_INDEX_3_BRIGHTNESS" val="0.4"/>
  <p:tag name="KSO_WM_UNIT_FILL_FORE_SCHEMECOLOR_INDEX_3" val="5"/>
  <p:tag name="KSO_WM_UNIT_FILL_FORE_SCHEMECOLOR_INDEX_3_POS" val="1"/>
  <p:tag name="KSO_WM_UNIT_FILL_FORE_SCHEMECOLOR_INDEX_3_TRANS" val="0"/>
  <p:tag name="KSO_WM_UNIT_FILL_GRADIENT_TYPE" val="2"/>
  <p:tag name="KSO_WM_UNIT_FILL_GRADIENT_ANGLE" val="0"/>
  <p:tag name="KSO_WM_UNIT_FILL_GRADIENT_DIRECTION" val="8"/>
  <p:tag name="KSO_WM_UNIT_FILL_TYPE" val="3"/>
  <p:tag name="KSO_WM_UNIT_TEXT_FILL_FORE_SCHEMECOLOR_INDEX_BRIGHTNESS" val="0"/>
  <p:tag name="KSO_WM_UNIT_TEXT_FILL_FORE_SCHEMECOLOR_INDEX" val="2"/>
  <p:tag name="KSO_WM_UNIT_TEXT_FILL_TYPE" val="1"/>
</p:tagLst>
</file>

<file path=ppt/tags/tag407.xml><?xml version="1.0" encoding="utf-8"?>
<p:tagLst xmlns:a="http://schemas.openxmlformats.org/drawingml/2006/main" xmlns:r="http://schemas.openxmlformats.org/officeDocument/2006/relationships" xmlns:p="http://schemas.openxmlformats.org/presentationml/2006/main">
  <p:tag name="KSO_WM_UNIT_FILL_FORE_SCHEMECOLOR_INDEX_1_BRIGHTNESS" val="0.6"/>
  <p:tag name="KSO_WM_UNIT_FILL_FORE_SCHEMECOLOR_INDEX_1" val="8"/>
  <p:tag name="KSO_WM_UNIT_FILL_FORE_SCHEMECOLOR_INDEX_1_POS" val="0.2"/>
  <p:tag name="KSO_WM_UNIT_FILL_FORE_SCHEMECOLOR_INDEX_1_TRANS" val="0"/>
  <p:tag name="KSO_WM_UNIT_FILL_FORE_SCHEMECOLOR_INDEX_2_BRIGHTNESS" val="0"/>
  <p:tag name="KSO_WM_UNIT_FILL_FORE_SCHEMECOLOR_INDEX_2" val="7"/>
  <p:tag name="KSO_WM_UNIT_FILL_FORE_SCHEMECOLOR_INDEX_2_POS" val="1"/>
  <p:tag name="KSO_WM_UNIT_FILL_FORE_SCHEMECOLOR_INDEX_2_TRANS" val="0"/>
  <p:tag name="KSO_WM_UNIT_FILL_GRADIENT_TYPE" val="2"/>
  <p:tag name="KSO_WM_UNIT_FILL_GRADIENT_ANGLE" val="0"/>
  <p:tag name="KSO_WM_UNIT_FILL_GRADIENT_DIRECTION" val="11"/>
  <p:tag name="KSO_WM_UNIT_FILL_TYPE" val="3"/>
  <p:tag name="KSO_WM_UNIT_TEXT_FILL_FORE_SCHEMECOLOR_INDEX_BRIGHTNESS" val="0"/>
  <p:tag name="KSO_WM_UNIT_TEXT_FILL_FORE_SCHEMECOLOR_INDEX" val="2"/>
  <p:tag name="KSO_WM_UNIT_TEXT_FILL_TYPE" val="1"/>
</p:tagLst>
</file>

<file path=ppt/tags/tag408.xml><?xml version="1.0" encoding="utf-8"?>
<p:tagLst xmlns:a="http://schemas.openxmlformats.org/drawingml/2006/main" xmlns:r="http://schemas.openxmlformats.org/officeDocument/2006/relationships" xmlns:p="http://schemas.openxmlformats.org/presentationml/2006/main">
  <p:tag name="KSO_WM_UNIT_FILL_FORE_SCHEMECOLOR_INDEX_1_BRIGHTNESS" val="0.95"/>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14"/>
  <p:tag name="KSO_WM_UNIT_FILL_FORE_SCHEMECOLOR_INDEX_2_POS" val="0.99999"/>
  <p:tag name="KSO_WM_UNIT_FILL_FORE_SCHEMECOLOR_INDEX_2_TRANS" val="0.419608"/>
  <p:tag name="KSO_WM_UNIT_FILL_GRADIENT_TYPE" val="0"/>
  <p:tag name="KSO_WM_UNIT_FILL_GRADIENT_ANGLE" val="90"/>
  <p:tag name="KSO_WM_UNIT_FILL_GRADIENT_DIRECTION" val="1"/>
  <p:tag name="KSO_WM_UNIT_FILL_TYPE" val="3"/>
</p:tagLst>
</file>

<file path=ppt/tags/tag409.xml><?xml version="1.0" encoding="utf-8"?>
<p:tagLst xmlns:a="http://schemas.openxmlformats.org/drawingml/2006/main" xmlns:r="http://schemas.openxmlformats.org/officeDocument/2006/relationships" xmlns:p="http://schemas.openxmlformats.org/presentationml/2006/main">
  <p:tag name="KSO_WM_UNIT_FILL_FORE_SCHEMECOLOR_INDEX_1_BRIGHTNESS" val="0.95"/>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14"/>
  <p:tag name="KSO_WM_UNIT_FILL_FORE_SCHEMECOLOR_INDEX_2_POS" val="0.99999"/>
  <p:tag name="KSO_WM_UNIT_FILL_FORE_SCHEMECOLOR_INDEX_2_TRANS" val="0.419608"/>
  <p:tag name="KSO_WM_UNIT_FILL_GRADIENT_TYPE" val="0"/>
  <p:tag name="KSO_WM_UNIT_FILL_GRADIENT_ANGLE" val="90"/>
  <p:tag name="KSO_WM_UNIT_FILL_GRADIENT_DIRECTION" val="1"/>
  <p:tag name="KSO_WM_UNIT_FILL_TYPE" val="3"/>
</p:tagLst>
</file>

<file path=ppt/tags/tag4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410.xml><?xml version="1.0" encoding="utf-8"?>
<p:tagLst xmlns:a="http://schemas.openxmlformats.org/drawingml/2006/main" xmlns:r="http://schemas.openxmlformats.org/officeDocument/2006/relationships" xmlns:p="http://schemas.openxmlformats.org/presentationml/2006/main">
  <p:tag name="KSO_WM_UNIT_FILL_FORE_SCHEMECOLOR_INDEX_1_BRIGHTNESS" val="0.95"/>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14"/>
  <p:tag name="KSO_WM_UNIT_FILL_FORE_SCHEMECOLOR_INDEX_2_POS" val="0.99999"/>
  <p:tag name="KSO_WM_UNIT_FILL_FORE_SCHEMECOLOR_INDEX_2_TRANS" val="0.419608"/>
  <p:tag name="KSO_WM_UNIT_FILL_GRADIENT_TYPE" val="0"/>
  <p:tag name="KSO_WM_UNIT_FILL_GRADIENT_ANGLE" val="90"/>
  <p:tag name="KSO_WM_UNIT_FILL_GRADIENT_DIRECTION" val="1"/>
  <p:tag name="KSO_WM_UNIT_FILL_TYPE" val="3"/>
</p:tagLst>
</file>

<file path=ppt/tags/tag411.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12.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13.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14.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15.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16.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17.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18.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19.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420.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21.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22.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23.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24.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25.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26.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27.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28.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29.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430.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31.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32.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33.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34.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35.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8"/>
  <p:tag name="KSO_WM_UNIT_FILL_FORE_SCHEMECOLOR_INDEX_2_TRANS" val="0"/>
  <p:tag name="KSO_WM_UNIT_FILL_GRADIENT_TYPE" val="0"/>
  <p:tag name="KSO_WM_UNIT_FILL_GRADIENT_ANGLE" val="45"/>
  <p:tag name="KSO_WM_UNIT_FILL_GRADIENT_DIRECTION" val="0"/>
  <p:tag name="KSO_WM_UNIT_FILL_TYPE" val="3"/>
</p:tagLst>
</file>

<file path=ppt/tags/tag436.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Lst>
</file>

<file path=ppt/tags/tag437.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Lst>
</file>

<file path=ppt/tags/tag438.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1"/>
  <p:tag name="KSO_WM_UNIT_FILL_FORE_SCHEMECOLOR_INDEX_2_TRANS" val="0"/>
  <p:tag name="KSO_WM_UNIT_FILL_GRADIENT_TYPE" val="0"/>
  <p:tag name="KSO_WM_UNIT_FILL_GRADIENT_ANGLE" val="0"/>
  <p:tag name="KSO_WM_UNIT_FILL_GRADIENT_DIRECTION" val="3"/>
  <p:tag name="KSO_WM_UNIT_FILL_TYPE" val="3"/>
</p:tagLst>
</file>

<file path=ppt/tags/tag439.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6"/>
  <p:tag name="KSO_WM_UNIT_FILL_FORE_SCHEMECOLOR_INDEX_2_POS" val="1"/>
  <p:tag name="KSO_WM_UNIT_FILL_FORE_SCHEMECOLOR_INDEX_2_TRANS" val="0"/>
  <p:tag name="KSO_WM_UNIT_FILL_GRADIENT_TYPE" val="0"/>
  <p:tag name="KSO_WM_UNIT_FILL_GRADIENT_ANGLE" val="0"/>
  <p:tag name="KSO_WM_UNIT_FILL_GRADIENT_DIRECTION" val="3"/>
  <p:tag name="KSO_WM_UNIT_FILL_TYPE" val="3"/>
</p:tagLst>
</file>

<file path=ppt/tags/tag4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44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44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442.xml><?xml version="1.0" encoding="utf-8"?>
<p:tagLst xmlns:a="http://schemas.openxmlformats.org/drawingml/2006/main" xmlns:r="http://schemas.openxmlformats.org/officeDocument/2006/relationships" xmlns:p="http://schemas.openxmlformats.org/presentationml/2006/main">
  <p:tag name="KSO_WM_UNIT_FILL_FORE_SCHEMECOLOR_INDEX_1_BRIGHTNESS" val="0.8"/>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29"/>
  <p:tag name="KSO_WM_UNIT_FILL_FORE_SCHEMECOLOR_INDEX_2_TRANS" val="0"/>
  <p:tag name="KSO_WM_UNIT_FILL_FORE_SCHEMECOLOR_INDEX_3_BRIGHTNESS" val="0.4"/>
  <p:tag name="KSO_WM_UNIT_FILL_FORE_SCHEMECOLOR_INDEX_3" val="5"/>
  <p:tag name="KSO_WM_UNIT_FILL_FORE_SCHEMECOLOR_INDEX_3_POS" val="1"/>
  <p:tag name="KSO_WM_UNIT_FILL_FORE_SCHEMECOLOR_INDEX_3_TRANS" val="0"/>
  <p:tag name="KSO_WM_UNIT_FILL_GRADIENT_TYPE" val="2"/>
  <p:tag name="KSO_WM_UNIT_FILL_GRADIENT_ANGLE" val="0"/>
  <p:tag name="KSO_WM_UNIT_FILL_GRADIENT_DIRECTION" val="8"/>
  <p:tag name="KSO_WM_UNIT_FILL_TYPE" val="3"/>
  <p:tag name="KSO_WM_UNIT_TEXT_FILL_FORE_SCHEMECOLOR_INDEX_BRIGHTNESS" val="0"/>
  <p:tag name="KSO_WM_UNIT_TEXT_FILL_FORE_SCHEMECOLOR_INDEX" val="2"/>
  <p:tag name="KSO_WM_UNIT_TEXT_FILL_TYPE" val="1"/>
</p:tagLst>
</file>

<file path=ppt/tags/tag443.xml><?xml version="1.0" encoding="utf-8"?>
<p:tagLst xmlns:a="http://schemas.openxmlformats.org/drawingml/2006/main" xmlns:r="http://schemas.openxmlformats.org/officeDocument/2006/relationships" xmlns:p="http://schemas.openxmlformats.org/presentationml/2006/main">
  <p:tag name="KSO_WM_UNIT_FILL_FORE_SCHEMECOLOR_INDEX_1_BRIGHTNESS" val="0.6"/>
  <p:tag name="KSO_WM_UNIT_FILL_FORE_SCHEMECOLOR_INDEX_1" val="8"/>
  <p:tag name="KSO_WM_UNIT_FILL_FORE_SCHEMECOLOR_INDEX_1_POS" val="0.2"/>
  <p:tag name="KSO_WM_UNIT_FILL_FORE_SCHEMECOLOR_INDEX_1_TRANS" val="0"/>
  <p:tag name="KSO_WM_UNIT_FILL_FORE_SCHEMECOLOR_INDEX_2_BRIGHTNESS" val="0"/>
  <p:tag name="KSO_WM_UNIT_FILL_FORE_SCHEMECOLOR_INDEX_2" val="7"/>
  <p:tag name="KSO_WM_UNIT_FILL_FORE_SCHEMECOLOR_INDEX_2_POS" val="1"/>
  <p:tag name="KSO_WM_UNIT_FILL_FORE_SCHEMECOLOR_INDEX_2_TRANS" val="0"/>
  <p:tag name="KSO_WM_UNIT_FILL_GRADIENT_TYPE" val="2"/>
  <p:tag name="KSO_WM_UNIT_FILL_GRADIENT_ANGLE" val="0"/>
  <p:tag name="KSO_WM_UNIT_FILL_GRADIENT_DIRECTION" val="11"/>
  <p:tag name="KSO_WM_UNIT_FILL_TYPE" val="3"/>
  <p:tag name="KSO_WM_UNIT_TEXT_FILL_FORE_SCHEMECOLOR_INDEX_BRIGHTNESS" val="0"/>
  <p:tag name="KSO_WM_UNIT_TEXT_FILL_FORE_SCHEMECOLOR_INDEX" val="2"/>
  <p:tag name="KSO_WM_UNIT_TEXT_FILL_TYPE" val="1"/>
</p:tagLst>
</file>

<file path=ppt/tags/tag44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44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446.xml><?xml version="1.0" encoding="utf-8"?>
<p:tagLst xmlns:a="http://schemas.openxmlformats.org/drawingml/2006/main" xmlns:r="http://schemas.openxmlformats.org/officeDocument/2006/relationships" xmlns:p="http://schemas.openxmlformats.org/presentationml/2006/main">
  <p:tag name="KSO_WM_UNIT_FILL_FORE_SCHEMECOLOR_INDEX_1_BRIGHTNESS" val="0.8"/>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29"/>
  <p:tag name="KSO_WM_UNIT_FILL_FORE_SCHEMECOLOR_INDEX_2_TRANS" val="0"/>
  <p:tag name="KSO_WM_UNIT_FILL_FORE_SCHEMECOLOR_INDEX_3_BRIGHTNESS" val="0.4"/>
  <p:tag name="KSO_WM_UNIT_FILL_FORE_SCHEMECOLOR_INDEX_3" val="5"/>
  <p:tag name="KSO_WM_UNIT_FILL_FORE_SCHEMECOLOR_INDEX_3_POS" val="1"/>
  <p:tag name="KSO_WM_UNIT_FILL_FORE_SCHEMECOLOR_INDEX_3_TRANS" val="0"/>
  <p:tag name="KSO_WM_UNIT_FILL_GRADIENT_TYPE" val="2"/>
  <p:tag name="KSO_WM_UNIT_FILL_GRADIENT_ANGLE" val="0"/>
  <p:tag name="KSO_WM_UNIT_FILL_GRADIENT_DIRECTION" val="8"/>
  <p:tag name="KSO_WM_UNIT_FILL_TYPE" val="3"/>
  <p:tag name="KSO_WM_UNIT_TEXT_FILL_FORE_SCHEMECOLOR_INDEX_BRIGHTNESS" val="0"/>
  <p:tag name="KSO_WM_UNIT_TEXT_FILL_FORE_SCHEMECOLOR_INDEX" val="2"/>
  <p:tag name="KSO_WM_UNIT_TEXT_FILL_TYPE" val="1"/>
</p:tagLst>
</file>

<file path=ppt/tags/tag447.xml><?xml version="1.0" encoding="utf-8"?>
<p:tagLst xmlns:a="http://schemas.openxmlformats.org/drawingml/2006/main" xmlns:r="http://schemas.openxmlformats.org/officeDocument/2006/relationships" xmlns:p="http://schemas.openxmlformats.org/presentationml/2006/main">
  <p:tag name="KSO_WM_UNIT_FILL_FORE_SCHEMECOLOR_INDEX_1_BRIGHTNESS" val="0.6"/>
  <p:tag name="KSO_WM_UNIT_FILL_FORE_SCHEMECOLOR_INDEX_1" val="8"/>
  <p:tag name="KSO_WM_UNIT_FILL_FORE_SCHEMECOLOR_INDEX_1_POS" val="0.2"/>
  <p:tag name="KSO_WM_UNIT_FILL_FORE_SCHEMECOLOR_INDEX_1_TRANS" val="0"/>
  <p:tag name="KSO_WM_UNIT_FILL_FORE_SCHEMECOLOR_INDEX_2_BRIGHTNESS" val="0"/>
  <p:tag name="KSO_WM_UNIT_FILL_FORE_SCHEMECOLOR_INDEX_2" val="7"/>
  <p:tag name="KSO_WM_UNIT_FILL_FORE_SCHEMECOLOR_INDEX_2_POS" val="1"/>
  <p:tag name="KSO_WM_UNIT_FILL_FORE_SCHEMECOLOR_INDEX_2_TRANS" val="0"/>
  <p:tag name="KSO_WM_UNIT_FILL_GRADIENT_TYPE" val="2"/>
  <p:tag name="KSO_WM_UNIT_FILL_GRADIENT_ANGLE" val="0"/>
  <p:tag name="KSO_WM_UNIT_FILL_GRADIENT_DIRECTION" val="11"/>
  <p:tag name="KSO_WM_UNIT_FILL_TYPE" val="3"/>
  <p:tag name="KSO_WM_UNIT_TEXT_FILL_FORE_SCHEMECOLOR_INDEX_BRIGHTNESS" val="0"/>
  <p:tag name="KSO_WM_UNIT_TEXT_FILL_FORE_SCHEMECOLOR_INDEX" val="2"/>
  <p:tag name="KSO_WM_UNIT_TEXT_FILL_TYPE" val="1"/>
</p:tagLst>
</file>

<file path=ppt/tags/tag44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44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4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450.xml><?xml version="1.0" encoding="utf-8"?>
<p:tagLst xmlns:a="http://schemas.openxmlformats.org/drawingml/2006/main" xmlns:r="http://schemas.openxmlformats.org/officeDocument/2006/relationships" xmlns:p="http://schemas.openxmlformats.org/presentationml/2006/main">
  <p:tag name="KSO_WM_UNIT_FILL_FORE_SCHEMECOLOR_INDEX_1_BRIGHTNESS" val="0.8"/>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29"/>
  <p:tag name="KSO_WM_UNIT_FILL_FORE_SCHEMECOLOR_INDEX_2_TRANS" val="0"/>
  <p:tag name="KSO_WM_UNIT_FILL_FORE_SCHEMECOLOR_INDEX_3_BRIGHTNESS" val="0.4"/>
  <p:tag name="KSO_WM_UNIT_FILL_FORE_SCHEMECOLOR_INDEX_3" val="5"/>
  <p:tag name="KSO_WM_UNIT_FILL_FORE_SCHEMECOLOR_INDEX_3_POS" val="1"/>
  <p:tag name="KSO_WM_UNIT_FILL_FORE_SCHEMECOLOR_INDEX_3_TRANS" val="0"/>
  <p:tag name="KSO_WM_UNIT_FILL_GRADIENT_TYPE" val="2"/>
  <p:tag name="KSO_WM_UNIT_FILL_GRADIENT_ANGLE" val="0"/>
  <p:tag name="KSO_WM_UNIT_FILL_GRADIENT_DIRECTION" val="8"/>
  <p:tag name="KSO_WM_UNIT_FILL_TYPE" val="3"/>
  <p:tag name="KSO_WM_UNIT_TEXT_FILL_FORE_SCHEMECOLOR_INDEX_BRIGHTNESS" val="0"/>
  <p:tag name="KSO_WM_UNIT_TEXT_FILL_FORE_SCHEMECOLOR_INDEX" val="2"/>
  <p:tag name="KSO_WM_UNIT_TEXT_FILL_TYPE" val="1"/>
</p:tagLst>
</file>

<file path=ppt/tags/tag451.xml><?xml version="1.0" encoding="utf-8"?>
<p:tagLst xmlns:a="http://schemas.openxmlformats.org/drawingml/2006/main" xmlns:r="http://schemas.openxmlformats.org/officeDocument/2006/relationships" xmlns:p="http://schemas.openxmlformats.org/presentationml/2006/main">
  <p:tag name="KSO_WM_UNIT_FILL_FORE_SCHEMECOLOR_INDEX_1_BRIGHTNESS" val="0.6"/>
  <p:tag name="KSO_WM_UNIT_FILL_FORE_SCHEMECOLOR_INDEX_1" val="8"/>
  <p:tag name="KSO_WM_UNIT_FILL_FORE_SCHEMECOLOR_INDEX_1_POS" val="0.2"/>
  <p:tag name="KSO_WM_UNIT_FILL_FORE_SCHEMECOLOR_INDEX_1_TRANS" val="0"/>
  <p:tag name="KSO_WM_UNIT_FILL_FORE_SCHEMECOLOR_INDEX_2_BRIGHTNESS" val="0"/>
  <p:tag name="KSO_WM_UNIT_FILL_FORE_SCHEMECOLOR_INDEX_2" val="7"/>
  <p:tag name="KSO_WM_UNIT_FILL_FORE_SCHEMECOLOR_INDEX_2_POS" val="1"/>
  <p:tag name="KSO_WM_UNIT_FILL_FORE_SCHEMECOLOR_INDEX_2_TRANS" val="0"/>
  <p:tag name="KSO_WM_UNIT_FILL_GRADIENT_TYPE" val="2"/>
  <p:tag name="KSO_WM_UNIT_FILL_GRADIENT_ANGLE" val="0"/>
  <p:tag name="KSO_WM_UNIT_FILL_GRADIENT_DIRECTION" val="11"/>
  <p:tag name="KSO_WM_UNIT_FILL_TYPE" val="3"/>
  <p:tag name="KSO_WM_UNIT_TEXT_FILL_FORE_SCHEMECOLOR_INDEX_BRIGHTNESS" val="0"/>
  <p:tag name="KSO_WM_UNIT_TEXT_FILL_FORE_SCHEMECOLOR_INDEX" val="2"/>
  <p:tag name="KSO_WM_UNIT_TEXT_FILL_TYPE" val="1"/>
</p:tagLst>
</file>

<file path=ppt/tags/tag452.xml><?xml version="1.0" encoding="utf-8"?>
<p:tagLst xmlns:a="http://schemas.openxmlformats.org/drawingml/2006/main" xmlns:r="http://schemas.openxmlformats.org/officeDocument/2006/relationships" xmlns:p="http://schemas.openxmlformats.org/presentationml/2006/main">
  <p:tag name="KSO_WM_UNIT_FILL_FORE_SCHEMECOLOR_INDEX_1_BRIGHTNESS" val="0.95"/>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14"/>
  <p:tag name="KSO_WM_UNIT_FILL_FORE_SCHEMECOLOR_INDEX_2_POS" val="0.99999"/>
  <p:tag name="KSO_WM_UNIT_FILL_FORE_SCHEMECOLOR_INDEX_2_TRANS" val="0.419608"/>
  <p:tag name="KSO_WM_UNIT_FILL_GRADIENT_TYPE" val="0"/>
  <p:tag name="KSO_WM_UNIT_FILL_GRADIENT_ANGLE" val="90"/>
  <p:tag name="KSO_WM_UNIT_FILL_GRADIENT_DIRECTION" val="1"/>
  <p:tag name="KSO_WM_UNIT_FILL_TYPE" val="3"/>
</p:tagLst>
</file>

<file path=ppt/tags/tag453.xml><?xml version="1.0" encoding="utf-8"?>
<p:tagLst xmlns:a="http://schemas.openxmlformats.org/drawingml/2006/main" xmlns:r="http://schemas.openxmlformats.org/officeDocument/2006/relationships" xmlns:p="http://schemas.openxmlformats.org/presentationml/2006/main">
  <p:tag name="KSO_WM_UNIT_FILL_FORE_SCHEMECOLOR_INDEX_1_BRIGHTNESS" val="0.95"/>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14"/>
  <p:tag name="KSO_WM_UNIT_FILL_FORE_SCHEMECOLOR_INDEX_2_POS" val="0.99999"/>
  <p:tag name="KSO_WM_UNIT_FILL_FORE_SCHEMECOLOR_INDEX_2_TRANS" val="0.419608"/>
  <p:tag name="KSO_WM_UNIT_FILL_GRADIENT_TYPE" val="0"/>
  <p:tag name="KSO_WM_UNIT_FILL_GRADIENT_ANGLE" val="90"/>
  <p:tag name="KSO_WM_UNIT_FILL_GRADIENT_DIRECTION" val="1"/>
  <p:tag name="KSO_WM_UNIT_FILL_TYPE" val="3"/>
</p:tagLst>
</file>

<file path=ppt/tags/tag454.xml><?xml version="1.0" encoding="utf-8"?>
<p:tagLst xmlns:a="http://schemas.openxmlformats.org/drawingml/2006/main" xmlns:r="http://schemas.openxmlformats.org/officeDocument/2006/relationships" xmlns:p="http://schemas.openxmlformats.org/presentationml/2006/main">
  <p:tag name="KSO_WM_UNIT_FILL_FORE_SCHEMECOLOR_INDEX_1_BRIGHTNESS" val="0.95"/>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14"/>
  <p:tag name="KSO_WM_UNIT_FILL_FORE_SCHEMECOLOR_INDEX_2_POS" val="0.99999"/>
  <p:tag name="KSO_WM_UNIT_FILL_FORE_SCHEMECOLOR_INDEX_2_TRANS" val="0.419608"/>
  <p:tag name="KSO_WM_UNIT_FILL_GRADIENT_TYPE" val="0"/>
  <p:tag name="KSO_WM_UNIT_FILL_GRADIENT_ANGLE" val="90"/>
  <p:tag name="KSO_WM_UNIT_FILL_GRADIENT_DIRECTION" val="1"/>
  <p:tag name="KSO_WM_UNIT_FILL_TYPE" val="3"/>
</p:tagLst>
</file>

<file path=ppt/tags/tag455.xml><?xml version="1.0" encoding="utf-8"?>
<p:tagLst xmlns:a="http://schemas.openxmlformats.org/drawingml/2006/main" xmlns:r="http://schemas.openxmlformats.org/officeDocument/2006/relationships" xmlns:p="http://schemas.openxmlformats.org/presentationml/2006/main">
  <p:tag name="KSO_WM_UNIT_FILL_FORE_SCHEMECOLOR_INDEX_1_BRIGHTNESS" val="0.8"/>
  <p:tag name="KSO_WM_UNIT_FILL_FORE_SCHEMECOLOR_INDEX_1" val="5"/>
  <p:tag name="KSO_WM_UNIT_FILL_FORE_SCHEMECOLOR_INDEX_1_POS" val="0"/>
  <p:tag name="KSO_WM_UNIT_FILL_FORE_SCHEMECOLOR_INDEX_1_TRANS" val="0"/>
  <p:tag name="KSO_WM_UNIT_FILL_FORE_SCHEMECOLOR_INDEX_2_BRIGHTNESS" val="0.8"/>
  <p:tag name="KSO_WM_UNIT_FILL_FORE_SCHEMECOLOR_INDEX_2" val="5"/>
  <p:tag name="KSO_WM_UNIT_FILL_FORE_SCHEMECOLOR_INDEX_2_POS" val="1"/>
  <p:tag name="KSO_WM_UNIT_FILL_FORE_SCHEMECOLOR_INDEX_2_TRANS" val="0"/>
  <p:tag name="KSO_WM_UNIT_FILL_GRADIENT_TYPE" val="2"/>
  <p:tag name="KSO_WM_UNIT_FILL_GRADIENT_ANGLE" val="0"/>
  <p:tag name="KSO_WM_UNIT_FILL_GRADIENT_DIRECTION" val="11"/>
  <p:tag name="KSO_WM_UNIT_FILL_TYPE" val="3"/>
  <p:tag name="KSO_WM_UNIT_SHADOW_SCHEMECOLOR_INDEX_BRIGHTNESS" val="-0.5"/>
  <p:tag name="KSO_WM_UNIT_SHADOW_SCHEMECOLOR_INDEX" val="6"/>
  <p:tag name="KSO_WM_UNIT_TEXT_FILL_FORE_SCHEMECOLOR_INDEX_BRIGHTNESS" val="0"/>
  <p:tag name="KSO_WM_UNIT_TEXT_FILL_FORE_SCHEMECOLOR_INDEX" val="2"/>
  <p:tag name="KSO_WM_UNIT_TEXT_FILL_TYPE" val="1"/>
</p:tagLst>
</file>

<file path=ppt/tags/tag456.xml><?xml version="1.0" encoding="utf-8"?>
<p:tagLst xmlns:a="http://schemas.openxmlformats.org/drawingml/2006/main" xmlns:r="http://schemas.openxmlformats.org/officeDocument/2006/relationships" xmlns:p="http://schemas.openxmlformats.org/presentationml/2006/main">
  <p:tag name="KSO_WM_UNIT_FILL_FORE_SCHEMECOLOR_INDEX_1_BRIGHTNESS" val="0.8"/>
  <p:tag name="KSO_WM_UNIT_FILL_FORE_SCHEMECOLOR_INDEX_1" val="5"/>
  <p:tag name="KSO_WM_UNIT_FILL_FORE_SCHEMECOLOR_INDEX_1_POS" val="0"/>
  <p:tag name="KSO_WM_UNIT_FILL_FORE_SCHEMECOLOR_INDEX_1_TRANS" val="0"/>
  <p:tag name="KSO_WM_UNIT_FILL_FORE_SCHEMECOLOR_INDEX_2_BRIGHTNESS" val="0.8"/>
  <p:tag name="KSO_WM_UNIT_FILL_FORE_SCHEMECOLOR_INDEX_2" val="5"/>
  <p:tag name="KSO_WM_UNIT_FILL_FORE_SCHEMECOLOR_INDEX_2_POS" val="1"/>
  <p:tag name="KSO_WM_UNIT_FILL_FORE_SCHEMECOLOR_INDEX_2_TRANS" val="0"/>
  <p:tag name="KSO_WM_UNIT_FILL_GRADIENT_TYPE" val="2"/>
  <p:tag name="KSO_WM_UNIT_FILL_GRADIENT_ANGLE" val="0"/>
  <p:tag name="KSO_WM_UNIT_FILL_GRADIENT_DIRECTION" val="11"/>
  <p:tag name="KSO_WM_UNIT_FILL_TYPE" val="3"/>
  <p:tag name="KSO_WM_UNIT_SHADOW_SCHEMECOLOR_INDEX_BRIGHTNESS" val="-0.5"/>
  <p:tag name="KSO_WM_UNIT_SHADOW_SCHEMECOLOR_INDEX" val="6"/>
  <p:tag name="KSO_WM_UNIT_TEXT_FILL_FORE_SCHEMECOLOR_INDEX_BRIGHTNESS" val="0"/>
  <p:tag name="KSO_WM_UNIT_TEXT_FILL_FORE_SCHEMECOLOR_INDEX" val="2"/>
  <p:tag name="KSO_WM_UNIT_TEXT_FILL_TYPE" val="1"/>
</p:tagLst>
</file>

<file path=ppt/tags/tag457.xml><?xml version="1.0" encoding="utf-8"?>
<p:tagLst xmlns:a="http://schemas.openxmlformats.org/drawingml/2006/main" xmlns:r="http://schemas.openxmlformats.org/officeDocument/2006/relationships" xmlns:p="http://schemas.openxmlformats.org/presentationml/2006/main">
  <p:tag name="KSO_WM_UNIT_FILL_FORE_SCHEMECOLOR_INDEX_1_BRIGHTNESS" val="0.6"/>
  <p:tag name="KSO_WM_UNIT_FILL_FORE_SCHEMECOLOR_INDEX_1" val="5"/>
  <p:tag name="KSO_WM_UNIT_FILL_FORE_SCHEMECOLOR_INDEX_1_POS" val="0"/>
  <p:tag name="KSO_WM_UNIT_FILL_FORE_SCHEMECOLOR_INDEX_1_TRANS" val="0"/>
  <p:tag name="KSO_WM_UNIT_FILL_FORE_SCHEMECOLOR_INDEX_2_BRIGHTNESS" val="0.6"/>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Lst>
</file>

<file path=ppt/tags/tag458.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0"/>
  <p:tag name="KSO_WM_UNIT_FILL_GRADIENT_DIRECTION" val="3"/>
  <p:tag name="KSO_WM_UNIT_FILL_TYPE" val="3"/>
  <p:tag name="KSO_WM_UNIT_TEXT_FILL_FORE_SCHEMECOLOR_INDEX_BRIGHTNESS" val="0"/>
  <p:tag name="KSO_WM_UNIT_TEXT_FILL_FORE_SCHEMECOLOR_INDEX" val="2"/>
  <p:tag name="KSO_WM_UNIT_TEXT_FILL_TYPE" val="1"/>
</p:tagLst>
</file>

<file path=ppt/tags/tag45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4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46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461.xml><?xml version="1.0" encoding="utf-8"?>
<p:tagLst xmlns:a="http://schemas.openxmlformats.org/drawingml/2006/main" xmlns:r="http://schemas.openxmlformats.org/officeDocument/2006/relationships" xmlns:p="http://schemas.openxmlformats.org/presentationml/2006/main">
  <p:tag name="KSO_WM_UNIT_FILL_FORE_SCHEMECOLOR_INDEX_1_BRIGHTNESS" val="0.8"/>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29"/>
  <p:tag name="KSO_WM_UNIT_FILL_FORE_SCHEMECOLOR_INDEX_2_TRANS" val="0"/>
  <p:tag name="KSO_WM_UNIT_FILL_FORE_SCHEMECOLOR_INDEX_3_BRIGHTNESS" val="0.4"/>
  <p:tag name="KSO_WM_UNIT_FILL_FORE_SCHEMECOLOR_INDEX_3" val="5"/>
  <p:tag name="KSO_WM_UNIT_FILL_FORE_SCHEMECOLOR_INDEX_3_POS" val="1"/>
  <p:tag name="KSO_WM_UNIT_FILL_FORE_SCHEMECOLOR_INDEX_3_TRANS" val="0"/>
  <p:tag name="KSO_WM_UNIT_FILL_GRADIENT_TYPE" val="2"/>
  <p:tag name="KSO_WM_UNIT_FILL_GRADIENT_ANGLE" val="0"/>
  <p:tag name="KSO_WM_UNIT_FILL_GRADIENT_DIRECTION" val="8"/>
  <p:tag name="KSO_WM_UNIT_FILL_TYPE" val="3"/>
  <p:tag name="KSO_WM_UNIT_TEXT_FILL_FORE_SCHEMECOLOR_INDEX_BRIGHTNESS" val="0"/>
  <p:tag name="KSO_WM_UNIT_TEXT_FILL_FORE_SCHEMECOLOR_INDEX" val="2"/>
  <p:tag name="KSO_WM_UNIT_TEXT_FILL_TYPE" val="1"/>
</p:tagLst>
</file>

<file path=ppt/tags/tag462.xml><?xml version="1.0" encoding="utf-8"?>
<p:tagLst xmlns:a="http://schemas.openxmlformats.org/drawingml/2006/main" xmlns:r="http://schemas.openxmlformats.org/officeDocument/2006/relationships" xmlns:p="http://schemas.openxmlformats.org/presentationml/2006/main">
  <p:tag name="KSO_WM_UNIT_FILL_FORE_SCHEMECOLOR_INDEX_1_BRIGHTNESS" val="0.6"/>
  <p:tag name="KSO_WM_UNIT_FILL_FORE_SCHEMECOLOR_INDEX_1" val="8"/>
  <p:tag name="KSO_WM_UNIT_FILL_FORE_SCHEMECOLOR_INDEX_1_POS" val="0.2"/>
  <p:tag name="KSO_WM_UNIT_FILL_FORE_SCHEMECOLOR_INDEX_1_TRANS" val="0"/>
  <p:tag name="KSO_WM_UNIT_FILL_FORE_SCHEMECOLOR_INDEX_2_BRIGHTNESS" val="0"/>
  <p:tag name="KSO_WM_UNIT_FILL_FORE_SCHEMECOLOR_INDEX_2" val="7"/>
  <p:tag name="KSO_WM_UNIT_FILL_FORE_SCHEMECOLOR_INDEX_2_POS" val="1"/>
  <p:tag name="KSO_WM_UNIT_FILL_FORE_SCHEMECOLOR_INDEX_2_TRANS" val="0"/>
  <p:tag name="KSO_WM_UNIT_FILL_GRADIENT_TYPE" val="2"/>
  <p:tag name="KSO_WM_UNIT_FILL_GRADIENT_ANGLE" val="0"/>
  <p:tag name="KSO_WM_UNIT_FILL_GRADIENT_DIRECTION" val="11"/>
  <p:tag name="KSO_WM_UNIT_FILL_TYPE" val="3"/>
  <p:tag name="KSO_WM_UNIT_TEXT_FILL_FORE_SCHEMECOLOR_INDEX_BRIGHTNESS" val="0"/>
  <p:tag name="KSO_WM_UNIT_TEXT_FILL_FORE_SCHEMECOLOR_INDEX" val="2"/>
  <p:tag name="KSO_WM_UNIT_TEXT_FILL_TYPE" val="1"/>
</p:tagLst>
</file>

<file path=ppt/tags/tag463.xml><?xml version="1.0" encoding="utf-8"?>
<p:tagLst xmlns:a="http://schemas.openxmlformats.org/drawingml/2006/main" xmlns:r="http://schemas.openxmlformats.org/officeDocument/2006/relationships" xmlns:p="http://schemas.openxmlformats.org/presentationml/2006/main">
  <p:tag name="KSO_WM_UNIT_FILL_FORE_SCHEMECOLOR_INDEX_1_BRIGHTNESS" val="0.95"/>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14"/>
  <p:tag name="KSO_WM_UNIT_FILL_FORE_SCHEMECOLOR_INDEX_2_POS" val="0.99999"/>
  <p:tag name="KSO_WM_UNIT_FILL_FORE_SCHEMECOLOR_INDEX_2_TRANS" val="0.419608"/>
  <p:tag name="KSO_WM_UNIT_FILL_GRADIENT_TYPE" val="0"/>
  <p:tag name="KSO_WM_UNIT_FILL_GRADIENT_ANGLE" val="90"/>
  <p:tag name="KSO_WM_UNIT_FILL_GRADIENT_DIRECTION" val="1"/>
  <p:tag name="KSO_WM_UNIT_FILL_TYPE" val="3"/>
</p:tagLst>
</file>

<file path=ppt/tags/tag464.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65.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66.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67.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68.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69.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470.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71.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72.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73.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74.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75.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76.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77.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78.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79.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480.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81.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82.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83.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84.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85.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86.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87.xml><?xml version="1.0" encoding="utf-8"?>
<p:tagLst xmlns:a="http://schemas.openxmlformats.org/drawingml/2006/main" xmlns:r="http://schemas.openxmlformats.org/officeDocument/2006/relationships" xmlns:p="http://schemas.openxmlformats.org/presentationml/2006/main">
  <p:tag name="KSO_WM_UNIT_FILL_FORE_SCHEMECOLOR_INDEX_BRIGHTNESS" val="0.6"/>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488.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135"/>
  <p:tag name="KSO_WM_UNIT_FILL_GRADIENT_DIRECTION" val="2"/>
  <p:tag name="KSO_WM_UNIT_FILL_TYPE" val="3"/>
</p:tagLst>
</file>

<file path=ppt/tags/tag489.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4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49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49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49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49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49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Lst>
</file>

<file path=ppt/tags/tag495.xml><?xml version="1.0" encoding="utf-8"?>
<p:tagLst xmlns:a="http://schemas.openxmlformats.org/drawingml/2006/main" xmlns:r="http://schemas.openxmlformats.org/officeDocument/2006/relationships" xmlns:p="http://schemas.openxmlformats.org/presentationml/2006/main">
  <p:tag name="KSO_WM_UNIT_FILL_FORE_SCHEMECOLOR_INDEX_1_BRIGHTNESS" val="0.8"/>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29"/>
  <p:tag name="KSO_WM_UNIT_FILL_FORE_SCHEMECOLOR_INDEX_2_TRANS" val="0"/>
  <p:tag name="KSO_WM_UNIT_FILL_FORE_SCHEMECOLOR_INDEX_3_BRIGHTNESS" val="0.4"/>
  <p:tag name="KSO_WM_UNIT_FILL_FORE_SCHEMECOLOR_INDEX_3" val="5"/>
  <p:tag name="KSO_WM_UNIT_FILL_FORE_SCHEMECOLOR_INDEX_3_POS" val="1"/>
  <p:tag name="KSO_WM_UNIT_FILL_FORE_SCHEMECOLOR_INDEX_3_TRANS" val="0"/>
  <p:tag name="KSO_WM_UNIT_FILL_GRADIENT_TYPE" val="2"/>
  <p:tag name="KSO_WM_UNIT_FILL_GRADIENT_ANGLE" val="0"/>
  <p:tag name="KSO_WM_UNIT_FILL_GRADIENT_DIRECTION" val="8"/>
  <p:tag name="KSO_WM_UNIT_FILL_TYPE" val="3"/>
  <p:tag name="KSO_WM_UNIT_TEXT_FILL_FORE_SCHEMECOLOR_INDEX_BRIGHTNESS" val="0"/>
  <p:tag name="KSO_WM_UNIT_TEXT_FILL_FORE_SCHEMECOLOR_INDEX" val="2"/>
  <p:tag name="KSO_WM_UNIT_TEXT_FILL_TYPE" val="1"/>
</p:tagLst>
</file>

<file path=ppt/tags/tag496.xml><?xml version="1.0" encoding="utf-8"?>
<p:tagLst xmlns:a="http://schemas.openxmlformats.org/drawingml/2006/main" xmlns:r="http://schemas.openxmlformats.org/officeDocument/2006/relationships" xmlns:p="http://schemas.openxmlformats.org/presentationml/2006/main">
  <p:tag name="KSO_WM_UNIT_FILL_FORE_SCHEMECOLOR_INDEX_1_BRIGHTNESS" val="0.95"/>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14"/>
  <p:tag name="KSO_WM_UNIT_FILL_FORE_SCHEMECOLOR_INDEX_2_POS" val="0.99999"/>
  <p:tag name="KSO_WM_UNIT_FILL_FORE_SCHEMECOLOR_INDEX_2_TRANS" val="0.419608"/>
  <p:tag name="KSO_WM_UNIT_FILL_GRADIENT_TYPE" val="0"/>
  <p:tag name="KSO_WM_UNIT_FILL_GRADIENT_ANGLE" val="90"/>
  <p:tag name="KSO_WM_UNIT_FILL_GRADIENT_DIRECTION" val="1"/>
  <p:tag name="KSO_WM_UNIT_FILL_TYPE" val="3"/>
</p:tagLst>
</file>

<file path=ppt/tags/tag497.xml><?xml version="1.0" encoding="utf-8"?>
<p:tagLst xmlns:a="http://schemas.openxmlformats.org/drawingml/2006/main" xmlns:r="http://schemas.openxmlformats.org/officeDocument/2006/relationships" xmlns:p="http://schemas.openxmlformats.org/presentationml/2006/main">
  <p:tag name="KSO_WM_UNIT_FILL_FORE_SCHEMECOLOR_INDEX_1_BRIGHTNESS" val="0.8"/>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29"/>
  <p:tag name="KSO_WM_UNIT_FILL_FORE_SCHEMECOLOR_INDEX_2_TRANS" val="0"/>
  <p:tag name="KSO_WM_UNIT_FILL_FORE_SCHEMECOLOR_INDEX_3_BRIGHTNESS" val="0.4"/>
  <p:tag name="KSO_WM_UNIT_FILL_FORE_SCHEMECOLOR_INDEX_3" val="5"/>
  <p:tag name="KSO_WM_UNIT_FILL_FORE_SCHEMECOLOR_INDEX_3_POS" val="1"/>
  <p:tag name="KSO_WM_UNIT_FILL_FORE_SCHEMECOLOR_INDEX_3_TRANS" val="0"/>
  <p:tag name="KSO_WM_UNIT_FILL_GRADIENT_TYPE" val="2"/>
  <p:tag name="KSO_WM_UNIT_FILL_GRADIENT_ANGLE" val="0"/>
  <p:tag name="KSO_WM_UNIT_FILL_GRADIENT_DIRECTION" val="8"/>
  <p:tag name="KSO_WM_UNIT_FILL_TYPE" val="3"/>
  <p:tag name="KSO_WM_UNIT_TEXT_FILL_FORE_SCHEMECOLOR_INDEX_BRIGHTNESS" val="0"/>
  <p:tag name="KSO_WM_UNIT_TEXT_FILL_FORE_SCHEMECOLOR_INDEX" val="2"/>
  <p:tag name="KSO_WM_UNIT_TEXT_FILL_TYPE" val="1"/>
</p:tagLst>
</file>

<file path=ppt/tags/tag498.xml><?xml version="1.0" encoding="utf-8"?>
<p:tagLst xmlns:a="http://schemas.openxmlformats.org/drawingml/2006/main" xmlns:r="http://schemas.openxmlformats.org/officeDocument/2006/relationships" xmlns:p="http://schemas.openxmlformats.org/presentationml/2006/main">
  <p:tag name="KSO_WM_UNIT_FILL_FORE_SCHEMECOLOR_INDEX_1_BRIGHTNESS" val="0.95"/>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14"/>
  <p:tag name="KSO_WM_UNIT_FILL_FORE_SCHEMECOLOR_INDEX_2_POS" val="0.99999"/>
  <p:tag name="KSO_WM_UNIT_FILL_FORE_SCHEMECOLOR_INDEX_2_TRANS" val="0.419608"/>
  <p:tag name="KSO_WM_UNIT_FILL_GRADIENT_TYPE" val="0"/>
  <p:tag name="KSO_WM_UNIT_FILL_GRADIENT_ANGLE" val="90"/>
  <p:tag name="KSO_WM_UNIT_FILL_GRADIENT_DIRECTION" val="1"/>
  <p:tag name="KSO_WM_UNIT_FILL_TYPE" val="3"/>
</p:tagLst>
</file>

<file path=ppt/tags/tag49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LINE_FORE_SCHEMECOLOR_INDEX_1_BRIGHTNESS" val="0.8"/>
  <p:tag name="KSO_WM_UNIT_LINE_FORE_SCHEMECOLOR_INDEX_1" val="5"/>
  <p:tag name="KSO_WM_UNIT_LINE_FORE_SCHEMECOLOR_INDEX_1_POS" val="0"/>
  <p:tag name="KSO_WM_UNIT_LINE_FORE_SCHEMECOLOR_INDEX_1_TRANS" val="1"/>
  <p:tag name="KSO_WM_UNIT_LINE_FORE_SCHEMECOLOR_INDEX_2_BRIGHTNESS" val="0.6"/>
  <p:tag name="KSO_WM_UNIT_LINE_FORE_SCHEMECOLOR_INDEX_2" val="5"/>
  <p:tag name="KSO_WM_UNIT_LINE_FORE_SCHEMECOLOR_INDEX_2_POS" val="1"/>
  <p:tag name="KSO_WM_UNIT_LINE_FORE_SCHEMECOLOR_INDEX_2_TRANS" val="0"/>
  <p:tag name="KSO_WM_UNIT_LINE_GRADIENT_TYPE" val="0"/>
  <p:tag name="KSO_WM_UNIT_LINE_GRADIENT_ANGLE" val="90"/>
  <p:tag name="KSO_WM_UNIT_LINE_GRADIENT_DIRECTION" val="1"/>
  <p:tag name="KSO_WM_UNIT_LINE_FILL_TYPE" val="5"/>
  <p:tag name="KSO_WM_UNIT_TEXT_FILL_FORE_SCHEMECOLOR_INDEX_BRIGHTNESS" val="0"/>
  <p:tag name="KSO_WM_UNIT_TEXT_FILL_FORE_SCHEMECOLOR_INDEX" val="13"/>
  <p:tag name="KSO_WM_UNIT_TEXT_FILL_TYPE" val="1"/>
</p:tagLst>
</file>

<file path=ppt/tags/tag5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50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50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502.xml><?xml version="1.0" encoding="utf-8"?>
<p:tagLst xmlns:a="http://schemas.openxmlformats.org/drawingml/2006/main" xmlns:r="http://schemas.openxmlformats.org/officeDocument/2006/relationships" xmlns:p="http://schemas.openxmlformats.org/presentationml/2006/main">
  <p:tag name="KSO_WM_UNIT_FILL_FORE_SCHEMECOLOR_INDEX_1_BRIGHTNESS" val="0.6"/>
  <p:tag name="KSO_WM_UNIT_FILL_FORE_SCHEMECOLOR_INDEX_1" val="6"/>
  <p:tag name="KSO_WM_UNIT_FILL_FORE_SCHEMECOLOR_INDEX_1_POS" val="0.2"/>
  <p:tag name="KSO_WM_UNIT_FILL_FORE_SCHEMECOLOR_INDEX_1_TRANS" val="0"/>
  <p:tag name="KSO_WM_UNIT_FILL_FORE_SCHEMECOLOR_INDEX_2_BRIGHTNESS" val="0.6"/>
  <p:tag name="KSO_WM_UNIT_FILL_FORE_SCHEMECOLOR_INDEX_2" val="6"/>
  <p:tag name="KSO_WM_UNIT_FILL_FORE_SCHEMECOLOR_INDEX_2_POS" val="1"/>
  <p:tag name="KSO_WM_UNIT_FILL_FORE_SCHEMECOLOR_INDEX_2_TRANS" val="0"/>
  <p:tag name="KSO_WM_UNIT_FILL_GRADIENT_TYPE" val="2"/>
  <p:tag name="KSO_WM_UNIT_FILL_GRADIENT_ANGLE" val="0"/>
  <p:tag name="KSO_WM_UNIT_FILL_GRADIENT_DIRECTION" val="11"/>
  <p:tag name="KSO_WM_UNIT_FILL_TYPE" val="3"/>
  <p:tag name="KSO_WM_UNIT_TEXT_FILL_FORE_SCHEMECOLOR_INDEX_BRIGHTNESS" val="0"/>
  <p:tag name="KSO_WM_UNIT_TEXT_FILL_FORE_SCHEMECOLOR_INDEX" val="2"/>
  <p:tag name="KSO_WM_UNIT_TEXT_FILL_TYPE" val="1"/>
</p:tagLst>
</file>

<file path=ppt/tags/tag503.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0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50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50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Lst>
</file>

<file path=ppt/tags/tag507.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508.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09.xml><?xml version="1.0" encoding="utf-8"?>
<p:tagLst xmlns:a="http://schemas.openxmlformats.org/drawingml/2006/main" xmlns:r="http://schemas.openxmlformats.org/officeDocument/2006/relationships" xmlns:p="http://schemas.openxmlformats.org/presentationml/2006/main">
  <p:tag name="KSO_WM_UNIT_FILL_FORE_SCHEMECOLOR_INDEX_BRIGHTNESS" val="-0.05"/>
  <p:tag name="KSO_WM_UNIT_FILL_FORE_SCHEMECOLOR_INDEX" val="14"/>
  <p:tag name="KSO_WM_UNIT_FILL_TYPE" val="1"/>
</p:tagLst>
</file>

<file path=ppt/tags/tag5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510.xml><?xml version="1.0" encoding="utf-8"?>
<p:tagLst xmlns:a="http://schemas.openxmlformats.org/drawingml/2006/main" xmlns:r="http://schemas.openxmlformats.org/officeDocument/2006/relationships" xmlns:p="http://schemas.openxmlformats.org/presentationml/2006/main">
  <p:tag name="KSO_WM_UNIT_FILL_FORE_SCHEMECOLOR_INDEX_BRIGHTNESS" val="-0.05"/>
  <p:tag name="KSO_WM_UNIT_FILL_FORE_SCHEMECOLOR_INDEX" val="14"/>
  <p:tag name="KSO_WM_UNIT_FILL_TYPE" val="1"/>
</p:tagLst>
</file>

<file path=ppt/tags/tag511.xml><?xml version="1.0" encoding="utf-8"?>
<p:tagLst xmlns:a="http://schemas.openxmlformats.org/drawingml/2006/main" xmlns:r="http://schemas.openxmlformats.org/officeDocument/2006/relationships" xmlns:p="http://schemas.openxmlformats.org/presentationml/2006/main">
  <p:tag name="KSO_WM_UNIT_FILL_FORE_SCHEMECOLOR_INDEX_BRIGHTNESS" val="-0.05"/>
  <p:tag name="KSO_WM_UNIT_FILL_FORE_SCHEMECOLOR_INDEX" val="14"/>
  <p:tag name="KSO_WM_UNIT_FILL_TYPE" val="1"/>
</p:tagLst>
</file>

<file path=ppt/tags/tag512.xml><?xml version="1.0" encoding="utf-8"?>
<p:tagLst xmlns:a="http://schemas.openxmlformats.org/drawingml/2006/main" xmlns:r="http://schemas.openxmlformats.org/officeDocument/2006/relationships" xmlns:p="http://schemas.openxmlformats.org/presentationml/2006/main">
  <p:tag name="KSO_WM_UNIT_FILL_FORE_SCHEMECOLOR_INDEX_BRIGHTNESS" val="-0.05"/>
  <p:tag name="KSO_WM_UNIT_FILL_FORE_SCHEMECOLOR_INDEX" val="14"/>
  <p:tag name="KSO_WM_UNIT_FILL_TYPE" val="1"/>
</p:tagLst>
</file>

<file path=ppt/tags/tag513.xml><?xml version="1.0" encoding="utf-8"?>
<p:tagLst xmlns:a="http://schemas.openxmlformats.org/drawingml/2006/main" xmlns:r="http://schemas.openxmlformats.org/officeDocument/2006/relationships" xmlns:p="http://schemas.openxmlformats.org/presentationml/2006/main">
  <p:tag name="PA" val="v3.2.0"/>
</p:tagLst>
</file>

<file path=ppt/tags/tag514.xml><?xml version="1.0" encoding="utf-8"?>
<p:tagLst xmlns:a="http://schemas.openxmlformats.org/drawingml/2006/main" xmlns:r="http://schemas.openxmlformats.org/officeDocument/2006/relationships" xmlns:p="http://schemas.openxmlformats.org/presentationml/2006/main">
  <p:tag name="PA" val="v3.2.0"/>
</p:tagLst>
</file>

<file path=ppt/tags/tag515.xml><?xml version="1.0" encoding="utf-8"?>
<p:tagLst xmlns:a="http://schemas.openxmlformats.org/drawingml/2006/main" xmlns:r="http://schemas.openxmlformats.org/officeDocument/2006/relationships" xmlns:p="http://schemas.openxmlformats.org/presentationml/2006/main">
  <p:tag name="PA" val="v3.2.0"/>
</p:tagLst>
</file>

<file path=ppt/tags/tag516.xml><?xml version="1.0" encoding="utf-8"?>
<p:tagLst xmlns:a="http://schemas.openxmlformats.org/drawingml/2006/main" xmlns:r="http://schemas.openxmlformats.org/officeDocument/2006/relationships" xmlns:p="http://schemas.openxmlformats.org/presentationml/2006/main">
  <p:tag name="PA" val="v3.2.0"/>
</p:tagLst>
</file>

<file path=ppt/tags/tag517.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SHADOW_SCHEMECOLOR_INDEX_BRIGHTNESS" val="0.4"/>
  <p:tag name="KSO_WM_UNIT_SHADOW_SCHEMECOLOR_INDEX" val="10"/>
  <p:tag name="KSO_WM_UNIT_TEXT_FILL_FORE_SCHEMECOLOR_INDEX_BRIGHTNESS" val="0"/>
  <p:tag name="KSO_WM_UNIT_TEXT_FILL_FORE_SCHEMECOLOR_INDEX" val="2"/>
  <p:tag name="KSO_WM_UNIT_TEXT_FILL_TYPE" val="1"/>
</p:tagLst>
</file>

<file path=ppt/tags/tag518.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519.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5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520.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52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Lst>
</file>

<file path=ppt/tags/tag52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52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52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52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52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52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52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52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5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530.xml><?xml version="1.0" encoding="utf-8"?>
<p:tagLst xmlns:a="http://schemas.openxmlformats.org/drawingml/2006/main" xmlns:r="http://schemas.openxmlformats.org/officeDocument/2006/relationships" xmlns:p="http://schemas.openxmlformats.org/presentationml/2006/main">
  <p:tag name="KSO_WM_UNIT_LINE_FORE_SCHEMECOLOR_INDEX_BRIGHTNESS" val="-0.15"/>
  <p:tag name="KSO_WM_UNIT_LINE_FORE_SCHEMECOLOR_INDEX" val="14"/>
  <p:tag name="KSO_WM_UNIT_LINE_FILL_TYPE" val="2"/>
</p:tagLst>
</file>

<file path=ppt/tags/tag53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32.xml><?xml version="1.0" encoding="utf-8"?>
<p:tagLst xmlns:a="http://schemas.openxmlformats.org/drawingml/2006/main" xmlns:r="http://schemas.openxmlformats.org/officeDocument/2006/relationships" xmlns:p="http://schemas.openxmlformats.org/presentationml/2006/main">
  <p:tag name="KSO_WM_UNIT_LINE_FORE_SCHEMECOLOR_INDEX_BRIGHTNESS" val="-0.15"/>
  <p:tag name="KSO_WM_UNIT_LINE_FORE_SCHEMECOLOR_INDEX" val="14"/>
  <p:tag name="KSO_WM_UNIT_LINE_FILL_TYPE" val="2"/>
</p:tagLst>
</file>

<file path=ppt/tags/tag533.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34.xml><?xml version="1.0" encoding="utf-8"?>
<p:tagLst xmlns:a="http://schemas.openxmlformats.org/drawingml/2006/main" xmlns:r="http://schemas.openxmlformats.org/officeDocument/2006/relationships" xmlns:p="http://schemas.openxmlformats.org/presentationml/2006/main">
  <p:tag name="KSO_WM_UNIT_LINE_FORE_SCHEMECOLOR_INDEX_BRIGHTNESS" val="-0.15"/>
  <p:tag name="KSO_WM_UNIT_LINE_FORE_SCHEMECOLOR_INDEX" val="14"/>
  <p:tag name="KSO_WM_UNIT_LINE_FILL_TYPE" val="2"/>
</p:tagLst>
</file>

<file path=ppt/tags/tag535.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36.xml><?xml version="1.0" encoding="utf-8"?>
<p:tagLst xmlns:a="http://schemas.openxmlformats.org/drawingml/2006/main" xmlns:r="http://schemas.openxmlformats.org/officeDocument/2006/relationships" xmlns:p="http://schemas.openxmlformats.org/presentationml/2006/main">
  <p:tag name="KSO_WM_UNIT_LINE_FORE_SCHEMECOLOR_INDEX_BRIGHTNESS" val="-0.15"/>
  <p:tag name="KSO_WM_UNIT_LINE_FORE_SCHEMECOLOR_INDEX" val="14"/>
  <p:tag name="KSO_WM_UNIT_LINE_FILL_TYPE" val="2"/>
</p:tagLst>
</file>

<file path=ppt/tags/tag537.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38.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539.xml><?xml version="1.0" encoding="utf-8"?>
<p:tagLst xmlns:a="http://schemas.openxmlformats.org/drawingml/2006/main" xmlns:r="http://schemas.openxmlformats.org/officeDocument/2006/relationships" xmlns:p="http://schemas.openxmlformats.org/presentationml/2006/main">
  <p:tag name="KSO_WM_UNIT_LINE_FORE_SCHEMECOLOR_INDEX_BRIGHTNESS" val="0.6"/>
  <p:tag name="KSO_WM_UNIT_LINE_FORE_SCHEMECOLOR_INDEX" val="10"/>
  <p:tag name="KSO_WM_UNIT_LINE_FILL_TYPE" val="2"/>
  <p:tag name="KSO_WM_UNIT_TEXT_FILL_FORE_SCHEMECOLOR_INDEX_BRIGHTNESS" val="0"/>
  <p:tag name="KSO_WM_UNIT_TEXT_FILL_FORE_SCHEMECOLOR_INDEX" val="2"/>
  <p:tag name="KSO_WM_UNIT_TEXT_FILL_TYPE" val="1"/>
</p:tagLst>
</file>

<file path=ppt/tags/tag5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540.xml><?xml version="1.0" encoding="utf-8"?>
<p:tagLst xmlns:a="http://schemas.openxmlformats.org/drawingml/2006/main" xmlns:r="http://schemas.openxmlformats.org/officeDocument/2006/relationships" xmlns:p="http://schemas.openxmlformats.org/presentationml/2006/main">
  <p:tag name="KSO_WM_UNIT_LINE_FORE_SCHEMECOLOR_INDEX_BRIGHTNESS" val="0.6"/>
  <p:tag name="KSO_WM_UNIT_LINE_FORE_SCHEMECOLOR_INDEX" val="10"/>
  <p:tag name="KSO_WM_UNIT_LINE_FILL_TYPE" val="2"/>
  <p:tag name="KSO_WM_UNIT_TEXT_FILL_FORE_SCHEMECOLOR_INDEX_BRIGHTNESS" val="0"/>
  <p:tag name="KSO_WM_UNIT_TEXT_FILL_FORE_SCHEMECOLOR_INDEX" val="2"/>
  <p:tag name="KSO_WM_UNIT_TEXT_FILL_TYPE" val="1"/>
</p:tagLst>
</file>

<file path=ppt/tags/tag54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Lst>
</file>

<file path=ppt/tags/tag54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Lst>
</file>

<file path=ppt/tags/tag543.xml><?xml version="1.0" encoding="utf-8"?>
<p:tagLst xmlns:a="http://schemas.openxmlformats.org/drawingml/2006/main" xmlns:r="http://schemas.openxmlformats.org/officeDocument/2006/relationships" xmlns:p="http://schemas.openxmlformats.org/presentationml/2006/main">
  <p:tag name="KSO_WM_UNIT_FILL_FORE_SCHEMECOLOR_INDEX_1_BRIGHTNESS" val="0.8"/>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29"/>
  <p:tag name="KSO_WM_UNIT_FILL_FORE_SCHEMECOLOR_INDEX_2_TRANS" val="0"/>
  <p:tag name="KSO_WM_UNIT_FILL_FORE_SCHEMECOLOR_INDEX_3_BRIGHTNESS" val="0.4"/>
  <p:tag name="KSO_WM_UNIT_FILL_FORE_SCHEMECOLOR_INDEX_3" val="5"/>
  <p:tag name="KSO_WM_UNIT_FILL_FORE_SCHEMECOLOR_INDEX_3_POS" val="1"/>
  <p:tag name="KSO_WM_UNIT_FILL_FORE_SCHEMECOLOR_INDEX_3_TRANS" val="0"/>
  <p:tag name="KSO_WM_UNIT_FILL_GRADIENT_TYPE" val="2"/>
  <p:tag name="KSO_WM_UNIT_FILL_GRADIENT_ANGLE" val="0"/>
  <p:tag name="KSO_WM_UNIT_FILL_GRADIENT_DIRECTION" val="8"/>
  <p:tag name="KSO_WM_UNIT_FILL_TYPE" val="3"/>
  <p:tag name="KSO_WM_UNIT_TEXT_FILL_FORE_SCHEMECOLOR_INDEX_BRIGHTNESS" val="0"/>
  <p:tag name="KSO_WM_UNIT_TEXT_FILL_FORE_SCHEMECOLOR_INDEX" val="2"/>
  <p:tag name="KSO_WM_UNIT_TEXT_FILL_TYPE" val="1"/>
</p:tagLst>
</file>

<file path=ppt/tags/tag544.xml><?xml version="1.0" encoding="utf-8"?>
<p:tagLst xmlns:a="http://schemas.openxmlformats.org/drawingml/2006/main" xmlns:r="http://schemas.openxmlformats.org/officeDocument/2006/relationships" xmlns:p="http://schemas.openxmlformats.org/presentationml/2006/main">
  <p:tag name="KSO_WM_UNIT_FILL_FORE_SCHEMECOLOR_INDEX_1_BRIGHTNESS" val="0.8"/>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29"/>
  <p:tag name="KSO_WM_UNIT_FILL_FORE_SCHEMECOLOR_INDEX_2_TRANS" val="0"/>
  <p:tag name="KSO_WM_UNIT_FILL_FORE_SCHEMECOLOR_INDEX_3_BRIGHTNESS" val="0.4"/>
  <p:tag name="KSO_WM_UNIT_FILL_FORE_SCHEMECOLOR_INDEX_3" val="5"/>
  <p:tag name="KSO_WM_UNIT_FILL_FORE_SCHEMECOLOR_INDEX_3_POS" val="1"/>
  <p:tag name="KSO_WM_UNIT_FILL_FORE_SCHEMECOLOR_INDEX_3_TRANS" val="0"/>
  <p:tag name="KSO_WM_UNIT_FILL_GRADIENT_TYPE" val="2"/>
  <p:tag name="KSO_WM_UNIT_FILL_GRADIENT_ANGLE" val="0"/>
  <p:tag name="KSO_WM_UNIT_FILL_GRADIENT_DIRECTION" val="8"/>
  <p:tag name="KSO_WM_UNIT_FILL_TYPE" val="3"/>
  <p:tag name="KSO_WM_UNIT_TEXT_FILL_FORE_SCHEMECOLOR_INDEX_BRIGHTNESS" val="0"/>
  <p:tag name="KSO_WM_UNIT_TEXT_FILL_FORE_SCHEMECOLOR_INDEX" val="2"/>
  <p:tag name="KSO_WM_UNIT_TEXT_FILL_TYPE" val="1"/>
</p:tagLst>
</file>

<file path=ppt/tags/tag54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54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54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54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54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5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55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55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55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55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554.xml><?xml version="1.0" encoding="utf-8"?>
<p:tagLst xmlns:a="http://schemas.openxmlformats.org/drawingml/2006/main" xmlns:r="http://schemas.openxmlformats.org/officeDocument/2006/relationships" xmlns:p="http://schemas.openxmlformats.org/presentationml/2006/main">
  <p:tag name="KSO_WM_UNIT_FILL_FORE_SCHEMECOLOR_INDEX_1_BRIGHTNESS" val="-0.25"/>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180"/>
  <p:tag name="KSO_WM_UNIT_FILL_GRADIENT_DIRECTION" val="4"/>
  <p:tag name="KSO_WM_UNIT_FILL_TYPE" val="3"/>
  <p:tag name="KSO_WM_UNIT_TEXT_FILL_FORE_SCHEMECOLOR_INDEX_BRIGHTNESS" val="0"/>
  <p:tag name="KSO_WM_UNIT_TEXT_FILL_FORE_SCHEMECOLOR_INDEX" val="2"/>
  <p:tag name="KSO_WM_UNIT_TEXT_FILL_TYPE" val="1"/>
</p:tagLst>
</file>

<file path=ppt/tags/tag555.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56.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5"/>
  <p:tag name="KSO_WM_UNIT_FILL_FORE_SCHEMECOLOR_INDEX_1_POS" val="0.29"/>
  <p:tag name="KSO_WM_UNIT_FILL_FORE_SCHEMECOLOR_INDEX_1_TRANS" val="0"/>
  <p:tag name="KSO_WM_UNIT_FILL_FORE_SCHEMECOLOR_INDEX_2_BRIGHTNESS" val="0.4"/>
  <p:tag name="KSO_WM_UNIT_FILL_FORE_SCHEMECOLOR_INDEX_2" val="5"/>
  <p:tag name="KSO_WM_UNIT_FILL_FORE_SCHEMECOLOR_INDEX_2_POS" val="1"/>
  <p:tag name="KSO_WM_UNIT_FILL_FORE_SCHEMECOLOR_INDEX_2_TRANS" val="0"/>
  <p:tag name="KSO_WM_UNIT_FILL_GRADIENT_TYPE" val="2"/>
  <p:tag name="KSO_WM_UNIT_FILL_GRADIENT_ANGLE" val="0"/>
  <p:tag name="KSO_WM_UNIT_FILL_GRADIENT_DIRECTION" val="8"/>
  <p:tag name="KSO_WM_UNIT_FILL_TYPE" val="3"/>
  <p:tag name="KSO_WM_UNIT_SHADOW_SCHEMECOLOR_INDEX_BRIGHTNESS" val="-0.5"/>
  <p:tag name="KSO_WM_UNIT_SHADOW_SCHEMECOLOR_INDEX" val="5"/>
  <p:tag name="KSO_WM_UNIT_TEXT_FILL_FORE_SCHEMECOLOR_INDEX_BRIGHTNESS" val="0"/>
  <p:tag name="KSO_WM_UNIT_TEXT_FILL_FORE_SCHEMECOLOR_INDEX" val="2"/>
  <p:tag name="KSO_WM_UNIT_TEXT_FILL_TYPE" val="1"/>
</p:tagLst>
</file>

<file path=ppt/tags/tag557.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5"/>
  <p:tag name="KSO_WM_UNIT_FILL_FORE_SCHEMECOLOR_INDEX_1_POS" val="0.29"/>
  <p:tag name="KSO_WM_UNIT_FILL_FORE_SCHEMECOLOR_INDEX_1_TRANS" val="0"/>
  <p:tag name="KSO_WM_UNIT_FILL_FORE_SCHEMECOLOR_INDEX_2_BRIGHTNESS" val="0.4"/>
  <p:tag name="KSO_WM_UNIT_FILL_FORE_SCHEMECOLOR_INDEX_2" val="5"/>
  <p:tag name="KSO_WM_UNIT_FILL_FORE_SCHEMECOLOR_INDEX_2_POS" val="1"/>
  <p:tag name="KSO_WM_UNIT_FILL_FORE_SCHEMECOLOR_INDEX_2_TRANS" val="0"/>
  <p:tag name="KSO_WM_UNIT_FILL_GRADIENT_TYPE" val="2"/>
  <p:tag name="KSO_WM_UNIT_FILL_GRADIENT_ANGLE" val="0"/>
  <p:tag name="KSO_WM_UNIT_FILL_GRADIENT_DIRECTION" val="8"/>
  <p:tag name="KSO_WM_UNIT_FILL_TYPE" val="3"/>
  <p:tag name="KSO_WM_UNIT_SHADOW_SCHEMECOLOR_INDEX_BRIGHTNESS" val="-0.5"/>
  <p:tag name="KSO_WM_UNIT_SHADOW_SCHEMECOLOR_INDEX" val="5"/>
  <p:tag name="KSO_WM_UNIT_TEXT_FILL_FORE_SCHEMECOLOR_INDEX_BRIGHTNESS" val="0"/>
  <p:tag name="KSO_WM_UNIT_TEXT_FILL_FORE_SCHEMECOLOR_INDEX" val="2"/>
  <p:tag name="KSO_WM_UNIT_TEXT_FILL_TYPE" val="1"/>
</p:tagLst>
</file>

<file path=ppt/tags/tag558.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5"/>
  <p:tag name="KSO_WM_UNIT_FILL_FORE_SCHEMECOLOR_INDEX_1_POS" val="0.29"/>
  <p:tag name="KSO_WM_UNIT_FILL_FORE_SCHEMECOLOR_INDEX_1_TRANS" val="0"/>
  <p:tag name="KSO_WM_UNIT_FILL_FORE_SCHEMECOLOR_INDEX_2_BRIGHTNESS" val="0.4"/>
  <p:tag name="KSO_WM_UNIT_FILL_FORE_SCHEMECOLOR_INDEX_2" val="5"/>
  <p:tag name="KSO_WM_UNIT_FILL_FORE_SCHEMECOLOR_INDEX_2_POS" val="1"/>
  <p:tag name="KSO_WM_UNIT_FILL_FORE_SCHEMECOLOR_INDEX_2_TRANS" val="0"/>
  <p:tag name="KSO_WM_UNIT_FILL_GRADIENT_TYPE" val="2"/>
  <p:tag name="KSO_WM_UNIT_FILL_GRADIENT_ANGLE" val="0"/>
  <p:tag name="KSO_WM_UNIT_FILL_GRADIENT_DIRECTION" val="8"/>
  <p:tag name="KSO_WM_UNIT_FILL_TYPE" val="3"/>
  <p:tag name="KSO_WM_UNIT_SHADOW_SCHEMECOLOR_INDEX_BRIGHTNESS" val="-0.5"/>
  <p:tag name="KSO_WM_UNIT_SHADOW_SCHEMECOLOR_INDEX" val="5"/>
  <p:tag name="KSO_WM_UNIT_TEXT_FILL_FORE_SCHEMECOLOR_INDEX_BRIGHTNESS" val="0"/>
  <p:tag name="KSO_WM_UNIT_TEXT_FILL_FORE_SCHEMECOLOR_INDEX" val="2"/>
  <p:tag name="KSO_WM_UNIT_TEXT_FILL_TYPE" val="1"/>
</p:tagLst>
</file>

<file path=ppt/tags/tag559.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5"/>
  <p:tag name="KSO_WM_UNIT_FILL_FORE_SCHEMECOLOR_INDEX_1_POS" val="0.29"/>
  <p:tag name="KSO_WM_UNIT_FILL_FORE_SCHEMECOLOR_INDEX_1_TRANS" val="0"/>
  <p:tag name="KSO_WM_UNIT_FILL_FORE_SCHEMECOLOR_INDEX_2_BRIGHTNESS" val="0.4"/>
  <p:tag name="KSO_WM_UNIT_FILL_FORE_SCHEMECOLOR_INDEX_2" val="5"/>
  <p:tag name="KSO_WM_UNIT_FILL_FORE_SCHEMECOLOR_INDEX_2_POS" val="1"/>
  <p:tag name="KSO_WM_UNIT_FILL_FORE_SCHEMECOLOR_INDEX_2_TRANS" val="0"/>
  <p:tag name="KSO_WM_UNIT_FILL_GRADIENT_TYPE" val="2"/>
  <p:tag name="KSO_WM_UNIT_FILL_GRADIENT_ANGLE" val="0"/>
  <p:tag name="KSO_WM_UNIT_FILL_GRADIENT_DIRECTION" val="8"/>
  <p:tag name="KSO_WM_UNIT_FILL_TYPE" val="3"/>
  <p:tag name="KSO_WM_UNIT_SHADOW_SCHEMECOLOR_INDEX_BRIGHTNESS" val="-0.5"/>
  <p:tag name="KSO_WM_UNIT_SHADOW_SCHEMECOLOR_INDEX" val="5"/>
  <p:tag name="KSO_WM_UNIT_TEXT_FILL_FORE_SCHEMECOLOR_INDEX_BRIGHTNESS" val="0"/>
  <p:tag name="KSO_WM_UNIT_TEXT_FILL_FORE_SCHEMECOLOR_INDEX" val="2"/>
  <p:tag name="KSO_WM_UNIT_TEXT_FILL_TYPE" val="1"/>
</p:tagLst>
</file>

<file path=ppt/tags/tag5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560.xml><?xml version="1.0" encoding="utf-8"?>
<p:tagLst xmlns:a="http://schemas.openxmlformats.org/drawingml/2006/main" xmlns:r="http://schemas.openxmlformats.org/officeDocument/2006/relationships" xmlns:p="http://schemas.openxmlformats.org/presentationml/2006/main">
  <p:tag name="KSO_WM_UNIT_FILL_FORE_SCHEMECOLOR_INDEX_1_BRIGHTNESS" val="0"/>
  <p:tag name="KSO_WM_UNIT_FILL_FORE_SCHEMECOLOR_INDEX_1" val="5"/>
  <p:tag name="KSO_WM_UNIT_FILL_FORE_SCHEMECOLOR_INDEX_1_POS" val="0.29"/>
  <p:tag name="KSO_WM_UNIT_FILL_FORE_SCHEMECOLOR_INDEX_1_TRANS" val="0"/>
  <p:tag name="KSO_WM_UNIT_FILL_FORE_SCHEMECOLOR_INDEX_2_BRIGHTNESS" val="0.4"/>
  <p:tag name="KSO_WM_UNIT_FILL_FORE_SCHEMECOLOR_INDEX_2" val="5"/>
  <p:tag name="KSO_WM_UNIT_FILL_FORE_SCHEMECOLOR_INDEX_2_POS" val="1"/>
  <p:tag name="KSO_WM_UNIT_FILL_FORE_SCHEMECOLOR_INDEX_2_TRANS" val="0"/>
  <p:tag name="KSO_WM_UNIT_FILL_GRADIENT_TYPE" val="2"/>
  <p:tag name="KSO_WM_UNIT_FILL_GRADIENT_ANGLE" val="0"/>
  <p:tag name="KSO_WM_UNIT_FILL_GRADIENT_DIRECTION" val="8"/>
  <p:tag name="KSO_WM_UNIT_FILL_TYPE" val="3"/>
  <p:tag name="KSO_WM_UNIT_SHADOW_SCHEMECOLOR_INDEX_BRIGHTNESS" val="-0.5"/>
  <p:tag name="KSO_WM_UNIT_SHADOW_SCHEMECOLOR_INDEX" val="5"/>
  <p:tag name="KSO_WM_UNIT_TEXT_FILL_FORE_SCHEMECOLOR_INDEX_BRIGHTNESS" val="0"/>
  <p:tag name="KSO_WM_UNIT_TEXT_FILL_FORE_SCHEMECOLOR_INDEX" val="2"/>
  <p:tag name="KSO_WM_UNIT_TEXT_FILL_TYPE" val="1"/>
</p:tagLst>
</file>

<file path=ppt/tags/tag56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56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56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56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56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56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56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56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56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5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57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57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57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57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57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57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576.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57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578.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57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5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580.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58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582.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58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58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58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Lst>
</file>

<file path=ppt/tags/tag586.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4"/>
  <p:tag name="KSO_WM_UNIT_FILL_TYPE" val="1"/>
  <p:tag name="KSO_WM_UNIT_SHADOW_SCHEMECOLOR_INDEX_BRIGHTNESS" val="0.4"/>
  <p:tag name="KSO_WM_UNIT_SHADOW_SCHEMECOLOR_INDEX" val="10"/>
  <p:tag name="KSO_WM_UNIT_TEXT_FILL_FORE_SCHEMECOLOR_INDEX_BRIGHTNESS" val="0"/>
  <p:tag name="KSO_WM_UNIT_TEXT_FILL_FORE_SCHEMECOLOR_INDEX" val="2"/>
  <p:tag name="KSO_WM_UNIT_TEXT_FILL_TYPE" val="1"/>
</p:tagLst>
</file>

<file path=ppt/tags/tag587.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8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25"/>
  <p:tag name="KSO_WM_UNIT_TEXT_FILL_FORE_SCHEMECOLOR_INDEX" val="13"/>
  <p:tag name="KSO_WM_UNIT_TEXT_FILL_TYPE" val="1"/>
</p:tagLst>
</file>

<file path=ppt/tags/tag58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5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59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25"/>
  <p:tag name="KSO_WM_UNIT_TEXT_FILL_FORE_SCHEMECOLOR_INDEX" val="13"/>
  <p:tag name="KSO_WM_UNIT_TEXT_FILL_TYPE" val="1"/>
</p:tagLst>
</file>

<file path=ppt/tags/tag59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59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25"/>
  <p:tag name="KSO_WM_UNIT_TEXT_FILL_FORE_SCHEMECOLOR_INDEX" val="13"/>
  <p:tag name="KSO_WM_UNIT_TEXT_FILL_TYPE" val="1"/>
</p:tagLst>
</file>

<file path=ppt/tags/tag59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594.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25"/>
  <p:tag name="KSO_WM_UNIT_TEXT_FILL_FORE_SCHEMECOLOR_INDEX" val="13"/>
  <p:tag name="KSO_WM_UNIT_TEXT_FILL_TYPE" val="1"/>
</p:tagLst>
</file>

<file path=ppt/tags/tag59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3"/>
  <p:tag name="KSO_WM_UNIT_TEXT_FILL_TYPE" val="1"/>
</p:tagLst>
</file>

<file path=ppt/tags/tag596.xml><?xml version="1.0" encoding="utf-8"?>
<p:tagLst xmlns:a="http://schemas.openxmlformats.org/drawingml/2006/main" xmlns:r="http://schemas.openxmlformats.org/officeDocument/2006/relationships" xmlns:p="http://schemas.openxmlformats.org/presentationml/2006/main">
  <p:tag name="KSO_WM_UNIT_LINE_FORE_SCHEMECOLOR_INDEX_BRIGHTNESS" val="-0.15"/>
  <p:tag name="KSO_WM_UNIT_LINE_FORE_SCHEMECOLOR_INDEX" val="14"/>
  <p:tag name="KSO_WM_UNIT_LINE_FILL_TYPE" val="2"/>
</p:tagLst>
</file>

<file path=ppt/tags/tag597.xml><?xml version="1.0" encoding="utf-8"?>
<p:tagLst xmlns:a="http://schemas.openxmlformats.org/drawingml/2006/main" xmlns:r="http://schemas.openxmlformats.org/officeDocument/2006/relationships" xmlns:p="http://schemas.openxmlformats.org/presentationml/2006/main">
  <p:tag name="KSO_WM_UNIT_LINE_FORE_SCHEMECOLOR_INDEX_BRIGHTNESS" val="-0.15"/>
  <p:tag name="KSO_WM_UNIT_LINE_FORE_SCHEMECOLOR_INDEX" val="14"/>
  <p:tag name="KSO_WM_UNIT_LINE_FILL_TYPE" val="2"/>
</p:tagLst>
</file>

<file path=ppt/tags/tag598.xml><?xml version="1.0" encoding="utf-8"?>
<p:tagLst xmlns:a="http://schemas.openxmlformats.org/drawingml/2006/main" xmlns:r="http://schemas.openxmlformats.org/officeDocument/2006/relationships" xmlns:p="http://schemas.openxmlformats.org/presentationml/2006/main">
  <p:tag name="KSO_WM_UNIT_LINE_FORE_SCHEMECOLOR_INDEX_BRIGHTNESS" val="-0.15"/>
  <p:tag name="KSO_WM_UNIT_LINE_FORE_SCHEMECOLOR_INDEX" val="14"/>
  <p:tag name="KSO_WM_UNIT_LINE_FILL_TYPE" val="2"/>
</p:tagLst>
</file>

<file path=ppt/tags/tag599.xml><?xml version="1.0" encoding="utf-8"?>
<p:tagLst xmlns:a="http://schemas.openxmlformats.org/drawingml/2006/main" xmlns:r="http://schemas.openxmlformats.org/officeDocument/2006/relationships" xmlns:p="http://schemas.openxmlformats.org/presentationml/2006/main">
  <p:tag name="KSO_WM_UNIT_LINE_FORE_SCHEMECOLOR_INDEX_BRIGHTNESS" val="-0.15"/>
  <p:tag name="KSO_WM_UNIT_LINE_FORE_SCHEMECOLOR_INDEX" val="14"/>
  <p:tag name="KSO_WM_UNIT_LINE_FILL_TYPE" val="2"/>
</p:tagLst>
</file>

<file path=ppt/tags/tag6.xml><?xml version="1.0" encoding="utf-8"?>
<p:tagLst xmlns:a="http://schemas.openxmlformats.org/drawingml/2006/main" xmlns:r="http://schemas.openxmlformats.org/officeDocument/2006/relationships" xmlns:p="http://schemas.openxmlformats.org/presentationml/2006/main">
  <p:tag name="KSO_WM_UNIT_LINE_FORE_SCHEMECOLOR_INDEX_1_BRIGHTNESS" val="0.8"/>
  <p:tag name="KSO_WM_UNIT_LINE_FORE_SCHEMECOLOR_INDEX_1" val="5"/>
  <p:tag name="KSO_WM_UNIT_LINE_FORE_SCHEMECOLOR_INDEX_1_POS" val="0"/>
  <p:tag name="KSO_WM_UNIT_LINE_FORE_SCHEMECOLOR_INDEX_1_TRANS" val="1"/>
  <p:tag name="KSO_WM_UNIT_LINE_FORE_SCHEMECOLOR_INDEX_2_BRIGHTNESS" val="0.6"/>
  <p:tag name="KSO_WM_UNIT_LINE_FORE_SCHEMECOLOR_INDEX_2" val="5"/>
  <p:tag name="KSO_WM_UNIT_LINE_FORE_SCHEMECOLOR_INDEX_2_POS" val="1"/>
  <p:tag name="KSO_WM_UNIT_LINE_FORE_SCHEMECOLOR_INDEX_2_TRANS" val="0"/>
  <p:tag name="KSO_WM_UNIT_LINE_GRADIENT_TYPE" val="0"/>
  <p:tag name="KSO_WM_UNIT_LINE_GRADIENT_ANGLE" val="90"/>
  <p:tag name="KSO_WM_UNIT_LINE_GRADIENT_DIRECTION" val="1"/>
  <p:tag name="KSO_WM_UNIT_LINE_FILL_TYPE" val="5"/>
  <p:tag name="KSO_WM_UNIT_TEXT_FILL_FORE_SCHEMECOLOR_INDEX_BRIGHTNESS" val="0"/>
  <p:tag name="KSO_WM_UNIT_TEXT_FILL_FORE_SCHEMECOLOR_INDEX" val="13"/>
  <p:tag name="KSO_WM_UNIT_TEXT_FILL_TYPE" val="1"/>
</p:tagLst>
</file>

<file path=ppt/tags/tag6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6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6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6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6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6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6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6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6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6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LINE_FORE_SCHEMECOLOR_INDEX_1_BRIGHTNESS" val="0.8"/>
  <p:tag name="KSO_WM_UNIT_LINE_FORE_SCHEMECOLOR_INDEX_1" val="5"/>
  <p:tag name="KSO_WM_UNIT_LINE_FORE_SCHEMECOLOR_INDEX_1_POS" val="0"/>
  <p:tag name="KSO_WM_UNIT_LINE_FORE_SCHEMECOLOR_INDEX_1_TRANS" val="1"/>
  <p:tag name="KSO_WM_UNIT_LINE_FORE_SCHEMECOLOR_INDEX_2_BRIGHTNESS" val="0.6"/>
  <p:tag name="KSO_WM_UNIT_LINE_FORE_SCHEMECOLOR_INDEX_2" val="5"/>
  <p:tag name="KSO_WM_UNIT_LINE_FORE_SCHEMECOLOR_INDEX_2_POS" val="1"/>
  <p:tag name="KSO_WM_UNIT_LINE_FORE_SCHEMECOLOR_INDEX_2_TRANS" val="0"/>
  <p:tag name="KSO_WM_UNIT_LINE_GRADIENT_TYPE" val="0"/>
  <p:tag name="KSO_WM_UNIT_LINE_GRADIENT_ANGLE" val="90"/>
  <p:tag name="KSO_WM_UNIT_LINE_GRADIENT_DIRECTION" val="1"/>
  <p:tag name="KSO_WM_UNIT_LINE_FILL_TYPE" val="5"/>
  <p:tag name="KSO_WM_UNIT_TEXT_FILL_FORE_SCHEMECOLOR_INDEX_BRIGHTNESS" val="0"/>
  <p:tag name="KSO_WM_UNIT_TEXT_FILL_FORE_SCHEMECOLOR_INDEX" val="13"/>
  <p:tag name="KSO_WM_UNIT_TEXT_FILL_TYPE" val="1"/>
</p:tagLst>
</file>

<file path=ppt/tags/tag7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7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7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7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7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7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7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7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7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7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8.xml><?xml version="1.0" encoding="utf-8"?>
<p:tagLst xmlns:a="http://schemas.openxmlformats.org/drawingml/2006/main" xmlns:r="http://schemas.openxmlformats.org/officeDocument/2006/relationships" xmlns:p="http://schemas.openxmlformats.org/presentationml/2006/main">
  <p:tag name="KSO_WM_UNIT_LINE_FORE_SCHEMECOLOR_INDEX_1_BRIGHTNESS" val="0.8"/>
  <p:tag name="KSO_WM_UNIT_LINE_FORE_SCHEMECOLOR_INDEX_1" val="5"/>
  <p:tag name="KSO_WM_UNIT_LINE_FORE_SCHEMECOLOR_INDEX_1_POS" val="0"/>
  <p:tag name="KSO_WM_UNIT_LINE_FORE_SCHEMECOLOR_INDEX_1_TRANS" val="1"/>
  <p:tag name="KSO_WM_UNIT_LINE_FORE_SCHEMECOLOR_INDEX_2_BRIGHTNESS" val="0.6"/>
  <p:tag name="KSO_WM_UNIT_LINE_FORE_SCHEMECOLOR_INDEX_2" val="5"/>
  <p:tag name="KSO_WM_UNIT_LINE_FORE_SCHEMECOLOR_INDEX_2_POS" val="1"/>
  <p:tag name="KSO_WM_UNIT_LINE_FORE_SCHEMECOLOR_INDEX_2_TRANS" val="0"/>
  <p:tag name="KSO_WM_UNIT_LINE_GRADIENT_TYPE" val="0"/>
  <p:tag name="KSO_WM_UNIT_LINE_GRADIENT_ANGLE" val="90"/>
  <p:tag name="KSO_WM_UNIT_LINE_GRADIENT_DIRECTION" val="1"/>
  <p:tag name="KSO_WM_UNIT_LINE_FILL_TYPE" val="5"/>
  <p:tag name="KSO_WM_UNIT_TEXT_FILL_FORE_SCHEMECOLOR_INDEX_BRIGHTNESS" val="0"/>
  <p:tag name="KSO_WM_UNIT_TEXT_FILL_FORE_SCHEMECOLOR_INDEX" val="13"/>
  <p:tag name="KSO_WM_UNIT_TEXT_FILL_TYPE" val="1"/>
</p:tagLst>
</file>

<file path=ppt/tags/tag8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8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8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8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8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8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8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8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8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8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35"/>
  <p:tag name="KSO_WM_UNIT_TEXT_FILL_FORE_SCHEMECOLOR_INDEX" val="13"/>
  <p:tag name="KSO_WM_UNIT_TEXT_FILL_TYPE" val="1"/>
</p:tagLst>
</file>

<file path=ppt/tags/tag90.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91.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92.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93.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94.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95.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96.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97.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98.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ags/tag99.xml><?xml version="1.0" encoding="utf-8"?>
<p:tagLst xmlns:a="http://schemas.openxmlformats.org/drawingml/2006/main" xmlns:r="http://schemas.openxmlformats.org/officeDocument/2006/relationships" xmlns:p="http://schemas.openxmlformats.org/presentationml/2006/main">
  <p:tag name="PA" val="v5.2.2"/>
  <p:tag name="KSO_WM_UNIT_FILL_FORE_SCHEMECOLOR_INDEX_BRIGHTNESS" val="0"/>
  <p:tag name="KSO_WM_UNIT_FILL_FORE_SCHEMECOLOR_INDEX" val="14"/>
  <p:tag name="KSO_WM_UNIT_FILL_TYPE" val="1"/>
</p:tagLst>
</file>

<file path=ppt/theme/theme1.xml><?xml version="1.0" encoding="utf-8"?>
<a:theme xmlns:a="http://schemas.openxmlformats.org/drawingml/2006/main" name="2_Office 主题​​">
  <a:themeElements>
    <a:clrScheme name="自定义 11">
      <a:dk1>
        <a:sysClr val="windowText" lastClr="000000"/>
      </a:dk1>
      <a:lt1>
        <a:sysClr val="window" lastClr="FFFFFF"/>
      </a:lt1>
      <a:dk2>
        <a:srgbClr val="2D3847"/>
      </a:dk2>
      <a:lt2>
        <a:srgbClr val="E7E6E6"/>
      </a:lt2>
      <a:accent1>
        <a:srgbClr val="1D78FA"/>
      </a:accent1>
      <a:accent2>
        <a:srgbClr val="D8D8D8"/>
      </a:accent2>
      <a:accent3>
        <a:srgbClr val="BFBFBF"/>
      </a:accent3>
      <a:accent4>
        <a:srgbClr val="A5A5A5"/>
      </a:accent4>
      <a:accent5>
        <a:srgbClr val="7F7F7F"/>
      </a:accent5>
      <a:accent6>
        <a:srgbClr val="595959"/>
      </a:accent6>
      <a:hlink>
        <a:srgbClr val="0563C1"/>
      </a:hlink>
      <a:folHlink>
        <a:srgbClr val="954F72"/>
      </a:folHlink>
    </a:clrScheme>
    <a:fontScheme name="自定义 2">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TotalTime>
  <Words>2234</Words>
  <Application>Microsoft Office PowerPoint</Application>
  <PresentationFormat>宽屏</PresentationFormat>
  <Paragraphs>391</Paragraphs>
  <Slides>31</Slides>
  <Notes>9</Notes>
  <HiddenSlides>0</HiddenSlides>
  <MMClips>0</MMClips>
  <ScaleCrop>false</ScaleCrop>
  <HeadingPairs>
    <vt:vector size="6" baseType="variant">
      <vt:variant>
        <vt:lpstr>已用的字体</vt:lpstr>
      </vt:variant>
      <vt:variant>
        <vt:i4>3</vt:i4>
      </vt:variant>
      <vt:variant>
        <vt:lpstr>主题</vt:lpstr>
      </vt:variant>
      <vt:variant>
        <vt:i4>1</vt:i4>
      </vt:variant>
      <vt:variant>
        <vt:lpstr>幻灯片标题</vt:lpstr>
      </vt:variant>
      <vt:variant>
        <vt:i4>31</vt:i4>
      </vt:variant>
    </vt:vector>
  </HeadingPairs>
  <TitlesOfParts>
    <vt:vector size="35" baseType="lpstr">
      <vt:lpstr>微软雅黑</vt:lpstr>
      <vt:lpstr>微软雅黑 Light</vt:lpstr>
      <vt:lpstr>Arial</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LEE SHUIQING</dc:creator>
  <cp:lastModifiedBy>LEE SHUIQING</cp:lastModifiedBy>
  <cp:revision>17</cp:revision>
  <dcterms:created xsi:type="dcterms:W3CDTF">2022-06-04T06:06:00Z</dcterms:created>
  <dcterms:modified xsi:type="dcterms:W3CDTF">2022-08-11T14:02:36Z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711DC2E279F64416BCB2B9A39745CC94</vt:lpwstr>
  </property>
  <property fmtid="{D5CDD505-2E9C-101B-9397-08002B2CF9AE}" pid="3" name="KSOProductBuildVer">
    <vt:lpwstr>2052-11.1.0.11744</vt:lpwstr>
  </property>
</Properties>
</file>