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99" r:id="rId6"/>
    <p:sldId id="300" r:id="rId7"/>
    <p:sldId id="301" r:id="rId8"/>
    <p:sldId id="302" r:id="rId9"/>
    <p:sldId id="296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289" r:id="rId25"/>
    <p:sldId id="286" r:id="rId26"/>
    <p:sldId id="287" r:id="rId27"/>
    <p:sldId id="288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" id="{16693C4D-88BC-4C91-A574-03FD9B8D73C2}">
          <p14:sldIdLst>
            <p14:sldId id="256"/>
          </p14:sldIdLst>
        </p14:section>
        <p14:section name="目录页" id="{2806A9A2-9AC2-4D5F-AEC1-82917392F01D}">
          <p14:sldIdLst>
            <p14:sldId id="290"/>
          </p14:sldIdLst>
        </p14:section>
        <p14:section name="第一部分" id="{F67EEAAC-6B33-42D7-B71B-6C5245B7AB3F}">
          <p14:sldIdLst>
            <p14:sldId id="291"/>
            <p14:sldId id="292"/>
            <p14:sldId id="299"/>
            <p14:sldId id="300"/>
            <p14:sldId id="301"/>
          </p14:sldIdLst>
        </p14:section>
        <p14:section name="第二部分" id="{BAA64213-9383-4EB0-B803-B8A0005A5889}">
          <p14:sldIdLst>
            <p14:sldId id="302"/>
            <p14:sldId id="296"/>
            <p14:sldId id="303"/>
            <p14:sldId id="304"/>
            <p14:sldId id="305"/>
          </p14:sldIdLst>
        </p14:section>
        <p14:section name="第三部分" id="{BC016382-7B1B-49EF-BAAE-75C284CE5453}">
          <p14:sldIdLst>
            <p14:sldId id="306"/>
            <p14:sldId id="307"/>
            <p14:sldId id="308"/>
            <p14:sldId id="309"/>
            <p14:sldId id="310"/>
          </p14:sldIdLst>
        </p14:section>
        <p14:section name="第四部分" id="{6ABC1677-9DD2-4728-8145-B26FE2CA200B}">
          <p14:sldIdLst>
            <p14:sldId id="311"/>
            <p14:sldId id="312"/>
            <p14:sldId id="313"/>
            <p14:sldId id="314"/>
            <p14:sldId id="315"/>
          </p14:sldIdLst>
        </p14:section>
        <p14:section name="结束页" id="{7347036D-E841-4E60-9752-33D67416D00E}">
          <p14:sldIdLst>
            <p14:sldId id="316"/>
          </p14:sldIdLst>
        </p14:section>
        <p14:section name="素材页" id="{B59F260A-3964-484A-B292-D74840B6F27C}">
          <p14:sldIdLst>
            <p14:sldId id="289"/>
          </p14:sldIdLst>
        </p14:section>
        <p14:section name="标注页" id="{7DD3ABF5-27CB-4C77-8F29-9FB9F3133420}">
          <p14:sldIdLst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00C3FE"/>
    <a:srgbClr val="0070FC"/>
    <a:srgbClr val="60B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2242" y="955"/>
      </p:cViewPr>
      <p:guideLst>
        <p:guide orient="horz" pos="2069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C2-4333-909C-C28183B56C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C2-4333-909C-C28183B56C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C2-4333-909C-C28183B56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61817935"/>
        <c:axId val="961818351"/>
      </c:barChart>
      <c:catAx>
        <c:axId val="9618179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61818351"/>
        <c:crosses val="autoZero"/>
        <c:auto val="1"/>
        <c:lblAlgn val="ctr"/>
        <c:lblOffset val="100"/>
        <c:noMultiLvlLbl val="0"/>
      </c:catAx>
      <c:valAx>
        <c:axId val="961818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6181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C1-442A-AC59-97CEB7DDB1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C1-442A-AC59-97CEB7DDB1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C1-442A-AC59-97CEB7DDB1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C1-442A-AC59-97CEB7DDB1BA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99-42BC-AB71-DAFF80954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gradFill>
          <a:gsLst>
            <a:gs pos="0">
              <a:srgbClr val="F7F7F7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9A046318-0F40-428F-9F61-54FA330EA927}"/>
              </a:ext>
            </a:extLst>
          </p:cNvPr>
          <p:cNvSpPr>
            <a:spLocks/>
          </p:cNvSpPr>
          <p:nvPr userDrawn="1"/>
        </p:nvSpPr>
        <p:spPr bwMode="auto">
          <a:xfrm>
            <a:off x="0" y="3563376"/>
            <a:ext cx="3578437" cy="3002027"/>
          </a:xfrm>
          <a:custGeom>
            <a:avLst/>
            <a:gdLst>
              <a:gd name="T0" fmla="*/ 0 w 1690"/>
              <a:gd name="T1" fmla="*/ 1580 h 1580"/>
              <a:gd name="T2" fmla="*/ 1690 w 1690"/>
              <a:gd name="T3" fmla="*/ 1580 h 1580"/>
              <a:gd name="T4" fmla="*/ 784 w 1690"/>
              <a:gd name="T5" fmla="*/ 0 h 1580"/>
              <a:gd name="T6" fmla="*/ 0 w 1690"/>
              <a:gd name="T7" fmla="*/ 0 h 1580"/>
              <a:gd name="T8" fmla="*/ 0 w 1690"/>
              <a:gd name="T9" fmla="*/ 1580 h 1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0" h="1580">
                <a:moveTo>
                  <a:pt x="0" y="1580"/>
                </a:moveTo>
                <a:lnTo>
                  <a:pt x="1690" y="1580"/>
                </a:lnTo>
                <a:lnTo>
                  <a:pt x="784" y="0"/>
                </a:lnTo>
                <a:lnTo>
                  <a:pt x="0" y="0"/>
                </a:lnTo>
                <a:lnTo>
                  <a:pt x="0" y="158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ABA8F0D-CD80-4062-AE67-9BD2A86DA2FD}"/>
              </a:ext>
            </a:extLst>
          </p:cNvPr>
          <p:cNvGrpSpPr/>
          <p:nvPr userDrawn="1"/>
        </p:nvGrpSpPr>
        <p:grpSpPr>
          <a:xfrm>
            <a:off x="1772280" y="1243455"/>
            <a:ext cx="4539744" cy="5301050"/>
            <a:chOff x="1327150" y="954088"/>
            <a:chExt cx="3403600" cy="4429126"/>
          </a:xfrm>
          <a:blipFill>
            <a:blip r:embed="rId2"/>
            <a:stretch>
              <a:fillRect/>
            </a:stretch>
          </a:blipFill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8AAD505-2450-4131-9DFF-32551C4EEB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7150" y="1771651"/>
              <a:ext cx="2817813" cy="3611563"/>
            </a:xfrm>
            <a:custGeom>
              <a:avLst/>
              <a:gdLst>
                <a:gd name="T0" fmla="*/ 608 w 2631"/>
                <a:gd name="T1" fmla="*/ 52 h 3375"/>
                <a:gd name="T2" fmla="*/ 601 w 2631"/>
                <a:gd name="T3" fmla="*/ 56 h 3375"/>
                <a:gd name="T4" fmla="*/ 538 w 2631"/>
                <a:gd name="T5" fmla="*/ 115 h 3375"/>
                <a:gd name="T6" fmla="*/ 0 w 2631"/>
                <a:gd name="T7" fmla="*/ 1047 h 3375"/>
                <a:gd name="T8" fmla="*/ 1344 w 2631"/>
                <a:gd name="T9" fmla="*/ 3375 h 3375"/>
                <a:gd name="T10" fmla="*/ 2417 w 2631"/>
                <a:gd name="T11" fmla="*/ 3375 h 3375"/>
                <a:gd name="T12" fmla="*/ 2503 w 2631"/>
                <a:gd name="T13" fmla="*/ 3350 h 3375"/>
                <a:gd name="T14" fmla="*/ 2510 w 2631"/>
                <a:gd name="T15" fmla="*/ 3346 h 3375"/>
                <a:gd name="T16" fmla="*/ 2578 w 2631"/>
                <a:gd name="T17" fmla="*/ 3089 h 3375"/>
                <a:gd name="T18" fmla="*/ 865 w 2631"/>
                <a:gd name="T19" fmla="*/ 121 h 3375"/>
                <a:gd name="T20" fmla="*/ 608 w 2631"/>
                <a:gd name="T21" fmla="*/ 52 h 3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1" h="3375">
                  <a:moveTo>
                    <a:pt x="608" y="52"/>
                  </a:moveTo>
                  <a:cubicBezTo>
                    <a:pt x="601" y="56"/>
                    <a:pt x="601" y="56"/>
                    <a:pt x="601" y="56"/>
                  </a:cubicBezTo>
                  <a:cubicBezTo>
                    <a:pt x="575" y="71"/>
                    <a:pt x="554" y="91"/>
                    <a:pt x="538" y="115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1344" y="3375"/>
                    <a:pt x="1344" y="3375"/>
                    <a:pt x="1344" y="3375"/>
                  </a:cubicBezTo>
                  <a:cubicBezTo>
                    <a:pt x="2417" y="3375"/>
                    <a:pt x="2417" y="3375"/>
                    <a:pt x="2417" y="3375"/>
                  </a:cubicBezTo>
                  <a:cubicBezTo>
                    <a:pt x="2446" y="3374"/>
                    <a:pt x="2476" y="3366"/>
                    <a:pt x="2503" y="3350"/>
                  </a:cubicBezTo>
                  <a:cubicBezTo>
                    <a:pt x="2510" y="3346"/>
                    <a:pt x="2510" y="3346"/>
                    <a:pt x="2510" y="3346"/>
                  </a:cubicBezTo>
                  <a:cubicBezTo>
                    <a:pt x="2600" y="3294"/>
                    <a:pt x="2631" y="3179"/>
                    <a:pt x="2578" y="3089"/>
                  </a:cubicBezTo>
                  <a:cubicBezTo>
                    <a:pt x="865" y="121"/>
                    <a:pt x="865" y="121"/>
                    <a:pt x="865" y="121"/>
                  </a:cubicBezTo>
                  <a:cubicBezTo>
                    <a:pt x="813" y="31"/>
                    <a:pt x="698" y="0"/>
                    <a:pt x="608" y="5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FAAAFFC-090C-4255-B14F-A412FE30F3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12937" y="954088"/>
              <a:ext cx="2817813" cy="3609975"/>
            </a:xfrm>
            <a:custGeom>
              <a:avLst/>
              <a:gdLst>
                <a:gd name="T0" fmla="*/ 2023 w 2631"/>
                <a:gd name="T1" fmla="*/ 3323 h 3375"/>
                <a:gd name="T2" fmla="*/ 2030 w 2631"/>
                <a:gd name="T3" fmla="*/ 3319 h 3375"/>
                <a:gd name="T4" fmla="*/ 2092 w 2631"/>
                <a:gd name="T5" fmla="*/ 3260 h 3375"/>
                <a:gd name="T6" fmla="*/ 2631 w 2631"/>
                <a:gd name="T7" fmla="*/ 2328 h 3375"/>
                <a:gd name="T8" fmla="*/ 1286 w 2631"/>
                <a:gd name="T9" fmla="*/ 0 h 3375"/>
                <a:gd name="T10" fmla="*/ 214 w 2631"/>
                <a:gd name="T11" fmla="*/ 0 h 3375"/>
                <a:gd name="T12" fmla="*/ 128 w 2631"/>
                <a:gd name="T13" fmla="*/ 25 h 3375"/>
                <a:gd name="T14" fmla="*/ 121 w 2631"/>
                <a:gd name="T15" fmla="*/ 28 h 3375"/>
                <a:gd name="T16" fmla="*/ 52 w 2631"/>
                <a:gd name="T17" fmla="*/ 286 h 3375"/>
                <a:gd name="T18" fmla="*/ 1766 w 2631"/>
                <a:gd name="T19" fmla="*/ 3254 h 3375"/>
                <a:gd name="T20" fmla="*/ 2023 w 2631"/>
                <a:gd name="T21" fmla="*/ 3323 h 3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1" h="3375">
                  <a:moveTo>
                    <a:pt x="2023" y="3323"/>
                  </a:moveTo>
                  <a:cubicBezTo>
                    <a:pt x="2030" y="3319"/>
                    <a:pt x="2030" y="3319"/>
                    <a:pt x="2030" y="3319"/>
                  </a:cubicBezTo>
                  <a:cubicBezTo>
                    <a:pt x="2056" y="3304"/>
                    <a:pt x="2077" y="3283"/>
                    <a:pt x="2092" y="3260"/>
                  </a:cubicBezTo>
                  <a:cubicBezTo>
                    <a:pt x="2631" y="2328"/>
                    <a:pt x="2631" y="2328"/>
                    <a:pt x="2631" y="2328"/>
                  </a:cubicBezTo>
                  <a:cubicBezTo>
                    <a:pt x="1286" y="0"/>
                    <a:pt x="1286" y="0"/>
                    <a:pt x="128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185" y="1"/>
                    <a:pt x="155" y="9"/>
                    <a:pt x="128" y="25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31" y="81"/>
                    <a:pt x="0" y="196"/>
                    <a:pt x="52" y="286"/>
                  </a:cubicBezTo>
                  <a:cubicBezTo>
                    <a:pt x="1766" y="3254"/>
                    <a:pt x="1766" y="3254"/>
                    <a:pt x="1766" y="3254"/>
                  </a:cubicBezTo>
                  <a:cubicBezTo>
                    <a:pt x="1818" y="3344"/>
                    <a:pt x="1933" y="3375"/>
                    <a:pt x="2023" y="332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06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gradFill>
          <a:gsLst>
            <a:gs pos="0">
              <a:srgbClr val="F7F7F7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82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gradFill>
          <a:gsLst>
            <a:gs pos="0">
              <a:srgbClr val="F7F7F7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6533D4D-686D-4797-9AAE-348815E61890}"/>
              </a:ext>
            </a:extLst>
          </p:cNvPr>
          <p:cNvSpPr/>
          <p:nvPr userDrawn="1"/>
        </p:nvSpPr>
        <p:spPr>
          <a:xfrm>
            <a:off x="2889746" y="2570008"/>
            <a:ext cx="9302254" cy="1957018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3552F6F-655F-4AD5-BBFE-9134A918A450}"/>
              </a:ext>
            </a:extLst>
          </p:cNvPr>
          <p:cNvGrpSpPr/>
          <p:nvPr userDrawn="1"/>
        </p:nvGrpSpPr>
        <p:grpSpPr>
          <a:xfrm>
            <a:off x="0" y="2570008"/>
            <a:ext cx="4114800" cy="3469371"/>
            <a:chOff x="0" y="1243455"/>
            <a:chExt cx="6312024" cy="532194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4867758-1176-48A2-A876-520079CF4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563376"/>
              <a:ext cx="3578437" cy="3002027"/>
            </a:xfrm>
            <a:custGeom>
              <a:avLst/>
              <a:gdLst>
                <a:gd name="T0" fmla="*/ 0 w 1690"/>
                <a:gd name="T1" fmla="*/ 1580 h 1580"/>
                <a:gd name="T2" fmla="*/ 1690 w 1690"/>
                <a:gd name="T3" fmla="*/ 1580 h 1580"/>
                <a:gd name="T4" fmla="*/ 784 w 1690"/>
                <a:gd name="T5" fmla="*/ 0 h 1580"/>
                <a:gd name="T6" fmla="*/ 0 w 1690"/>
                <a:gd name="T7" fmla="*/ 0 h 1580"/>
                <a:gd name="T8" fmla="*/ 0 w 1690"/>
                <a:gd name="T9" fmla="*/ 1580 h 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0" h="1580">
                  <a:moveTo>
                    <a:pt x="0" y="1580"/>
                  </a:moveTo>
                  <a:lnTo>
                    <a:pt x="1690" y="1580"/>
                  </a:lnTo>
                  <a:lnTo>
                    <a:pt x="784" y="0"/>
                  </a:lnTo>
                  <a:lnTo>
                    <a:pt x="0" y="0"/>
                  </a:lnTo>
                  <a:lnTo>
                    <a:pt x="0" y="158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2785143-674D-4B00-B399-6F8E49E786D6}"/>
                </a:ext>
              </a:extLst>
            </p:cNvPr>
            <p:cNvGrpSpPr/>
            <p:nvPr/>
          </p:nvGrpSpPr>
          <p:grpSpPr>
            <a:xfrm>
              <a:off x="1772280" y="1243455"/>
              <a:ext cx="4539744" cy="5301050"/>
              <a:chOff x="1327150" y="954088"/>
              <a:chExt cx="3403600" cy="4429126"/>
            </a:xfrm>
            <a:blipFill>
              <a:blip r:embed="rId2"/>
              <a:stretch>
                <a:fillRect/>
              </a:stretch>
            </a:blipFill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098C1A3C-E7D7-4B39-83FA-50D3980378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27150" y="1771651"/>
                <a:ext cx="2817813" cy="3611563"/>
              </a:xfrm>
              <a:custGeom>
                <a:avLst/>
                <a:gdLst>
                  <a:gd name="T0" fmla="*/ 608 w 2631"/>
                  <a:gd name="T1" fmla="*/ 52 h 3375"/>
                  <a:gd name="T2" fmla="*/ 601 w 2631"/>
                  <a:gd name="T3" fmla="*/ 56 h 3375"/>
                  <a:gd name="T4" fmla="*/ 538 w 2631"/>
                  <a:gd name="T5" fmla="*/ 115 h 3375"/>
                  <a:gd name="T6" fmla="*/ 0 w 2631"/>
                  <a:gd name="T7" fmla="*/ 1047 h 3375"/>
                  <a:gd name="T8" fmla="*/ 1344 w 2631"/>
                  <a:gd name="T9" fmla="*/ 3375 h 3375"/>
                  <a:gd name="T10" fmla="*/ 2417 w 2631"/>
                  <a:gd name="T11" fmla="*/ 3375 h 3375"/>
                  <a:gd name="T12" fmla="*/ 2503 w 2631"/>
                  <a:gd name="T13" fmla="*/ 3350 h 3375"/>
                  <a:gd name="T14" fmla="*/ 2510 w 2631"/>
                  <a:gd name="T15" fmla="*/ 3346 h 3375"/>
                  <a:gd name="T16" fmla="*/ 2578 w 2631"/>
                  <a:gd name="T17" fmla="*/ 3089 h 3375"/>
                  <a:gd name="T18" fmla="*/ 865 w 2631"/>
                  <a:gd name="T19" fmla="*/ 121 h 3375"/>
                  <a:gd name="T20" fmla="*/ 608 w 2631"/>
                  <a:gd name="T21" fmla="*/ 52 h 3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31" h="3375">
                    <a:moveTo>
                      <a:pt x="608" y="52"/>
                    </a:moveTo>
                    <a:cubicBezTo>
                      <a:pt x="601" y="56"/>
                      <a:pt x="601" y="56"/>
                      <a:pt x="601" y="56"/>
                    </a:cubicBezTo>
                    <a:cubicBezTo>
                      <a:pt x="575" y="71"/>
                      <a:pt x="554" y="91"/>
                      <a:pt x="538" y="115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1344" y="3375"/>
                      <a:pt x="1344" y="3375"/>
                      <a:pt x="1344" y="3375"/>
                    </a:cubicBezTo>
                    <a:cubicBezTo>
                      <a:pt x="2417" y="3375"/>
                      <a:pt x="2417" y="3375"/>
                      <a:pt x="2417" y="3375"/>
                    </a:cubicBezTo>
                    <a:cubicBezTo>
                      <a:pt x="2446" y="3374"/>
                      <a:pt x="2476" y="3366"/>
                      <a:pt x="2503" y="3350"/>
                    </a:cubicBezTo>
                    <a:cubicBezTo>
                      <a:pt x="2510" y="3346"/>
                      <a:pt x="2510" y="3346"/>
                      <a:pt x="2510" y="3346"/>
                    </a:cubicBezTo>
                    <a:cubicBezTo>
                      <a:pt x="2600" y="3294"/>
                      <a:pt x="2631" y="3179"/>
                      <a:pt x="2578" y="3089"/>
                    </a:cubicBezTo>
                    <a:cubicBezTo>
                      <a:pt x="865" y="121"/>
                      <a:pt x="865" y="121"/>
                      <a:pt x="865" y="121"/>
                    </a:cubicBezTo>
                    <a:cubicBezTo>
                      <a:pt x="813" y="31"/>
                      <a:pt x="698" y="0"/>
                      <a:pt x="608" y="52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dk1"/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endParaRPr lang="zh-CN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52D1C991-208C-456A-BC70-88D7D09CCA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12937" y="954088"/>
                <a:ext cx="2817813" cy="3609975"/>
              </a:xfrm>
              <a:custGeom>
                <a:avLst/>
                <a:gdLst>
                  <a:gd name="T0" fmla="*/ 2023 w 2631"/>
                  <a:gd name="T1" fmla="*/ 3323 h 3375"/>
                  <a:gd name="T2" fmla="*/ 2030 w 2631"/>
                  <a:gd name="T3" fmla="*/ 3319 h 3375"/>
                  <a:gd name="T4" fmla="*/ 2092 w 2631"/>
                  <a:gd name="T5" fmla="*/ 3260 h 3375"/>
                  <a:gd name="T6" fmla="*/ 2631 w 2631"/>
                  <a:gd name="T7" fmla="*/ 2328 h 3375"/>
                  <a:gd name="T8" fmla="*/ 1286 w 2631"/>
                  <a:gd name="T9" fmla="*/ 0 h 3375"/>
                  <a:gd name="T10" fmla="*/ 214 w 2631"/>
                  <a:gd name="T11" fmla="*/ 0 h 3375"/>
                  <a:gd name="T12" fmla="*/ 128 w 2631"/>
                  <a:gd name="T13" fmla="*/ 25 h 3375"/>
                  <a:gd name="T14" fmla="*/ 121 w 2631"/>
                  <a:gd name="T15" fmla="*/ 28 h 3375"/>
                  <a:gd name="T16" fmla="*/ 52 w 2631"/>
                  <a:gd name="T17" fmla="*/ 286 h 3375"/>
                  <a:gd name="T18" fmla="*/ 1766 w 2631"/>
                  <a:gd name="T19" fmla="*/ 3254 h 3375"/>
                  <a:gd name="T20" fmla="*/ 2023 w 2631"/>
                  <a:gd name="T21" fmla="*/ 3323 h 3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31" h="3375">
                    <a:moveTo>
                      <a:pt x="2023" y="3323"/>
                    </a:moveTo>
                    <a:cubicBezTo>
                      <a:pt x="2030" y="3319"/>
                      <a:pt x="2030" y="3319"/>
                      <a:pt x="2030" y="3319"/>
                    </a:cubicBezTo>
                    <a:cubicBezTo>
                      <a:pt x="2056" y="3304"/>
                      <a:pt x="2077" y="3283"/>
                      <a:pt x="2092" y="3260"/>
                    </a:cubicBezTo>
                    <a:cubicBezTo>
                      <a:pt x="2631" y="2328"/>
                      <a:pt x="2631" y="2328"/>
                      <a:pt x="2631" y="2328"/>
                    </a:cubicBezTo>
                    <a:cubicBezTo>
                      <a:pt x="1286" y="0"/>
                      <a:pt x="1286" y="0"/>
                      <a:pt x="1286" y="0"/>
                    </a:cubicBezTo>
                    <a:cubicBezTo>
                      <a:pt x="214" y="0"/>
                      <a:pt x="214" y="0"/>
                      <a:pt x="214" y="0"/>
                    </a:cubicBezTo>
                    <a:cubicBezTo>
                      <a:pt x="185" y="1"/>
                      <a:pt x="155" y="9"/>
                      <a:pt x="128" y="25"/>
                    </a:cubicBezTo>
                    <a:cubicBezTo>
                      <a:pt x="121" y="28"/>
                      <a:pt x="121" y="28"/>
                      <a:pt x="121" y="28"/>
                    </a:cubicBezTo>
                    <a:cubicBezTo>
                      <a:pt x="31" y="81"/>
                      <a:pt x="0" y="196"/>
                      <a:pt x="52" y="286"/>
                    </a:cubicBezTo>
                    <a:cubicBezTo>
                      <a:pt x="1766" y="3254"/>
                      <a:pt x="1766" y="3254"/>
                      <a:pt x="1766" y="3254"/>
                    </a:cubicBezTo>
                    <a:cubicBezTo>
                      <a:pt x="1818" y="3344"/>
                      <a:pt x="1933" y="3375"/>
                      <a:pt x="2023" y="3323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dk1"/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endParaRPr lang="zh-CN" altLang="en-US">
                  <a:solidFill>
                    <a:schemeClr val="dk1"/>
                  </a:solidFill>
                </a:endParaRPr>
              </a:p>
            </p:txBody>
          </p:sp>
        </p:grpSp>
      </p:grpSp>
      <p:pic>
        <p:nvPicPr>
          <p:cNvPr id="8" name="1-3">
            <a:hlinkClick r:id="rId3"/>
            <a:extLst>
              <a:ext uri="{FF2B5EF4-FFF2-40B4-BE49-F238E27FC236}">
                <a16:creationId xmlns:a16="http://schemas.microsoft.com/office/drawing/2014/main" id="{5772490B-4D9A-4D1E-9E96-6989EB1983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00" y="2051280"/>
            <a:ext cx="3273808" cy="43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2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gradFill>
          <a:gsLst>
            <a:gs pos="0">
              <a:srgbClr val="F7F7F7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-3">
            <a:hlinkClick r:id="rId2"/>
            <a:extLst>
              <a:ext uri="{FF2B5EF4-FFF2-40B4-BE49-F238E27FC236}">
                <a16:creationId xmlns:a16="http://schemas.microsoft.com/office/drawing/2014/main" id="{124D96DB-14CE-49C7-A46C-1F6ECCA482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977" y="569526"/>
            <a:ext cx="2332383" cy="31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5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bg>
      <p:bgPr>
        <a:gradFill>
          <a:gsLst>
            <a:gs pos="0">
              <a:srgbClr val="F7F7F7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94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注页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A26FEDE-D57B-454A-8A81-21DB79A277C4}"/>
              </a:ext>
            </a:extLst>
          </p:cNvPr>
          <p:cNvSpPr/>
          <p:nvPr userDrawn="1"/>
        </p:nvSpPr>
        <p:spPr>
          <a:xfrm>
            <a:off x="11996" y="0"/>
            <a:ext cx="12180003" cy="6858000"/>
          </a:xfrm>
          <a:prstGeom prst="rect">
            <a:avLst/>
          </a:prstGeom>
          <a:solidFill>
            <a:srgbClr val="E6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19A1FE-2D83-4C13-90B5-803079E0B645}"/>
              </a:ext>
            </a:extLst>
          </p:cNvPr>
          <p:cNvSpPr/>
          <p:nvPr userDrawn="1"/>
        </p:nvSpPr>
        <p:spPr>
          <a:xfrm>
            <a:off x="626964" y="568470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标注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389472B-53DA-4CEB-9ED8-B35B5EF5E6C0}"/>
              </a:ext>
            </a:extLst>
          </p:cNvPr>
          <p:cNvSpPr/>
          <p:nvPr userDrawn="1"/>
        </p:nvSpPr>
        <p:spPr>
          <a:xfrm>
            <a:off x="2450801" y="595724"/>
            <a:ext cx="1402001" cy="4826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字体使用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行距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图片来源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声明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作者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543E7D-F508-46B2-BAAF-FA9CC22C8201}"/>
              </a:ext>
            </a:extLst>
          </p:cNvPr>
          <p:cNvSpPr/>
          <p:nvPr userDrawn="1"/>
        </p:nvSpPr>
        <p:spPr>
          <a:xfrm>
            <a:off x="4159510" y="595724"/>
            <a:ext cx="7074345" cy="4826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中文 微软雅黑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        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英文 微软雅黑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  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正文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1.2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https://www.manypixels.co/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 charset="0"/>
              </a:rPr>
              <a:t>PPT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 charset="0"/>
              </a:rPr>
              <a:t>Word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 charset="0"/>
              </a:rPr>
              <a:t>Excel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OfficePLUS.cn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6B36150-7BE4-4375-A4F0-83F7339C1A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8462" y="83245"/>
            <a:ext cx="1402001" cy="6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9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7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/>
                <a:cs typeface="Segoe UI Light"/>
              </a:rPr>
              <a:t>模板使用技巧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8627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2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7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/>
                <a:cs typeface="Segoe UI Light"/>
              </a:rPr>
              <a:t>模板使用技巧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8627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73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C3DCAB-F332-4A50-AE5C-B68F9ACF6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83BC60-B7FA-4694-9D62-FC53E21C0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8FA3D2-94E2-4317-ADCD-A07AA5895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1E845-9805-49F5-9525-631FE92E8B7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CB31E5-8DFA-4317-A486-6865D9A67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3D08BE-C91D-44DB-9D3F-1097A15DB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819A4-4BC3-4475-BB9E-6BA78B746B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58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67" r:id="rId5"/>
    <p:sldLayoutId id="2147483660" r:id="rId6"/>
    <p:sldLayoutId id="2147483661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-1">
            <a:extLst>
              <a:ext uri="{FF2B5EF4-FFF2-40B4-BE49-F238E27FC236}">
                <a16:creationId xmlns:a16="http://schemas.microsoft.com/office/drawing/2014/main" id="{9346FF8D-848F-4900-9133-D321CB82A178}"/>
              </a:ext>
            </a:extLst>
          </p:cNvPr>
          <p:cNvSpPr txBox="1"/>
          <p:nvPr/>
        </p:nvSpPr>
        <p:spPr>
          <a:xfrm>
            <a:off x="6096000" y="2547713"/>
            <a:ext cx="5942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 dirty="0">
                <a:solidFill>
                  <a:schemeClr val="accent1"/>
                </a:solidFill>
              </a:rPr>
              <a:t>商务风活动策划</a:t>
            </a:r>
          </a:p>
        </p:txBody>
      </p:sp>
      <p:sp>
        <p:nvSpPr>
          <p:cNvPr id="30" name="1-2">
            <a:extLst>
              <a:ext uri="{FF2B5EF4-FFF2-40B4-BE49-F238E27FC236}">
                <a16:creationId xmlns:a16="http://schemas.microsoft.com/office/drawing/2014/main" id="{C12A362F-8B58-43D1-AD05-68CDDC3B6B06}"/>
              </a:ext>
            </a:extLst>
          </p:cNvPr>
          <p:cNvSpPr txBox="1"/>
          <p:nvPr/>
        </p:nvSpPr>
        <p:spPr>
          <a:xfrm>
            <a:off x="6096000" y="3429000"/>
            <a:ext cx="5942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>
                <a:solidFill>
                  <a:schemeClr val="accent1"/>
                </a:solidFill>
              </a:rPr>
              <a:t>BUSINESS STYLE EVENT PLANNING </a:t>
            </a:r>
            <a:endParaRPr lang="zh-CN" altLang="en-US" sz="2400" b="1">
              <a:solidFill>
                <a:schemeClr val="accent1"/>
              </a:solidFill>
            </a:endParaRPr>
          </a:p>
        </p:txBody>
      </p:sp>
      <p:pic>
        <p:nvPicPr>
          <p:cNvPr id="32" name="1-3">
            <a:hlinkClick r:id="rId2"/>
            <a:extLst>
              <a:ext uri="{FF2B5EF4-FFF2-40B4-BE49-F238E27FC236}">
                <a16:creationId xmlns:a16="http://schemas.microsoft.com/office/drawing/2014/main" id="{1AC74C12-CED8-4CD3-A942-9507119A3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32" y="2157984"/>
            <a:ext cx="2703092" cy="360411"/>
          </a:xfrm>
          <a:prstGeom prst="rect">
            <a:avLst/>
          </a:prstGeom>
        </p:spPr>
      </p:pic>
      <p:sp>
        <p:nvSpPr>
          <p:cNvPr id="35" name="1-4">
            <a:extLst>
              <a:ext uri="{FF2B5EF4-FFF2-40B4-BE49-F238E27FC236}">
                <a16:creationId xmlns:a16="http://schemas.microsoft.com/office/drawing/2014/main" id="{8E2CBEAE-3918-49CE-B3AA-43C4F035A2E3}"/>
              </a:ext>
            </a:extLst>
          </p:cNvPr>
          <p:cNvSpPr txBox="1"/>
          <p:nvPr/>
        </p:nvSpPr>
        <p:spPr>
          <a:xfrm>
            <a:off x="8869680" y="5380618"/>
            <a:ext cx="316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>
                <a:solidFill>
                  <a:schemeClr val="accent1"/>
                </a:solidFill>
                <a:latin typeface="+mj-ea"/>
                <a:ea typeface="+mj-ea"/>
              </a:rPr>
              <a:t>汇报人：</a:t>
            </a:r>
            <a:r>
              <a:rPr lang="en-US" altLang="zh-CN" sz="2400" b="1">
                <a:solidFill>
                  <a:schemeClr val="accent1"/>
                </a:solidFill>
                <a:latin typeface="+mj-ea"/>
                <a:ea typeface="+mj-ea"/>
              </a:rPr>
              <a:t>OfficePLUS</a:t>
            </a:r>
            <a:endParaRPr lang="zh-CN" altLang="en-US" sz="2400" b="1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08833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1-1">
            <a:extLst>
              <a:ext uri="{FF2B5EF4-FFF2-40B4-BE49-F238E27FC236}">
                <a16:creationId xmlns:a16="http://schemas.microsoft.com/office/drawing/2014/main" id="{A5A2BFAC-598F-468E-9A10-D1B1C61DF573}"/>
              </a:ext>
            </a:extLst>
          </p:cNvPr>
          <p:cNvCxnSpPr/>
          <p:nvPr/>
        </p:nvCxnSpPr>
        <p:spPr>
          <a:xfrm>
            <a:off x="8472266" y="3668207"/>
            <a:ext cx="24482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1-2">
            <a:extLst>
              <a:ext uri="{FF2B5EF4-FFF2-40B4-BE49-F238E27FC236}">
                <a16:creationId xmlns:a16="http://schemas.microsoft.com/office/drawing/2014/main" id="{9ADD3A2B-21F2-4D46-BE6A-DC7B151EFB4F}"/>
              </a:ext>
            </a:extLst>
          </p:cNvPr>
          <p:cNvCxnSpPr/>
          <p:nvPr/>
        </p:nvCxnSpPr>
        <p:spPr>
          <a:xfrm>
            <a:off x="1307470" y="3668207"/>
            <a:ext cx="24482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-3">
            <a:extLst>
              <a:ext uri="{FF2B5EF4-FFF2-40B4-BE49-F238E27FC236}">
                <a16:creationId xmlns:a16="http://schemas.microsoft.com/office/drawing/2014/main" id="{7604AA88-0DE5-4C18-BF0A-C0AA947843E6}"/>
              </a:ext>
            </a:extLst>
          </p:cNvPr>
          <p:cNvSpPr/>
          <p:nvPr/>
        </p:nvSpPr>
        <p:spPr bwMode="auto">
          <a:xfrm>
            <a:off x="3944143" y="1565507"/>
            <a:ext cx="4303713" cy="4296774"/>
          </a:xfrm>
          <a:custGeom>
            <a:avLst/>
            <a:gdLst>
              <a:gd name="connsiteX0" fmla="*/ 135672 w 609076"/>
              <a:gd name="connsiteY0" fmla="*/ 378765 h 608094"/>
              <a:gd name="connsiteX1" fmla="*/ 268220 w 609076"/>
              <a:gd name="connsiteY1" fmla="*/ 423490 h 608094"/>
              <a:gd name="connsiteX2" fmla="*/ 270801 w 609076"/>
              <a:gd name="connsiteY2" fmla="*/ 426343 h 608094"/>
              <a:gd name="connsiteX3" fmla="*/ 269787 w 609076"/>
              <a:gd name="connsiteY3" fmla="*/ 430116 h 608094"/>
              <a:gd name="connsiteX4" fmla="*/ 255408 w 609076"/>
              <a:gd name="connsiteY4" fmla="*/ 444380 h 608094"/>
              <a:gd name="connsiteX5" fmla="*/ 304538 w 609076"/>
              <a:gd name="connsiteY5" fmla="*/ 493430 h 608094"/>
              <a:gd name="connsiteX6" fmla="*/ 356341 w 609076"/>
              <a:gd name="connsiteY6" fmla="*/ 441619 h 608094"/>
              <a:gd name="connsiteX7" fmla="*/ 346478 w 609076"/>
              <a:gd name="connsiteY7" fmla="*/ 470699 h 608094"/>
              <a:gd name="connsiteX8" fmla="*/ 355511 w 609076"/>
              <a:gd name="connsiteY8" fmla="*/ 509534 h 608094"/>
              <a:gd name="connsiteX9" fmla="*/ 382426 w 609076"/>
              <a:gd name="connsiteY9" fmla="*/ 520669 h 608094"/>
              <a:gd name="connsiteX10" fmla="*/ 394778 w 609076"/>
              <a:gd name="connsiteY10" fmla="*/ 518645 h 608094"/>
              <a:gd name="connsiteX11" fmla="*/ 423629 w 609076"/>
              <a:gd name="connsiteY11" fmla="*/ 508890 h 608094"/>
              <a:gd name="connsiteX12" fmla="*/ 338182 w 609076"/>
              <a:gd name="connsiteY12" fmla="*/ 594198 h 608094"/>
              <a:gd name="connsiteX13" fmla="*/ 304538 w 609076"/>
              <a:gd name="connsiteY13" fmla="*/ 608094 h 608094"/>
              <a:gd name="connsiteX14" fmla="*/ 270894 w 609076"/>
              <a:gd name="connsiteY14" fmla="*/ 594198 h 608094"/>
              <a:gd name="connsiteX15" fmla="*/ 188120 w 609076"/>
              <a:gd name="connsiteY15" fmla="*/ 511559 h 608094"/>
              <a:gd name="connsiteX16" fmla="*/ 173832 w 609076"/>
              <a:gd name="connsiteY16" fmla="*/ 525915 h 608094"/>
              <a:gd name="connsiteX17" fmla="*/ 170053 w 609076"/>
              <a:gd name="connsiteY17" fmla="*/ 526927 h 608094"/>
              <a:gd name="connsiteX18" fmla="*/ 167288 w 609076"/>
              <a:gd name="connsiteY18" fmla="*/ 524350 h 608094"/>
              <a:gd name="connsiteX19" fmla="*/ 122398 w 609076"/>
              <a:gd name="connsiteY19" fmla="*/ 392017 h 608094"/>
              <a:gd name="connsiteX20" fmla="*/ 135672 w 609076"/>
              <a:gd name="connsiteY20" fmla="*/ 378765 h 608094"/>
              <a:gd name="connsiteX21" fmla="*/ 513252 w 609076"/>
              <a:gd name="connsiteY21" fmla="*/ 188723 h 608094"/>
              <a:gd name="connsiteX22" fmla="*/ 595111 w 609076"/>
              <a:gd name="connsiteY22" fmla="*/ 270462 h 608094"/>
              <a:gd name="connsiteX23" fmla="*/ 595111 w 609076"/>
              <a:gd name="connsiteY23" fmla="*/ 337658 h 608094"/>
              <a:gd name="connsiteX24" fmla="*/ 516017 w 609076"/>
              <a:gd name="connsiteY24" fmla="*/ 416635 h 608094"/>
              <a:gd name="connsiteX25" fmla="*/ 530398 w 609076"/>
              <a:gd name="connsiteY25" fmla="*/ 430995 h 608094"/>
              <a:gd name="connsiteX26" fmla="*/ 531412 w 609076"/>
              <a:gd name="connsiteY26" fmla="*/ 434677 h 608094"/>
              <a:gd name="connsiteX27" fmla="*/ 528831 w 609076"/>
              <a:gd name="connsiteY27" fmla="*/ 437530 h 608094"/>
              <a:gd name="connsiteX28" fmla="*/ 396271 w 609076"/>
              <a:gd name="connsiteY28" fmla="*/ 482266 h 608094"/>
              <a:gd name="connsiteX29" fmla="*/ 382997 w 609076"/>
              <a:gd name="connsiteY29" fmla="*/ 469011 h 608094"/>
              <a:gd name="connsiteX30" fmla="*/ 427798 w 609076"/>
              <a:gd name="connsiteY30" fmla="*/ 336645 h 608094"/>
              <a:gd name="connsiteX31" fmla="*/ 430655 w 609076"/>
              <a:gd name="connsiteY31" fmla="*/ 334068 h 608094"/>
              <a:gd name="connsiteX32" fmla="*/ 434343 w 609076"/>
              <a:gd name="connsiteY32" fmla="*/ 335172 h 608094"/>
              <a:gd name="connsiteX33" fmla="*/ 448631 w 609076"/>
              <a:gd name="connsiteY33" fmla="*/ 349440 h 608094"/>
              <a:gd name="connsiteX34" fmla="*/ 494170 w 609076"/>
              <a:gd name="connsiteY34" fmla="*/ 304060 h 608094"/>
              <a:gd name="connsiteX35" fmla="*/ 445958 w 609076"/>
              <a:gd name="connsiteY35" fmla="*/ 255919 h 608094"/>
              <a:gd name="connsiteX36" fmla="*/ 474996 w 609076"/>
              <a:gd name="connsiteY36" fmla="*/ 265768 h 608094"/>
              <a:gd name="connsiteX37" fmla="*/ 487164 w 609076"/>
              <a:gd name="connsiteY37" fmla="*/ 267701 h 608094"/>
              <a:gd name="connsiteX38" fmla="*/ 514082 w 609076"/>
              <a:gd name="connsiteY38" fmla="*/ 256563 h 608094"/>
              <a:gd name="connsiteX39" fmla="*/ 523116 w 609076"/>
              <a:gd name="connsiteY39" fmla="*/ 217719 h 608094"/>
              <a:gd name="connsiteX40" fmla="*/ 212828 w 609076"/>
              <a:gd name="connsiteY40" fmla="*/ 125789 h 608094"/>
              <a:gd name="connsiteX41" fmla="*/ 226102 w 609076"/>
              <a:gd name="connsiteY41" fmla="*/ 139043 h 608094"/>
              <a:gd name="connsiteX42" fmla="*/ 181209 w 609076"/>
              <a:gd name="connsiteY42" fmla="*/ 271491 h 608094"/>
              <a:gd name="connsiteX43" fmla="*/ 178351 w 609076"/>
              <a:gd name="connsiteY43" fmla="*/ 273976 h 608094"/>
              <a:gd name="connsiteX44" fmla="*/ 174664 w 609076"/>
              <a:gd name="connsiteY44" fmla="*/ 272964 h 608094"/>
              <a:gd name="connsiteX45" fmla="*/ 160376 w 609076"/>
              <a:gd name="connsiteY45" fmla="*/ 258697 h 608094"/>
              <a:gd name="connsiteX46" fmla="*/ 114929 w 609076"/>
              <a:gd name="connsiteY46" fmla="*/ 304074 h 608094"/>
              <a:gd name="connsiteX47" fmla="*/ 163141 w 609076"/>
              <a:gd name="connsiteY47" fmla="*/ 352212 h 608094"/>
              <a:gd name="connsiteX48" fmla="*/ 134011 w 609076"/>
              <a:gd name="connsiteY48" fmla="*/ 342363 h 608094"/>
              <a:gd name="connsiteX49" fmla="*/ 121843 w 609076"/>
              <a:gd name="connsiteY49" fmla="*/ 340338 h 608094"/>
              <a:gd name="connsiteX50" fmla="*/ 95202 w 609076"/>
              <a:gd name="connsiteY50" fmla="*/ 351383 h 608094"/>
              <a:gd name="connsiteX51" fmla="*/ 85891 w 609076"/>
              <a:gd name="connsiteY51" fmla="*/ 390317 h 608094"/>
              <a:gd name="connsiteX52" fmla="*/ 95755 w 609076"/>
              <a:gd name="connsiteY52" fmla="*/ 419402 h 608094"/>
              <a:gd name="connsiteX53" fmla="*/ 13896 w 609076"/>
              <a:gd name="connsiteY53" fmla="*/ 337669 h 608094"/>
              <a:gd name="connsiteX54" fmla="*/ 13896 w 609076"/>
              <a:gd name="connsiteY54" fmla="*/ 270478 h 608094"/>
              <a:gd name="connsiteX55" fmla="*/ 93082 w 609076"/>
              <a:gd name="connsiteY55" fmla="*/ 191414 h 608094"/>
              <a:gd name="connsiteX56" fmla="*/ 78701 w 609076"/>
              <a:gd name="connsiteY56" fmla="*/ 177148 h 608094"/>
              <a:gd name="connsiteX57" fmla="*/ 77687 w 609076"/>
              <a:gd name="connsiteY57" fmla="*/ 173466 h 608094"/>
              <a:gd name="connsiteX58" fmla="*/ 80268 w 609076"/>
              <a:gd name="connsiteY58" fmla="*/ 170613 h 608094"/>
              <a:gd name="connsiteX59" fmla="*/ 212828 w 609076"/>
              <a:gd name="connsiteY59" fmla="*/ 125789 h 608094"/>
              <a:gd name="connsiteX60" fmla="*/ 304478 w 609076"/>
              <a:gd name="connsiteY60" fmla="*/ 0 h 608094"/>
              <a:gd name="connsiteX61" fmla="*/ 338157 w 609076"/>
              <a:gd name="connsiteY61" fmla="*/ 13876 h 608094"/>
              <a:gd name="connsiteX62" fmla="*/ 420931 w 609076"/>
              <a:gd name="connsiteY62" fmla="*/ 96535 h 608094"/>
              <a:gd name="connsiteX63" fmla="*/ 435218 w 609076"/>
              <a:gd name="connsiteY63" fmla="*/ 82267 h 608094"/>
              <a:gd name="connsiteX64" fmla="*/ 438905 w 609076"/>
              <a:gd name="connsiteY64" fmla="*/ 81163 h 608094"/>
              <a:gd name="connsiteX65" fmla="*/ 441762 w 609076"/>
              <a:gd name="connsiteY65" fmla="*/ 83740 h 608094"/>
              <a:gd name="connsiteX66" fmla="*/ 486560 w 609076"/>
              <a:gd name="connsiteY66" fmla="*/ 216105 h 608094"/>
              <a:gd name="connsiteX67" fmla="*/ 473286 w 609076"/>
              <a:gd name="connsiteY67" fmla="*/ 229360 h 608094"/>
              <a:gd name="connsiteX68" fmla="*/ 340830 w 609076"/>
              <a:gd name="connsiteY68" fmla="*/ 184625 h 608094"/>
              <a:gd name="connsiteX69" fmla="*/ 338157 w 609076"/>
              <a:gd name="connsiteY69" fmla="*/ 181771 h 608094"/>
              <a:gd name="connsiteX70" fmla="*/ 339263 w 609076"/>
              <a:gd name="connsiteY70" fmla="*/ 178089 h 608094"/>
              <a:gd name="connsiteX71" fmla="*/ 353550 w 609076"/>
              <a:gd name="connsiteY71" fmla="*/ 163730 h 608094"/>
              <a:gd name="connsiteX72" fmla="*/ 304512 w 609076"/>
              <a:gd name="connsiteY72" fmla="*/ 114760 h 608094"/>
              <a:gd name="connsiteX73" fmla="*/ 252617 w 609076"/>
              <a:gd name="connsiteY73" fmla="*/ 166491 h 608094"/>
              <a:gd name="connsiteX74" fmla="*/ 262480 w 609076"/>
              <a:gd name="connsiteY74" fmla="*/ 137496 h 608094"/>
              <a:gd name="connsiteX75" fmla="*/ 253447 w 609076"/>
              <a:gd name="connsiteY75" fmla="*/ 98652 h 608094"/>
              <a:gd name="connsiteX76" fmla="*/ 226624 w 609076"/>
              <a:gd name="connsiteY76" fmla="*/ 87422 h 608094"/>
              <a:gd name="connsiteX77" fmla="*/ 214272 w 609076"/>
              <a:gd name="connsiteY77" fmla="*/ 89539 h 608094"/>
              <a:gd name="connsiteX78" fmla="*/ 185329 w 609076"/>
              <a:gd name="connsiteY78" fmla="*/ 99296 h 608094"/>
              <a:gd name="connsiteX79" fmla="*/ 270868 w 609076"/>
              <a:gd name="connsiteY79" fmla="*/ 13876 h 608094"/>
              <a:gd name="connsiteX80" fmla="*/ 304478 w 609076"/>
              <a:gd name="connsiteY80" fmla="*/ 0 h 60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09076" h="608094">
                <a:moveTo>
                  <a:pt x="135672" y="378765"/>
                </a:moveTo>
                <a:cubicBezTo>
                  <a:pt x="177243" y="392753"/>
                  <a:pt x="257159" y="419809"/>
                  <a:pt x="268220" y="423490"/>
                </a:cubicBezTo>
                <a:cubicBezTo>
                  <a:pt x="269511" y="423950"/>
                  <a:pt x="270525" y="425054"/>
                  <a:pt x="270801" y="426343"/>
                </a:cubicBezTo>
                <a:cubicBezTo>
                  <a:pt x="271078" y="427723"/>
                  <a:pt x="270709" y="429103"/>
                  <a:pt x="269787" y="430116"/>
                </a:cubicBezTo>
                <a:lnTo>
                  <a:pt x="255408" y="444380"/>
                </a:lnTo>
                <a:lnTo>
                  <a:pt x="304538" y="493430"/>
                </a:lnTo>
                <a:lnTo>
                  <a:pt x="356341" y="441619"/>
                </a:lnTo>
                <a:lnTo>
                  <a:pt x="346478" y="470699"/>
                </a:lnTo>
                <a:cubicBezTo>
                  <a:pt x="341869" y="484319"/>
                  <a:pt x="345280" y="499227"/>
                  <a:pt x="355511" y="509534"/>
                </a:cubicBezTo>
                <a:cubicBezTo>
                  <a:pt x="362793" y="516712"/>
                  <a:pt x="372287" y="520669"/>
                  <a:pt x="382426" y="520669"/>
                </a:cubicBezTo>
                <a:cubicBezTo>
                  <a:pt x="386574" y="520669"/>
                  <a:pt x="390722" y="520025"/>
                  <a:pt x="394778" y="518645"/>
                </a:cubicBezTo>
                <a:lnTo>
                  <a:pt x="423629" y="508890"/>
                </a:lnTo>
                <a:lnTo>
                  <a:pt x="338182" y="594198"/>
                </a:lnTo>
                <a:cubicBezTo>
                  <a:pt x="328872" y="603493"/>
                  <a:pt x="316705" y="608094"/>
                  <a:pt x="304538" y="608094"/>
                </a:cubicBezTo>
                <a:cubicBezTo>
                  <a:pt x="292371" y="608094"/>
                  <a:pt x="280111" y="603493"/>
                  <a:pt x="270894" y="594198"/>
                </a:cubicBezTo>
                <a:lnTo>
                  <a:pt x="188120" y="511559"/>
                </a:lnTo>
                <a:lnTo>
                  <a:pt x="173832" y="525915"/>
                </a:lnTo>
                <a:cubicBezTo>
                  <a:pt x="172818" y="526835"/>
                  <a:pt x="171436" y="527295"/>
                  <a:pt x="170053" y="526927"/>
                </a:cubicBezTo>
                <a:cubicBezTo>
                  <a:pt x="168763" y="526651"/>
                  <a:pt x="167657" y="525639"/>
                  <a:pt x="167288" y="524350"/>
                </a:cubicBezTo>
                <a:cubicBezTo>
                  <a:pt x="163232" y="512571"/>
                  <a:pt x="135856" y="431864"/>
                  <a:pt x="122398" y="392017"/>
                </a:cubicBezTo>
                <a:cubicBezTo>
                  <a:pt x="119633" y="383826"/>
                  <a:pt x="127468" y="376004"/>
                  <a:pt x="135672" y="378765"/>
                </a:cubicBezTo>
                <a:close/>
                <a:moveTo>
                  <a:pt x="513252" y="188723"/>
                </a:moveTo>
                <a:lnTo>
                  <a:pt x="595111" y="270462"/>
                </a:lnTo>
                <a:cubicBezTo>
                  <a:pt x="613732" y="288964"/>
                  <a:pt x="613732" y="319064"/>
                  <a:pt x="595111" y="337658"/>
                </a:cubicBezTo>
                <a:lnTo>
                  <a:pt x="516017" y="416635"/>
                </a:lnTo>
                <a:lnTo>
                  <a:pt x="530398" y="430995"/>
                </a:lnTo>
                <a:cubicBezTo>
                  <a:pt x="531320" y="431915"/>
                  <a:pt x="531689" y="433296"/>
                  <a:pt x="531412" y="434677"/>
                </a:cubicBezTo>
                <a:cubicBezTo>
                  <a:pt x="531043" y="435965"/>
                  <a:pt x="530122" y="437070"/>
                  <a:pt x="528831" y="437530"/>
                </a:cubicBezTo>
                <a:cubicBezTo>
                  <a:pt x="513160" y="442869"/>
                  <a:pt x="524130" y="439095"/>
                  <a:pt x="396271" y="482266"/>
                </a:cubicBezTo>
                <a:cubicBezTo>
                  <a:pt x="388067" y="485027"/>
                  <a:pt x="380231" y="477203"/>
                  <a:pt x="382997" y="469011"/>
                </a:cubicBezTo>
                <a:cubicBezTo>
                  <a:pt x="399313" y="420593"/>
                  <a:pt x="423004" y="350913"/>
                  <a:pt x="427798" y="336645"/>
                </a:cubicBezTo>
                <a:cubicBezTo>
                  <a:pt x="428259" y="335356"/>
                  <a:pt x="429365" y="334436"/>
                  <a:pt x="430655" y="334068"/>
                </a:cubicBezTo>
                <a:cubicBezTo>
                  <a:pt x="431946" y="333792"/>
                  <a:pt x="433421" y="334160"/>
                  <a:pt x="434343" y="335172"/>
                </a:cubicBezTo>
                <a:lnTo>
                  <a:pt x="448631" y="349440"/>
                </a:lnTo>
                <a:lnTo>
                  <a:pt x="494170" y="304060"/>
                </a:lnTo>
                <a:lnTo>
                  <a:pt x="445958" y="255919"/>
                </a:lnTo>
                <a:lnTo>
                  <a:pt x="474996" y="265768"/>
                </a:lnTo>
                <a:cubicBezTo>
                  <a:pt x="478775" y="267056"/>
                  <a:pt x="482924" y="267701"/>
                  <a:pt x="487164" y="267701"/>
                </a:cubicBezTo>
                <a:cubicBezTo>
                  <a:pt x="497212" y="267701"/>
                  <a:pt x="506983" y="263651"/>
                  <a:pt x="514082" y="256563"/>
                </a:cubicBezTo>
                <a:cubicBezTo>
                  <a:pt x="524037" y="246714"/>
                  <a:pt x="527725" y="231434"/>
                  <a:pt x="523116" y="217719"/>
                </a:cubicBezTo>
                <a:close/>
                <a:moveTo>
                  <a:pt x="212828" y="125789"/>
                </a:moveTo>
                <a:cubicBezTo>
                  <a:pt x="221032" y="123027"/>
                  <a:pt x="228868" y="130851"/>
                  <a:pt x="226102" y="139043"/>
                </a:cubicBezTo>
                <a:cubicBezTo>
                  <a:pt x="211445" y="182302"/>
                  <a:pt x="186095" y="257316"/>
                  <a:pt x="181209" y="271491"/>
                </a:cubicBezTo>
                <a:cubicBezTo>
                  <a:pt x="180840" y="272779"/>
                  <a:pt x="179734" y="273700"/>
                  <a:pt x="178351" y="273976"/>
                </a:cubicBezTo>
                <a:cubicBezTo>
                  <a:pt x="177061" y="274344"/>
                  <a:pt x="175678" y="273976"/>
                  <a:pt x="174664" y="272964"/>
                </a:cubicBezTo>
                <a:lnTo>
                  <a:pt x="160376" y="258697"/>
                </a:lnTo>
                <a:lnTo>
                  <a:pt x="114929" y="304074"/>
                </a:lnTo>
                <a:lnTo>
                  <a:pt x="163141" y="352212"/>
                </a:lnTo>
                <a:lnTo>
                  <a:pt x="134011" y="342363"/>
                </a:lnTo>
                <a:cubicBezTo>
                  <a:pt x="130232" y="341075"/>
                  <a:pt x="126083" y="340338"/>
                  <a:pt x="121843" y="340338"/>
                </a:cubicBezTo>
                <a:cubicBezTo>
                  <a:pt x="111795" y="340338"/>
                  <a:pt x="102300" y="344204"/>
                  <a:pt x="95202" y="351383"/>
                </a:cubicBezTo>
                <a:cubicBezTo>
                  <a:pt x="84785" y="361784"/>
                  <a:pt x="81282" y="376695"/>
                  <a:pt x="85891" y="390317"/>
                </a:cubicBezTo>
                <a:lnTo>
                  <a:pt x="95755" y="419402"/>
                </a:lnTo>
                <a:lnTo>
                  <a:pt x="13896" y="337669"/>
                </a:lnTo>
                <a:cubicBezTo>
                  <a:pt x="-4633" y="319077"/>
                  <a:pt x="-4633" y="288979"/>
                  <a:pt x="13896" y="270478"/>
                </a:cubicBezTo>
                <a:lnTo>
                  <a:pt x="93082" y="191414"/>
                </a:lnTo>
                <a:lnTo>
                  <a:pt x="78701" y="177148"/>
                </a:lnTo>
                <a:cubicBezTo>
                  <a:pt x="77779" y="176135"/>
                  <a:pt x="77318" y="174755"/>
                  <a:pt x="77687" y="173466"/>
                </a:cubicBezTo>
                <a:cubicBezTo>
                  <a:pt x="77963" y="172086"/>
                  <a:pt x="78978" y="170981"/>
                  <a:pt x="80268" y="170613"/>
                </a:cubicBezTo>
                <a:cubicBezTo>
                  <a:pt x="81098" y="170337"/>
                  <a:pt x="166183" y="141528"/>
                  <a:pt x="212828" y="125789"/>
                </a:cubicBezTo>
                <a:close/>
                <a:moveTo>
                  <a:pt x="304478" y="0"/>
                </a:moveTo>
                <a:cubicBezTo>
                  <a:pt x="316657" y="0"/>
                  <a:pt x="328847" y="4625"/>
                  <a:pt x="338157" y="13876"/>
                </a:cubicBezTo>
                <a:lnTo>
                  <a:pt x="420931" y="96535"/>
                </a:lnTo>
                <a:lnTo>
                  <a:pt x="435218" y="82267"/>
                </a:lnTo>
                <a:cubicBezTo>
                  <a:pt x="436140" y="81255"/>
                  <a:pt x="437522" y="80887"/>
                  <a:pt x="438905" y="81163"/>
                </a:cubicBezTo>
                <a:cubicBezTo>
                  <a:pt x="440287" y="81531"/>
                  <a:pt x="441301" y="82451"/>
                  <a:pt x="441762" y="83740"/>
                </a:cubicBezTo>
                <a:cubicBezTo>
                  <a:pt x="445634" y="95246"/>
                  <a:pt x="472272" y="173855"/>
                  <a:pt x="486560" y="216105"/>
                </a:cubicBezTo>
                <a:cubicBezTo>
                  <a:pt x="489325" y="224297"/>
                  <a:pt x="481490" y="232121"/>
                  <a:pt x="473286" y="229360"/>
                </a:cubicBezTo>
                <a:cubicBezTo>
                  <a:pt x="417059" y="210398"/>
                  <a:pt x="353734" y="188951"/>
                  <a:pt x="340830" y="184625"/>
                </a:cubicBezTo>
                <a:cubicBezTo>
                  <a:pt x="339447" y="184164"/>
                  <a:pt x="338525" y="183152"/>
                  <a:pt x="338157" y="181771"/>
                </a:cubicBezTo>
                <a:cubicBezTo>
                  <a:pt x="337880" y="180482"/>
                  <a:pt x="338249" y="179010"/>
                  <a:pt x="339263" y="178089"/>
                </a:cubicBezTo>
                <a:lnTo>
                  <a:pt x="353550" y="163730"/>
                </a:lnTo>
                <a:lnTo>
                  <a:pt x="304512" y="114760"/>
                </a:lnTo>
                <a:lnTo>
                  <a:pt x="252617" y="166491"/>
                </a:lnTo>
                <a:lnTo>
                  <a:pt x="262480" y="137496"/>
                </a:lnTo>
                <a:cubicBezTo>
                  <a:pt x="267181" y="123781"/>
                  <a:pt x="263678" y="108961"/>
                  <a:pt x="253447" y="98652"/>
                </a:cubicBezTo>
                <a:cubicBezTo>
                  <a:pt x="246165" y="91380"/>
                  <a:pt x="236671" y="87422"/>
                  <a:pt x="226624" y="87422"/>
                </a:cubicBezTo>
                <a:cubicBezTo>
                  <a:pt x="222384" y="87422"/>
                  <a:pt x="218236" y="88158"/>
                  <a:pt x="214272" y="89539"/>
                </a:cubicBezTo>
                <a:lnTo>
                  <a:pt x="185329" y="99296"/>
                </a:lnTo>
                <a:lnTo>
                  <a:pt x="270868" y="13876"/>
                </a:lnTo>
                <a:cubicBezTo>
                  <a:pt x="280132" y="4625"/>
                  <a:pt x="292299" y="0"/>
                  <a:pt x="30447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11" name="1-4">
            <a:extLst>
              <a:ext uri="{FF2B5EF4-FFF2-40B4-BE49-F238E27FC236}">
                <a16:creationId xmlns:a16="http://schemas.microsoft.com/office/drawing/2014/main" id="{6BB27460-5E77-4EC9-85FC-558A625D569C}"/>
              </a:ext>
            </a:extLst>
          </p:cNvPr>
          <p:cNvSpPr txBox="1"/>
          <p:nvPr/>
        </p:nvSpPr>
        <p:spPr>
          <a:xfrm>
            <a:off x="5447928" y="3453034"/>
            <a:ext cx="1431853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</a:rPr>
              <a:t>活动目的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22" name="1-5">
            <a:extLst>
              <a:ext uri="{FF2B5EF4-FFF2-40B4-BE49-F238E27FC236}">
                <a16:creationId xmlns:a16="http://schemas.microsoft.com/office/drawing/2014/main" id="{BDBAC2A4-A22E-41E3-8166-CCB1DEF2F128}"/>
              </a:ext>
            </a:extLst>
          </p:cNvPr>
          <p:cNvSpPr/>
          <p:nvPr/>
        </p:nvSpPr>
        <p:spPr bwMode="auto">
          <a:xfrm>
            <a:off x="1307470" y="2924941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1100"/>
              <a:t>请在此输入有关于活动目的的相关说明，以便于观众更好的理解</a:t>
            </a:r>
            <a:endParaRPr lang="zh-CN" altLang="en-US" sz="1100" dirty="0"/>
          </a:p>
        </p:txBody>
      </p:sp>
      <p:sp>
        <p:nvSpPr>
          <p:cNvPr id="23" name="1-6">
            <a:extLst>
              <a:ext uri="{FF2B5EF4-FFF2-40B4-BE49-F238E27FC236}">
                <a16:creationId xmlns:a16="http://schemas.microsoft.com/office/drawing/2014/main" id="{FBF6230A-70D5-4C12-8E2E-B45D7921D400}"/>
              </a:ext>
            </a:extLst>
          </p:cNvPr>
          <p:cNvSpPr txBox="1"/>
          <p:nvPr/>
        </p:nvSpPr>
        <p:spPr bwMode="auto">
          <a:xfrm>
            <a:off x="1307470" y="2520462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/>
              <a:t>活动目的一</a:t>
            </a:r>
            <a:endParaRPr lang="zh-CN" altLang="en-US" sz="2400" b="1" dirty="0"/>
          </a:p>
        </p:txBody>
      </p:sp>
      <p:sp>
        <p:nvSpPr>
          <p:cNvPr id="20" name="1-7">
            <a:extLst>
              <a:ext uri="{FF2B5EF4-FFF2-40B4-BE49-F238E27FC236}">
                <a16:creationId xmlns:a16="http://schemas.microsoft.com/office/drawing/2014/main" id="{99F33985-87CB-41B0-861D-9C847074688D}"/>
              </a:ext>
            </a:extLst>
          </p:cNvPr>
          <p:cNvSpPr/>
          <p:nvPr/>
        </p:nvSpPr>
        <p:spPr bwMode="auto">
          <a:xfrm>
            <a:off x="1307470" y="4636393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1100"/>
              <a:t>请在此输入有关于活动目的的相关说明，以便于观众更好的理解</a:t>
            </a:r>
            <a:endParaRPr lang="zh-CN" altLang="en-US" sz="1100" dirty="0"/>
          </a:p>
        </p:txBody>
      </p:sp>
      <p:sp>
        <p:nvSpPr>
          <p:cNvPr id="21" name="1-8">
            <a:extLst>
              <a:ext uri="{FF2B5EF4-FFF2-40B4-BE49-F238E27FC236}">
                <a16:creationId xmlns:a16="http://schemas.microsoft.com/office/drawing/2014/main" id="{CA3C277C-5B32-4AA2-9F62-73442F2FC286}"/>
              </a:ext>
            </a:extLst>
          </p:cNvPr>
          <p:cNvSpPr txBox="1"/>
          <p:nvPr/>
        </p:nvSpPr>
        <p:spPr bwMode="auto">
          <a:xfrm>
            <a:off x="1307470" y="4231914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/>
              <a:t>活动目的二</a:t>
            </a:r>
            <a:endParaRPr lang="zh-CN" altLang="en-US" sz="2400" b="1" dirty="0"/>
          </a:p>
        </p:txBody>
      </p:sp>
      <p:sp>
        <p:nvSpPr>
          <p:cNvPr id="18" name="1-9">
            <a:extLst>
              <a:ext uri="{FF2B5EF4-FFF2-40B4-BE49-F238E27FC236}">
                <a16:creationId xmlns:a16="http://schemas.microsoft.com/office/drawing/2014/main" id="{911C1353-36E8-4020-BF58-BC374F62A23B}"/>
              </a:ext>
            </a:extLst>
          </p:cNvPr>
          <p:cNvSpPr/>
          <p:nvPr/>
        </p:nvSpPr>
        <p:spPr bwMode="auto">
          <a:xfrm>
            <a:off x="8724628" y="2924941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 lnSpcReduction="10000"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/>
              <a:t>请在此输入有关于活动目的的相关说明，以便于观众更好的理解</a:t>
            </a:r>
            <a:endParaRPr lang="zh-CN" altLang="en-US" sz="1100" dirty="0"/>
          </a:p>
        </p:txBody>
      </p:sp>
      <p:sp>
        <p:nvSpPr>
          <p:cNvPr id="19" name="1-10">
            <a:extLst>
              <a:ext uri="{FF2B5EF4-FFF2-40B4-BE49-F238E27FC236}">
                <a16:creationId xmlns:a16="http://schemas.microsoft.com/office/drawing/2014/main" id="{290C8AEC-EEC8-4CEA-B00A-BB2BF8419EDB}"/>
              </a:ext>
            </a:extLst>
          </p:cNvPr>
          <p:cNvSpPr txBox="1"/>
          <p:nvPr/>
        </p:nvSpPr>
        <p:spPr bwMode="auto">
          <a:xfrm>
            <a:off x="8724628" y="2520462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400" b="1"/>
              <a:t>活动目的三</a:t>
            </a:r>
            <a:endParaRPr lang="zh-CN" altLang="en-US" sz="2400" b="1" dirty="0"/>
          </a:p>
        </p:txBody>
      </p:sp>
      <p:sp>
        <p:nvSpPr>
          <p:cNvPr id="16" name="1-11">
            <a:extLst>
              <a:ext uri="{FF2B5EF4-FFF2-40B4-BE49-F238E27FC236}">
                <a16:creationId xmlns:a16="http://schemas.microsoft.com/office/drawing/2014/main" id="{06B71DA9-F8B3-4F5F-A61A-27EC485EF4BA}"/>
              </a:ext>
            </a:extLst>
          </p:cNvPr>
          <p:cNvSpPr/>
          <p:nvPr/>
        </p:nvSpPr>
        <p:spPr bwMode="auto">
          <a:xfrm>
            <a:off x="8724628" y="4636393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 lnSpcReduction="10000"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/>
              <a:t>请在此输入有关于活动目的的相关说明，以便于观众更好的理解</a:t>
            </a:r>
            <a:endParaRPr lang="zh-CN" altLang="en-US" sz="1100" dirty="0"/>
          </a:p>
        </p:txBody>
      </p:sp>
      <p:sp>
        <p:nvSpPr>
          <p:cNvPr id="17" name="1-12">
            <a:extLst>
              <a:ext uri="{FF2B5EF4-FFF2-40B4-BE49-F238E27FC236}">
                <a16:creationId xmlns:a16="http://schemas.microsoft.com/office/drawing/2014/main" id="{8CD2094C-99AE-44CE-AA11-9B71D92EE0ED}"/>
              </a:ext>
            </a:extLst>
          </p:cNvPr>
          <p:cNvSpPr txBox="1"/>
          <p:nvPr/>
        </p:nvSpPr>
        <p:spPr bwMode="auto">
          <a:xfrm>
            <a:off x="8724628" y="4231914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400" b="1"/>
              <a:t>活动目的四</a:t>
            </a:r>
            <a:endParaRPr lang="zh-CN" altLang="en-US" sz="2400" b="1" dirty="0"/>
          </a:p>
        </p:txBody>
      </p:sp>
      <p:sp>
        <p:nvSpPr>
          <p:cNvPr id="2" name="1-13">
            <a:extLst>
              <a:ext uri="{FF2B5EF4-FFF2-40B4-BE49-F238E27FC236}">
                <a16:creationId xmlns:a16="http://schemas.microsoft.com/office/drawing/2014/main" id="{35F4E662-D9CC-4DF6-BECA-5F39B9781249}"/>
              </a:ext>
            </a:extLst>
          </p:cNvPr>
          <p:cNvSpPr txBox="1"/>
          <p:nvPr/>
        </p:nvSpPr>
        <p:spPr>
          <a:xfrm>
            <a:off x="548640" y="392025"/>
            <a:ext cx="1995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活动目的</a:t>
            </a:r>
          </a:p>
        </p:txBody>
      </p:sp>
      <p:sp>
        <p:nvSpPr>
          <p:cNvPr id="4" name="1-14">
            <a:extLst>
              <a:ext uri="{FF2B5EF4-FFF2-40B4-BE49-F238E27FC236}">
                <a16:creationId xmlns:a16="http://schemas.microsoft.com/office/drawing/2014/main" id="{BECA9737-640A-4361-88E8-CBE0F4321A9F}"/>
              </a:ext>
            </a:extLst>
          </p:cNvPr>
          <p:cNvSpPr txBox="1"/>
          <p:nvPr/>
        </p:nvSpPr>
        <p:spPr>
          <a:xfrm>
            <a:off x="2287214" y="392025"/>
            <a:ext cx="393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accent1"/>
                </a:solidFill>
              </a:rPr>
              <a:t>ACTIVITY </a:t>
            </a:r>
          </a:p>
          <a:p>
            <a:r>
              <a:rPr lang="en-US" altLang="zh-CN" sz="1600" b="1">
                <a:solidFill>
                  <a:schemeClr val="accent1"/>
                </a:solidFill>
              </a:rPr>
              <a:t>OBJECTIVES </a:t>
            </a:r>
          </a:p>
        </p:txBody>
      </p:sp>
      <p:sp>
        <p:nvSpPr>
          <p:cNvPr id="27" name="1-15">
            <a:extLst>
              <a:ext uri="{FF2B5EF4-FFF2-40B4-BE49-F238E27FC236}">
                <a16:creationId xmlns:a16="http://schemas.microsoft.com/office/drawing/2014/main" id="{7993FA49-71F4-412D-805A-3008BA8734EC}"/>
              </a:ext>
            </a:extLst>
          </p:cNvPr>
          <p:cNvSpPr/>
          <p:nvPr/>
        </p:nvSpPr>
        <p:spPr>
          <a:xfrm>
            <a:off x="406399" y="392025"/>
            <a:ext cx="90806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49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-1">
            <a:extLst>
              <a:ext uri="{FF2B5EF4-FFF2-40B4-BE49-F238E27FC236}">
                <a16:creationId xmlns:a16="http://schemas.microsoft.com/office/drawing/2014/main" id="{EB8DF0C7-4C3D-401B-8314-46A397B232A6}"/>
              </a:ext>
            </a:extLst>
          </p:cNvPr>
          <p:cNvSpPr/>
          <p:nvPr/>
        </p:nvSpPr>
        <p:spPr>
          <a:xfrm>
            <a:off x="4799229" y="1736812"/>
            <a:ext cx="2317265" cy="1997643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1-2">
            <a:extLst>
              <a:ext uri="{FF2B5EF4-FFF2-40B4-BE49-F238E27FC236}">
                <a16:creationId xmlns:a16="http://schemas.microsoft.com/office/drawing/2014/main" id="{48233CE1-6265-4E94-A122-EAB68429B5A0}"/>
              </a:ext>
            </a:extLst>
          </p:cNvPr>
          <p:cNvSpPr/>
          <p:nvPr/>
        </p:nvSpPr>
        <p:spPr>
          <a:xfrm flipV="1">
            <a:off x="4799229" y="3734455"/>
            <a:ext cx="2317265" cy="1997643"/>
          </a:xfrm>
          <a:prstGeom prst="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1-3">
            <a:extLst>
              <a:ext uri="{FF2B5EF4-FFF2-40B4-BE49-F238E27FC236}">
                <a16:creationId xmlns:a16="http://schemas.microsoft.com/office/drawing/2014/main" id="{4202641B-6550-4BE2-BEDA-F260C670C583}"/>
              </a:ext>
            </a:extLst>
          </p:cNvPr>
          <p:cNvSpPr/>
          <p:nvPr/>
        </p:nvSpPr>
        <p:spPr>
          <a:xfrm flipH="1">
            <a:off x="3647731" y="3734455"/>
            <a:ext cx="2317265" cy="1997643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1-4">
            <a:extLst>
              <a:ext uri="{FF2B5EF4-FFF2-40B4-BE49-F238E27FC236}">
                <a16:creationId xmlns:a16="http://schemas.microsoft.com/office/drawing/2014/main" id="{2E5D1DEB-135B-4B06-94BC-51F3F2C6E261}"/>
              </a:ext>
            </a:extLst>
          </p:cNvPr>
          <p:cNvSpPr/>
          <p:nvPr/>
        </p:nvSpPr>
        <p:spPr>
          <a:xfrm flipH="1">
            <a:off x="5953487" y="3734455"/>
            <a:ext cx="2317265" cy="1997643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2" name="1-5">
            <a:extLst>
              <a:ext uri="{FF2B5EF4-FFF2-40B4-BE49-F238E27FC236}">
                <a16:creationId xmlns:a16="http://schemas.microsoft.com/office/drawing/2014/main" id="{23901D5D-0C78-4659-98EB-97B154FE5889}"/>
              </a:ext>
            </a:extLst>
          </p:cNvPr>
          <p:cNvGrpSpPr/>
          <p:nvPr/>
        </p:nvGrpSpPr>
        <p:grpSpPr>
          <a:xfrm>
            <a:off x="7130791" y="2218633"/>
            <a:ext cx="3400693" cy="1515821"/>
            <a:chOff x="5603149" y="2793443"/>
            <a:chExt cx="3058530" cy="1363306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8C13D643-05FD-4FAD-8994-02456C1961AA}"/>
                </a:ext>
              </a:extLst>
            </p:cNvPr>
            <p:cNvCxnSpPr/>
            <p:nvPr/>
          </p:nvCxnSpPr>
          <p:spPr>
            <a:xfrm flipV="1">
              <a:off x="5603149" y="2793443"/>
              <a:ext cx="787733" cy="136330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B641CB69-5F3B-4C18-AD0E-79CB001C6C0B}"/>
                </a:ext>
              </a:extLst>
            </p:cNvPr>
            <p:cNvCxnSpPr/>
            <p:nvPr/>
          </p:nvCxnSpPr>
          <p:spPr>
            <a:xfrm>
              <a:off x="6386660" y="2793443"/>
              <a:ext cx="2275019" cy="0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1-6">
            <a:extLst>
              <a:ext uri="{FF2B5EF4-FFF2-40B4-BE49-F238E27FC236}">
                <a16:creationId xmlns:a16="http://schemas.microsoft.com/office/drawing/2014/main" id="{D49F6EDD-36AB-40A7-A834-6CCCE03EFF0F}"/>
              </a:ext>
            </a:extLst>
          </p:cNvPr>
          <p:cNvGrpSpPr/>
          <p:nvPr/>
        </p:nvGrpSpPr>
        <p:grpSpPr>
          <a:xfrm>
            <a:off x="7656272" y="4296718"/>
            <a:ext cx="2848984" cy="506577"/>
            <a:chOff x="6099349" y="2793443"/>
            <a:chExt cx="2562330" cy="455608"/>
          </a:xfrm>
        </p:grpSpPr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5C7B40F1-5356-48DC-92C1-34FC977CE21E}"/>
                </a:ext>
              </a:extLst>
            </p:cNvPr>
            <p:cNvCxnSpPr/>
            <p:nvPr/>
          </p:nvCxnSpPr>
          <p:spPr>
            <a:xfrm flipV="1">
              <a:off x="6099349" y="2793443"/>
              <a:ext cx="263255" cy="45560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E0C409CD-D4FE-4606-BEA4-8E70E6D8415D}"/>
                </a:ext>
              </a:extLst>
            </p:cNvPr>
            <p:cNvCxnSpPr/>
            <p:nvPr/>
          </p:nvCxnSpPr>
          <p:spPr>
            <a:xfrm>
              <a:off x="6362604" y="2793443"/>
              <a:ext cx="2299075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1-7">
            <a:extLst>
              <a:ext uri="{FF2B5EF4-FFF2-40B4-BE49-F238E27FC236}">
                <a16:creationId xmlns:a16="http://schemas.microsoft.com/office/drawing/2014/main" id="{A9325CA5-33EA-441D-BD80-2C8DD42247BF}"/>
              </a:ext>
            </a:extLst>
          </p:cNvPr>
          <p:cNvGrpSpPr/>
          <p:nvPr/>
        </p:nvGrpSpPr>
        <p:grpSpPr>
          <a:xfrm flipH="1">
            <a:off x="1470915" y="2218636"/>
            <a:ext cx="3851752" cy="655143"/>
            <a:chOff x="5197474" y="2793443"/>
            <a:chExt cx="3464204" cy="589225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55E1CCFB-6592-470B-9920-5743787A70B6}"/>
                </a:ext>
              </a:extLst>
            </p:cNvPr>
            <p:cNvCxnSpPr/>
            <p:nvPr/>
          </p:nvCxnSpPr>
          <p:spPr>
            <a:xfrm flipV="1">
              <a:off x="5197474" y="2793444"/>
              <a:ext cx="340460" cy="5892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2F714144-34AB-4943-9625-9A4B55AA5E67}"/>
                </a:ext>
              </a:extLst>
            </p:cNvPr>
            <p:cNvCxnSpPr/>
            <p:nvPr/>
          </p:nvCxnSpPr>
          <p:spPr>
            <a:xfrm>
              <a:off x="5529069" y="2793443"/>
              <a:ext cx="3132609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1-8">
            <a:extLst>
              <a:ext uri="{FF2B5EF4-FFF2-40B4-BE49-F238E27FC236}">
                <a16:creationId xmlns:a16="http://schemas.microsoft.com/office/drawing/2014/main" id="{550C3B2C-A406-4ACB-9C8F-3FA871D465AF}"/>
              </a:ext>
            </a:extLst>
          </p:cNvPr>
          <p:cNvCxnSpPr/>
          <p:nvPr/>
        </p:nvCxnSpPr>
        <p:spPr>
          <a:xfrm flipH="1" flipV="1">
            <a:off x="4070427" y="4296718"/>
            <a:ext cx="292706" cy="50657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-9">
            <a:extLst>
              <a:ext uri="{FF2B5EF4-FFF2-40B4-BE49-F238E27FC236}">
                <a16:creationId xmlns:a16="http://schemas.microsoft.com/office/drawing/2014/main" id="{8C7ADF30-92B6-499A-8A97-418692C1B6C4}"/>
              </a:ext>
            </a:extLst>
          </p:cNvPr>
          <p:cNvCxnSpPr/>
          <p:nvPr/>
        </p:nvCxnSpPr>
        <p:spPr>
          <a:xfrm flipH="1">
            <a:off x="1514149" y="4296718"/>
            <a:ext cx="2556278" cy="0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1-10">
            <a:extLst>
              <a:ext uri="{FF2B5EF4-FFF2-40B4-BE49-F238E27FC236}">
                <a16:creationId xmlns:a16="http://schemas.microsoft.com/office/drawing/2014/main" id="{E4B3292C-256A-4A35-991A-8502C8488891}"/>
              </a:ext>
            </a:extLst>
          </p:cNvPr>
          <p:cNvSpPr/>
          <p:nvPr/>
        </p:nvSpPr>
        <p:spPr bwMode="auto">
          <a:xfrm>
            <a:off x="6842446" y="4617546"/>
            <a:ext cx="633204" cy="632249"/>
          </a:xfrm>
          <a:custGeom>
            <a:avLst/>
            <a:gdLst>
              <a:gd name="T0" fmla="*/ 267 w 533"/>
              <a:gd name="T1" fmla="*/ 0 h 533"/>
              <a:gd name="T2" fmla="*/ 0 w 533"/>
              <a:gd name="T3" fmla="*/ 267 h 533"/>
              <a:gd name="T4" fmla="*/ 267 w 533"/>
              <a:gd name="T5" fmla="*/ 533 h 533"/>
              <a:gd name="T6" fmla="*/ 533 w 533"/>
              <a:gd name="T7" fmla="*/ 267 h 533"/>
              <a:gd name="T8" fmla="*/ 267 w 533"/>
              <a:gd name="T9" fmla="*/ 0 h 533"/>
              <a:gd name="T10" fmla="*/ 356 w 533"/>
              <a:gd name="T11" fmla="*/ 285 h 533"/>
              <a:gd name="T12" fmla="*/ 199 w 533"/>
              <a:gd name="T13" fmla="*/ 376 h 533"/>
              <a:gd name="T14" fmla="*/ 167 w 533"/>
              <a:gd name="T15" fmla="*/ 357 h 533"/>
              <a:gd name="T16" fmla="*/ 167 w 533"/>
              <a:gd name="T17" fmla="*/ 176 h 533"/>
              <a:gd name="T18" fmla="*/ 199 w 533"/>
              <a:gd name="T19" fmla="*/ 157 h 533"/>
              <a:gd name="T20" fmla="*/ 356 w 533"/>
              <a:gd name="T21" fmla="*/ 248 h 533"/>
              <a:gd name="T22" fmla="*/ 356 w 533"/>
              <a:gd name="T23" fmla="*/ 285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3" h="533">
                <a:moveTo>
                  <a:pt x="267" y="0"/>
                </a:moveTo>
                <a:cubicBezTo>
                  <a:pt x="119" y="0"/>
                  <a:pt x="0" y="119"/>
                  <a:pt x="0" y="267"/>
                </a:cubicBezTo>
                <a:cubicBezTo>
                  <a:pt x="0" y="414"/>
                  <a:pt x="119" y="533"/>
                  <a:pt x="267" y="533"/>
                </a:cubicBezTo>
                <a:cubicBezTo>
                  <a:pt x="414" y="533"/>
                  <a:pt x="533" y="414"/>
                  <a:pt x="533" y="267"/>
                </a:cubicBezTo>
                <a:cubicBezTo>
                  <a:pt x="533" y="119"/>
                  <a:pt x="414" y="0"/>
                  <a:pt x="267" y="0"/>
                </a:cubicBezTo>
                <a:close/>
                <a:moveTo>
                  <a:pt x="356" y="285"/>
                </a:moveTo>
                <a:lnTo>
                  <a:pt x="199" y="376"/>
                </a:lnTo>
                <a:cubicBezTo>
                  <a:pt x="185" y="384"/>
                  <a:pt x="167" y="374"/>
                  <a:pt x="167" y="357"/>
                </a:cubicBezTo>
                <a:lnTo>
                  <a:pt x="167" y="176"/>
                </a:lnTo>
                <a:cubicBezTo>
                  <a:pt x="167" y="160"/>
                  <a:pt x="185" y="149"/>
                  <a:pt x="199" y="157"/>
                </a:cubicBezTo>
                <a:lnTo>
                  <a:pt x="356" y="248"/>
                </a:lnTo>
                <a:cubicBezTo>
                  <a:pt x="370" y="256"/>
                  <a:pt x="370" y="277"/>
                  <a:pt x="356" y="2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8" name="1-11">
            <a:extLst>
              <a:ext uri="{FF2B5EF4-FFF2-40B4-BE49-F238E27FC236}">
                <a16:creationId xmlns:a16="http://schemas.microsoft.com/office/drawing/2014/main" id="{9364CF91-33F7-426B-A93B-B5BF86DE50F5}"/>
              </a:ext>
            </a:extLst>
          </p:cNvPr>
          <p:cNvSpPr/>
          <p:nvPr/>
        </p:nvSpPr>
        <p:spPr bwMode="auto">
          <a:xfrm>
            <a:off x="5636970" y="4175611"/>
            <a:ext cx="633204" cy="63320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1-12">
            <a:extLst>
              <a:ext uri="{FF2B5EF4-FFF2-40B4-BE49-F238E27FC236}">
                <a16:creationId xmlns:a16="http://schemas.microsoft.com/office/drawing/2014/main" id="{38726F83-73F6-4E46-BD2D-760EA6574B9E}"/>
              </a:ext>
            </a:extLst>
          </p:cNvPr>
          <p:cNvSpPr/>
          <p:nvPr/>
        </p:nvSpPr>
        <p:spPr bwMode="auto">
          <a:xfrm>
            <a:off x="5641259" y="2605724"/>
            <a:ext cx="633204" cy="633204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1-13">
            <a:extLst>
              <a:ext uri="{FF2B5EF4-FFF2-40B4-BE49-F238E27FC236}">
                <a16:creationId xmlns:a16="http://schemas.microsoft.com/office/drawing/2014/main" id="{EF7EC76B-7DD8-466F-81B1-C687211C2A18}"/>
              </a:ext>
            </a:extLst>
          </p:cNvPr>
          <p:cNvSpPr/>
          <p:nvPr/>
        </p:nvSpPr>
        <p:spPr bwMode="auto">
          <a:xfrm>
            <a:off x="4494051" y="4617546"/>
            <a:ext cx="633204" cy="632249"/>
          </a:xfrm>
          <a:custGeom>
            <a:avLst/>
            <a:gdLst>
              <a:gd name="T0" fmla="*/ 267 w 533"/>
              <a:gd name="T1" fmla="*/ 0 h 533"/>
              <a:gd name="T2" fmla="*/ 0 w 533"/>
              <a:gd name="T3" fmla="*/ 267 h 533"/>
              <a:gd name="T4" fmla="*/ 267 w 533"/>
              <a:gd name="T5" fmla="*/ 533 h 533"/>
              <a:gd name="T6" fmla="*/ 533 w 533"/>
              <a:gd name="T7" fmla="*/ 267 h 533"/>
              <a:gd name="T8" fmla="*/ 267 w 533"/>
              <a:gd name="T9" fmla="*/ 0 h 533"/>
              <a:gd name="T10" fmla="*/ 356 w 533"/>
              <a:gd name="T11" fmla="*/ 285 h 533"/>
              <a:gd name="T12" fmla="*/ 199 w 533"/>
              <a:gd name="T13" fmla="*/ 376 h 533"/>
              <a:gd name="T14" fmla="*/ 167 w 533"/>
              <a:gd name="T15" fmla="*/ 357 h 533"/>
              <a:gd name="T16" fmla="*/ 167 w 533"/>
              <a:gd name="T17" fmla="*/ 176 h 533"/>
              <a:gd name="T18" fmla="*/ 199 w 533"/>
              <a:gd name="T19" fmla="*/ 157 h 533"/>
              <a:gd name="T20" fmla="*/ 356 w 533"/>
              <a:gd name="T21" fmla="*/ 248 h 533"/>
              <a:gd name="T22" fmla="*/ 356 w 533"/>
              <a:gd name="T23" fmla="*/ 285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3" h="533">
                <a:moveTo>
                  <a:pt x="267" y="0"/>
                </a:moveTo>
                <a:cubicBezTo>
                  <a:pt x="119" y="0"/>
                  <a:pt x="0" y="119"/>
                  <a:pt x="0" y="267"/>
                </a:cubicBezTo>
                <a:cubicBezTo>
                  <a:pt x="0" y="414"/>
                  <a:pt x="119" y="533"/>
                  <a:pt x="267" y="533"/>
                </a:cubicBezTo>
                <a:cubicBezTo>
                  <a:pt x="414" y="533"/>
                  <a:pt x="533" y="414"/>
                  <a:pt x="533" y="267"/>
                </a:cubicBezTo>
                <a:cubicBezTo>
                  <a:pt x="533" y="119"/>
                  <a:pt x="414" y="0"/>
                  <a:pt x="267" y="0"/>
                </a:cubicBezTo>
                <a:close/>
                <a:moveTo>
                  <a:pt x="356" y="285"/>
                </a:moveTo>
                <a:lnTo>
                  <a:pt x="199" y="376"/>
                </a:lnTo>
                <a:cubicBezTo>
                  <a:pt x="185" y="384"/>
                  <a:pt x="167" y="374"/>
                  <a:pt x="167" y="357"/>
                </a:cubicBezTo>
                <a:lnTo>
                  <a:pt x="167" y="176"/>
                </a:lnTo>
                <a:cubicBezTo>
                  <a:pt x="167" y="160"/>
                  <a:pt x="185" y="149"/>
                  <a:pt x="199" y="157"/>
                </a:cubicBezTo>
                <a:lnTo>
                  <a:pt x="356" y="248"/>
                </a:lnTo>
                <a:cubicBezTo>
                  <a:pt x="370" y="256"/>
                  <a:pt x="370" y="277"/>
                  <a:pt x="356" y="2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3" name="1-14">
            <a:extLst>
              <a:ext uri="{FF2B5EF4-FFF2-40B4-BE49-F238E27FC236}">
                <a16:creationId xmlns:a16="http://schemas.microsoft.com/office/drawing/2014/main" id="{3128DE90-A288-4532-8DDB-EF54030A1EB4}"/>
              </a:ext>
            </a:extLst>
          </p:cNvPr>
          <p:cNvSpPr txBox="1"/>
          <p:nvPr/>
        </p:nvSpPr>
        <p:spPr bwMode="auto">
          <a:xfrm>
            <a:off x="1470923" y="2212973"/>
            <a:ext cx="2911889" cy="964042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050"/>
              <a:t>请在此输入有关于活动目的的相关说明，以便于观众更好的理解，输入文字时可以直接复制，粘贴时请选择右键只保留文本</a:t>
            </a:r>
            <a:endParaRPr lang="zh-CN" altLang="en-US" sz="1050" dirty="0"/>
          </a:p>
        </p:txBody>
      </p:sp>
      <p:sp>
        <p:nvSpPr>
          <p:cNvPr id="24" name="1-15">
            <a:extLst>
              <a:ext uri="{FF2B5EF4-FFF2-40B4-BE49-F238E27FC236}">
                <a16:creationId xmlns:a16="http://schemas.microsoft.com/office/drawing/2014/main" id="{C5D22122-B5CC-43C3-BBBF-677A02315390}"/>
              </a:ext>
            </a:extLst>
          </p:cNvPr>
          <p:cNvSpPr txBox="1"/>
          <p:nvPr/>
        </p:nvSpPr>
        <p:spPr bwMode="auto">
          <a:xfrm>
            <a:off x="1549457" y="1700443"/>
            <a:ext cx="2911889" cy="548002"/>
          </a:xfrm>
          <a:prstGeom prst="rect">
            <a:avLst/>
          </a:prstGeom>
        </p:spPr>
        <p:txBody>
          <a:bodyPr wrap="none" lIns="90000" tIns="46800" rIns="90000" bIns="46800" anchor="ctr" anchorCtr="0">
            <a:normAutofit/>
          </a:bodyPr>
          <a:lstStyle/>
          <a:p>
            <a:pPr marL="0" indent="0">
              <a:defRPr/>
            </a:pPr>
            <a:r>
              <a:rPr lang="zh-CN" altLang="en-US" sz="2400" b="1"/>
              <a:t>活动目的一</a:t>
            </a:r>
            <a:endParaRPr lang="zh-CN" altLang="en-US" sz="2400" b="1" dirty="0"/>
          </a:p>
        </p:txBody>
      </p:sp>
      <p:sp>
        <p:nvSpPr>
          <p:cNvPr id="27" name="1-16">
            <a:extLst>
              <a:ext uri="{FF2B5EF4-FFF2-40B4-BE49-F238E27FC236}">
                <a16:creationId xmlns:a16="http://schemas.microsoft.com/office/drawing/2014/main" id="{76765EB2-E763-47CF-A2F8-260EEC184277}"/>
              </a:ext>
            </a:extLst>
          </p:cNvPr>
          <p:cNvSpPr txBox="1"/>
          <p:nvPr/>
        </p:nvSpPr>
        <p:spPr bwMode="auto">
          <a:xfrm>
            <a:off x="1470924" y="4286230"/>
            <a:ext cx="2418880" cy="964042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 fontScale="925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050"/>
              <a:t>请在此输入有关于活动目的的相关说明，以便于观众更好的理解，输入文字时可以直接复制，粘贴时请选择右键只保留文本</a:t>
            </a:r>
            <a:endParaRPr lang="zh-CN" altLang="en-US" sz="1050" dirty="0"/>
          </a:p>
        </p:txBody>
      </p:sp>
      <p:sp>
        <p:nvSpPr>
          <p:cNvPr id="28" name="1-17">
            <a:extLst>
              <a:ext uri="{FF2B5EF4-FFF2-40B4-BE49-F238E27FC236}">
                <a16:creationId xmlns:a16="http://schemas.microsoft.com/office/drawing/2014/main" id="{4163ECF2-AB4B-4B47-9EF8-CF591A39D56E}"/>
              </a:ext>
            </a:extLst>
          </p:cNvPr>
          <p:cNvSpPr txBox="1"/>
          <p:nvPr/>
        </p:nvSpPr>
        <p:spPr bwMode="auto">
          <a:xfrm>
            <a:off x="1549457" y="3893677"/>
            <a:ext cx="2911889" cy="358972"/>
          </a:xfrm>
          <a:prstGeom prst="rect">
            <a:avLst/>
          </a:prstGeom>
        </p:spPr>
        <p:txBody>
          <a:bodyPr wrap="none" lIns="90000" tIns="46800" rIns="90000" bIns="46800" anchor="ctr" anchorCtr="0">
            <a:noAutofit/>
          </a:bodyPr>
          <a:lstStyle/>
          <a:p>
            <a:pPr marL="0" indent="0">
              <a:defRPr/>
            </a:pPr>
            <a:r>
              <a:rPr lang="zh-CN" altLang="en-US" sz="2400" b="1"/>
              <a:t>活动目的二</a:t>
            </a:r>
            <a:endParaRPr lang="zh-CN" altLang="en-US" sz="2400" b="1" dirty="0"/>
          </a:p>
        </p:txBody>
      </p:sp>
      <p:sp>
        <p:nvSpPr>
          <p:cNvPr id="2" name="1-18">
            <a:extLst>
              <a:ext uri="{FF2B5EF4-FFF2-40B4-BE49-F238E27FC236}">
                <a16:creationId xmlns:a16="http://schemas.microsoft.com/office/drawing/2014/main" id="{AC7DFAC8-DD7A-447B-B7C3-F6162D3C4769}"/>
              </a:ext>
            </a:extLst>
          </p:cNvPr>
          <p:cNvSpPr txBox="1"/>
          <p:nvPr/>
        </p:nvSpPr>
        <p:spPr>
          <a:xfrm>
            <a:off x="548640" y="392025"/>
            <a:ext cx="1995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活动目的</a:t>
            </a:r>
          </a:p>
        </p:txBody>
      </p:sp>
      <p:sp>
        <p:nvSpPr>
          <p:cNvPr id="4" name="1-19">
            <a:extLst>
              <a:ext uri="{FF2B5EF4-FFF2-40B4-BE49-F238E27FC236}">
                <a16:creationId xmlns:a16="http://schemas.microsoft.com/office/drawing/2014/main" id="{AD131CCB-DCA2-422E-828E-D6D1DE582606}"/>
              </a:ext>
            </a:extLst>
          </p:cNvPr>
          <p:cNvSpPr txBox="1"/>
          <p:nvPr/>
        </p:nvSpPr>
        <p:spPr>
          <a:xfrm>
            <a:off x="2287214" y="392025"/>
            <a:ext cx="393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accent1"/>
                </a:solidFill>
              </a:rPr>
              <a:t>ACTIVITY </a:t>
            </a:r>
          </a:p>
          <a:p>
            <a:r>
              <a:rPr lang="en-US" altLang="zh-CN" sz="1600" b="1">
                <a:solidFill>
                  <a:schemeClr val="accent1"/>
                </a:solidFill>
              </a:rPr>
              <a:t>OBJECTIVES </a:t>
            </a:r>
          </a:p>
        </p:txBody>
      </p:sp>
      <p:sp>
        <p:nvSpPr>
          <p:cNvPr id="38" name="1-20">
            <a:extLst>
              <a:ext uri="{FF2B5EF4-FFF2-40B4-BE49-F238E27FC236}">
                <a16:creationId xmlns:a16="http://schemas.microsoft.com/office/drawing/2014/main" id="{6BE35B27-025C-452D-8A56-B567A5C41BA1}"/>
              </a:ext>
            </a:extLst>
          </p:cNvPr>
          <p:cNvSpPr/>
          <p:nvPr/>
        </p:nvSpPr>
        <p:spPr>
          <a:xfrm>
            <a:off x="406399" y="392025"/>
            <a:ext cx="90806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1" name="1-21">
            <a:extLst>
              <a:ext uri="{FF2B5EF4-FFF2-40B4-BE49-F238E27FC236}">
                <a16:creationId xmlns:a16="http://schemas.microsoft.com/office/drawing/2014/main" id="{480FF74E-5847-4D03-A59B-EBBE6AD9C70B}"/>
              </a:ext>
            </a:extLst>
          </p:cNvPr>
          <p:cNvSpPr txBox="1"/>
          <p:nvPr/>
        </p:nvSpPr>
        <p:spPr bwMode="auto">
          <a:xfrm>
            <a:off x="7863840" y="2212973"/>
            <a:ext cx="2667644" cy="964042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 fontScale="92500"/>
          </a:bodyPr>
          <a:lstStyle/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050"/>
              <a:t>请在此输入有关于活动目的的相关说明，以便于观众更好的理解，输入文字时可以直接复制，粘贴时请选择右键只保留文本</a:t>
            </a:r>
            <a:endParaRPr lang="zh-CN" altLang="en-US" sz="1050" dirty="0"/>
          </a:p>
        </p:txBody>
      </p:sp>
      <p:sp>
        <p:nvSpPr>
          <p:cNvPr id="42" name="1-22">
            <a:extLst>
              <a:ext uri="{FF2B5EF4-FFF2-40B4-BE49-F238E27FC236}">
                <a16:creationId xmlns:a16="http://schemas.microsoft.com/office/drawing/2014/main" id="{37B51720-AA2F-4D9C-8312-F54F4692219D}"/>
              </a:ext>
            </a:extLst>
          </p:cNvPr>
          <p:cNvSpPr txBox="1"/>
          <p:nvPr/>
        </p:nvSpPr>
        <p:spPr bwMode="auto">
          <a:xfrm>
            <a:off x="7619595" y="1700443"/>
            <a:ext cx="2911889" cy="548002"/>
          </a:xfrm>
          <a:prstGeom prst="rect">
            <a:avLst/>
          </a:prstGeom>
        </p:spPr>
        <p:txBody>
          <a:bodyPr wrap="none" lIns="90000" tIns="46800" rIns="90000" bIns="46800" anchor="ctr" anchorCtr="0">
            <a:normAutofit/>
          </a:bodyPr>
          <a:lstStyle/>
          <a:p>
            <a:pPr marL="0" indent="0" algn="r">
              <a:defRPr/>
            </a:pPr>
            <a:r>
              <a:rPr lang="zh-CN" altLang="en-US" sz="2400" b="1"/>
              <a:t>活动目的三</a:t>
            </a:r>
            <a:endParaRPr lang="zh-CN" altLang="en-US" sz="2400" b="1" dirty="0"/>
          </a:p>
        </p:txBody>
      </p:sp>
      <p:sp>
        <p:nvSpPr>
          <p:cNvPr id="43" name="1-23">
            <a:extLst>
              <a:ext uri="{FF2B5EF4-FFF2-40B4-BE49-F238E27FC236}">
                <a16:creationId xmlns:a16="http://schemas.microsoft.com/office/drawing/2014/main" id="{3A19B3D5-5EF0-4922-8900-A43654238B84}"/>
              </a:ext>
            </a:extLst>
          </p:cNvPr>
          <p:cNvSpPr txBox="1"/>
          <p:nvPr/>
        </p:nvSpPr>
        <p:spPr bwMode="auto">
          <a:xfrm>
            <a:off x="8112604" y="4286230"/>
            <a:ext cx="2418880" cy="964042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 fontScale="92500" lnSpcReduction="20000"/>
          </a:bodyPr>
          <a:lstStyle/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050"/>
              <a:t>请在此输入有关于活动目的的相关说明，以便于观众更好的理解，输入文字时可以直接复制，粘贴时请选择右键只保留文本</a:t>
            </a:r>
            <a:endParaRPr lang="zh-CN" altLang="en-US" sz="1050" dirty="0"/>
          </a:p>
        </p:txBody>
      </p:sp>
      <p:sp>
        <p:nvSpPr>
          <p:cNvPr id="44" name="1-24">
            <a:extLst>
              <a:ext uri="{FF2B5EF4-FFF2-40B4-BE49-F238E27FC236}">
                <a16:creationId xmlns:a16="http://schemas.microsoft.com/office/drawing/2014/main" id="{B4258ED7-635F-4235-8FB6-9499C58F285E}"/>
              </a:ext>
            </a:extLst>
          </p:cNvPr>
          <p:cNvSpPr txBox="1"/>
          <p:nvPr/>
        </p:nvSpPr>
        <p:spPr bwMode="auto">
          <a:xfrm>
            <a:off x="7619595" y="3893677"/>
            <a:ext cx="2911889" cy="358972"/>
          </a:xfrm>
          <a:prstGeom prst="rect">
            <a:avLst/>
          </a:prstGeom>
        </p:spPr>
        <p:txBody>
          <a:bodyPr wrap="none" lIns="90000" tIns="46800" rIns="90000" bIns="46800" anchor="ctr" anchorCtr="0">
            <a:noAutofit/>
          </a:bodyPr>
          <a:lstStyle/>
          <a:p>
            <a:pPr marL="0" indent="0" algn="r">
              <a:defRPr/>
            </a:pPr>
            <a:r>
              <a:rPr lang="zh-CN" altLang="en-US" sz="2400" b="1"/>
              <a:t>活动目的四</a:t>
            </a:r>
            <a:endParaRPr lang="zh-CN" alt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9000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-1">
            <a:extLst>
              <a:ext uri="{FF2B5EF4-FFF2-40B4-BE49-F238E27FC236}">
                <a16:creationId xmlns:a16="http://schemas.microsoft.com/office/drawing/2014/main" id="{170A7709-3D1A-4B25-8DE4-F4B23490F976}"/>
              </a:ext>
            </a:extLst>
          </p:cNvPr>
          <p:cNvSpPr/>
          <p:nvPr/>
        </p:nvSpPr>
        <p:spPr>
          <a:xfrm>
            <a:off x="3953114" y="1370830"/>
            <a:ext cx="4285772" cy="4285768"/>
          </a:xfrm>
          <a:prstGeom prst="ellipse">
            <a:avLst/>
          </a:prstGeom>
          <a:blipFill>
            <a:blip r:embed="rId3"/>
            <a:stretch>
              <a:fillRect l="-25074" r="-2492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/>
          </a:p>
        </p:txBody>
      </p:sp>
      <p:sp>
        <p:nvSpPr>
          <p:cNvPr id="30" name="1-2">
            <a:extLst>
              <a:ext uri="{FF2B5EF4-FFF2-40B4-BE49-F238E27FC236}">
                <a16:creationId xmlns:a16="http://schemas.microsoft.com/office/drawing/2014/main" id="{D7DB25B5-40F8-4211-A12F-39B08994D729}"/>
              </a:ext>
            </a:extLst>
          </p:cNvPr>
          <p:cNvSpPr/>
          <p:nvPr/>
        </p:nvSpPr>
        <p:spPr>
          <a:xfrm>
            <a:off x="3941284" y="1359000"/>
            <a:ext cx="4309432" cy="4309428"/>
          </a:xfrm>
          <a:prstGeom prst="donut">
            <a:avLst/>
          </a:prstGeom>
          <a:solidFill>
            <a:schemeClr val="accent1">
              <a:alpha val="50000"/>
            </a:schemeClr>
          </a:solidFill>
          <a:ln w="63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  <p:sp>
        <p:nvSpPr>
          <p:cNvPr id="27" name="1-3">
            <a:extLst>
              <a:ext uri="{FF2B5EF4-FFF2-40B4-BE49-F238E27FC236}">
                <a16:creationId xmlns:a16="http://schemas.microsoft.com/office/drawing/2014/main" id="{30F473A0-AE97-41B4-B9BD-F93C3D542739}"/>
              </a:ext>
            </a:extLst>
          </p:cNvPr>
          <p:cNvSpPr/>
          <p:nvPr/>
        </p:nvSpPr>
        <p:spPr>
          <a:xfrm>
            <a:off x="4295934" y="1538935"/>
            <a:ext cx="742792" cy="7427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defRPr sz="3200"/>
            </a:pPr>
            <a:endParaRPr sz="1600"/>
          </a:p>
        </p:txBody>
      </p:sp>
      <p:sp>
        <p:nvSpPr>
          <p:cNvPr id="35" name="1-4">
            <a:extLst>
              <a:ext uri="{FF2B5EF4-FFF2-40B4-BE49-F238E27FC236}">
                <a16:creationId xmlns:a16="http://schemas.microsoft.com/office/drawing/2014/main" id="{2F7B07A2-236B-49DF-BAD0-3DCC6ABE9CA0}"/>
              </a:ext>
            </a:extLst>
          </p:cNvPr>
          <p:cNvSpPr/>
          <p:nvPr/>
        </p:nvSpPr>
        <p:spPr>
          <a:xfrm>
            <a:off x="4503325" y="1729207"/>
            <a:ext cx="328006" cy="362242"/>
          </a:xfrm>
          <a:custGeom>
            <a:avLst/>
            <a:gdLst>
              <a:gd name="T0" fmla="*/ 121763 h 600884"/>
              <a:gd name="T1" fmla="*/ 121763 h 600884"/>
              <a:gd name="T2" fmla="*/ 121763 h 600884"/>
              <a:gd name="T3" fmla="*/ 121763 h 600884"/>
              <a:gd name="T4" fmla="*/ 121763 h 600884"/>
              <a:gd name="T5" fmla="*/ 121763 h 600884"/>
              <a:gd name="T6" fmla="*/ 121763 h 600884"/>
              <a:gd name="T7" fmla="*/ 121763 h 600884"/>
              <a:gd name="T8" fmla="*/ 121763 h 600884"/>
              <a:gd name="T9" fmla="*/ 121763 h 600884"/>
              <a:gd name="T10" fmla="*/ 121763 h 600884"/>
              <a:gd name="T11" fmla="*/ 121763 h 600884"/>
              <a:gd name="T12" fmla="*/ 121763 h 600884"/>
              <a:gd name="T13" fmla="*/ 121763 h 600884"/>
              <a:gd name="T14" fmla="*/ 121763 h 600884"/>
              <a:gd name="T15" fmla="*/ 121763 h 600884"/>
              <a:gd name="T16" fmla="*/ 121763 h 600884"/>
              <a:gd name="T17" fmla="*/ 121763 h 600884"/>
              <a:gd name="T18" fmla="*/ 121763 h 600884"/>
              <a:gd name="T19" fmla="*/ 121763 h 600884"/>
              <a:gd name="T20" fmla="*/ 121763 h 600884"/>
              <a:gd name="T21" fmla="*/ 121763 h 600884"/>
              <a:gd name="T22" fmla="*/ 121763 h 600884"/>
              <a:gd name="T23" fmla="*/ 121763 h 600884"/>
              <a:gd name="T24" fmla="*/ 121763 h 600884"/>
              <a:gd name="T25" fmla="*/ 121763 h 600884"/>
              <a:gd name="T26" fmla="*/ 121763 h 600884"/>
              <a:gd name="T27" fmla="*/ 121763 h 600884"/>
              <a:gd name="T28" fmla="*/ 121763 h 600884"/>
              <a:gd name="T29" fmla="*/ 121763 h 600884"/>
              <a:gd name="T30" fmla="*/ 121763 h 600884"/>
              <a:gd name="T31" fmla="*/ 121763 h 600884"/>
              <a:gd name="T32" fmla="*/ 121763 h 600884"/>
              <a:gd name="T33" fmla="*/ 121763 h 600884"/>
              <a:gd name="T34" fmla="*/ 121763 h 600884"/>
              <a:gd name="T35" fmla="*/ 121763 h 600884"/>
              <a:gd name="T36" fmla="*/ 121763 h 600884"/>
              <a:gd name="T37" fmla="*/ 121763 h 600884"/>
              <a:gd name="T38" fmla="*/ 121763 h 600884"/>
              <a:gd name="T39" fmla="*/ 121763 h 600884"/>
              <a:gd name="T40" fmla="*/ 121763 h 600884"/>
              <a:gd name="T41" fmla="*/ 121763 h 600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88" h="2641">
                <a:moveTo>
                  <a:pt x="2284" y="245"/>
                </a:moveTo>
                <a:cubicBezTo>
                  <a:pt x="2279" y="217"/>
                  <a:pt x="2258" y="195"/>
                  <a:pt x="2230" y="190"/>
                </a:cubicBezTo>
                <a:lnTo>
                  <a:pt x="1206" y="1"/>
                </a:lnTo>
                <a:cubicBezTo>
                  <a:pt x="1198" y="0"/>
                  <a:pt x="1190" y="0"/>
                  <a:pt x="1182" y="1"/>
                </a:cubicBezTo>
                <a:lnTo>
                  <a:pt x="159" y="190"/>
                </a:lnTo>
                <a:cubicBezTo>
                  <a:pt x="131" y="195"/>
                  <a:pt x="109" y="217"/>
                  <a:pt x="105" y="245"/>
                </a:cubicBezTo>
                <a:cubicBezTo>
                  <a:pt x="100" y="274"/>
                  <a:pt x="0" y="961"/>
                  <a:pt x="202" y="1554"/>
                </a:cubicBezTo>
                <a:cubicBezTo>
                  <a:pt x="405" y="2155"/>
                  <a:pt x="1128" y="2611"/>
                  <a:pt x="1159" y="2630"/>
                </a:cubicBezTo>
                <a:cubicBezTo>
                  <a:pt x="1170" y="2637"/>
                  <a:pt x="1182" y="2641"/>
                  <a:pt x="1194" y="2641"/>
                </a:cubicBezTo>
                <a:cubicBezTo>
                  <a:pt x="1207" y="2641"/>
                  <a:pt x="1219" y="2637"/>
                  <a:pt x="1230" y="2630"/>
                </a:cubicBezTo>
                <a:cubicBezTo>
                  <a:pt x="1260" y="2611"/>
                  <a:pt x="1983" y="2155"/>
                  <a:pt x="2187" y="1554"/>
                </a:cubicBezTo>
                <a:cubicBezTo>
                  <a:pt x="2388" y="961"/>
                  <a:pt x="2288" y="274"/>
                  <a:pt x="2284" y="245"/>
                </a:cubicBezTo>
                <a:close/>
                <a:moveTo>
                  <a:pt x="1994" y="1478"/>
                </a:moveTo>
                <a:cubicBezTo>
                  <a:pt x="1824" y="1972"/>
                  <a:pt x="1194" y="2357"/>
                  <a:pt x="1194" y="2357"/>
                </a:cubicBezTo>
                <a:lnTo>
                  <a:pt x="1194" y="1299"/>
                </a:lnTo>
                <a:lnTo>
                  <a:pt x="344" y="1299"/>
                </a:lnTo>
                <a:cubicBezTo>
                  <a:pt x="243" y="854"/>
                  <a:pt x="313" y="400"/>
                  <a:pt x="313" y="400"/>
                </a:cubicBezTo>
                <a:lnTo>
                  <a:pt x="1194" y="241"/>
                </a:lnTo>
                <a:lnTo>
                  <a:pt x="1194" y="1299"/>
                </a:lnTo>
                <a:lnTo>
                  <a:pt x="2045" y="1299"/>
                </a:lnTo>
                <a:cubicBezTo>
                  <a:pt x="2031" y="1359"/>
                  <a:pt x="2015" y="1420"/>
                  <a:pt x="1994" y="1478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/>
          </a:p>
        </p:txBody>
      </p:sp>
      <p:sp>
        <p:nvSpPr>
          <p:cNvPr id="25" name="1-5">
            <a:extLst>
              <a:ext uri="{FF2B5EF4-FFF2-40B4-BE49-F238E27FC236}">
                <a16:creationId xmlns:a16="http://schemas.microsoft.com/office/drawing/2014/main" id="{EC978D7F-F039-472C-815B-4A86F8654911}"/>
              </a:ext>
            </a:extLst>
          </p:cNvPr>
          <p:cNvSpPr/>
          <p:nvPr/>
        </p:nvSpPr>
        <p:spPr>
          <a:xfrm>
            <a:off x="7120338" y="1538935"/>
            <a:ext cx="742792" cy="7427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defRPr sz="3200"/>
            </a:pPr>
            <a:endParaRPr sz="1600"/>
          </a:p>
        </p:txBody>
      </p:sp>
      <p:sp>
        <p:nvSpPr>
          <p:cNvPr id="36" name="1-6">
            <a:extLst>
              <a:ext uri="{FF2B5EF4-FFF2-40B4-BE49-F238E27FC236}">
                <a16:creationId xmlns:a16="http://schemas.microsoft.com/office/drawing/2014/main" id="{C9E22EDD-C555-4BAC-83C3-991DD3E96873}"/>
              </a:ext>
            </a:extLst>
          </p:cNvPr>
          <p:cNvSpPr/>
          <p:nvPr/>
        </p:nvSpPr>
        <p:spPr>
          <a:xfrm>
            <a:off x="7327729" y="1729207"/>
            <a:ext cx="328006" cy="362242"/>
          </a:xfrm>
          <a:custGeom>
            <a:avLst/>
            <a:gdLst>
              <a:gd name="T0" fmla="*/ 121763 h 600884"/>
              <a:gd name="T1" fmla="*/ 121763 h 600884"/>
              <a:gd name="T2" fmla="*/ 121763 h 600884"/>
              <a:gd name="T3" fmla="*/ 121763 h 600884"/>
              <a:gd name="T4" fmla="*/ 121763 h 600884"/>
              <a:gd name="T5" fmla="*/ 121763 h 600884"/>
              <a:gd name="T6" fmla="*/ 121763 h 600884"/>
              <a:gd name="T7" fmla="*/ 121763 h 600884"/>
              <a:gd name="T8" fmla="*/ 121763 h 600884"/>
              <a:gd name="T9" fmla="*/ 121763 h 600884"/>
              <a:gd name="T10" fmla="*/ 121763 h 600884"/>
              <a:gd name="T11" fmla="*/ 121763 h 600884"/>
              <a:gd name="T12" fmla="*/ 121763 h 600884"/>
              <a:gd name="T13" fmla="*/ 121763 h 600884"/>
              <a:gd name="T14" fmla="*/ 121763 h 600884"/>
              <a:gd name="T15" fmla="*/ 121763 h 600884"/>
              <a:gd name="T16" fmla="*/ 121763 h 600884"/>
              <a:gd name="T17" fmla="*/ 121763 h 600884"/>
              <a:gd name="T18" fmla="*/ 121763 h 600884"/>
              <a:gd name="T19" fmla="*/ 121763 h 600884"/>
              <a:gd name="T20" fmla="*/ 121763 h 600884"/>
              <a:gd name="T21" fmla="*/ 121763 h 600884"/>
              <a:gd name="T22" fmla="*/ 121763 h 600884"/>
              <a:gd name="T23" fmla="*/ 121763 h 600884"/>
              <a:gd name="T24" fmla="*/ 121763 h 600884"/>
              <a:gd name="T25" fmla="*/ 121763 h 600884"/>
              <a:gd name="T26" fmla="*/ 121763 h 600884"/>
              <a:gd name="T27" fmla="*/ 121763 h 600884"/>
              <a:gd name="T28" fmla="*/ 121763 h 600884"/>
              <a:gd name="T29" fmla="*/ 121763 h 600884"/>
              <a:gd name="T30" fmla="*/ 121763 h 600884"/>
              <a:gd name="T31" fmla="*/ 121763 h 600884"/>
              <a:gd name="T32" fmla="*/ 121763 h 600884"/>
              <a:gd name="T33" fmla="*/ 121763 h 600884"/>
              <a:gd name="T34" fmla="*/ 121763 h 600884"/>
              <a:gd name="T35" fmla="*/ 121763 h 600884"/>
              <a:gd name="T36" fmla="*/ 121763 h 600884"/>
              <a:gd name="T37" fmla="*/ 121763 h 600884"/>
              <a:gd name="T38" fmla="*/ 121763 h 600884"/>
              <a:gd name="T39" fmla="*/ 121763 h 600884"/>
              <a:gd name="T40" fmla="*/ 121763 h 600884"/>
              <a:gd name="T41" fmla="*/ 121763 h 600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88" h="2641">
                <a:moveTo>
                  <a:pt x="2284" y="245"/>
                </a:moveTo>
                <a:cubicBezTo>
                  <a:pt x="2279" y="217"/>
                  <a:pt x="2258" y="195"/>
                  <a:pt x="2230" y="190"/>
                </a:cubicBezTo>
                <a:lnTo>
                  <a:pt x="1206" y="1"/>
                </a:lnTo>
                <a:cubicBezTo>
                  <a:pt x="1198" y="0"/>
                  <a:pt x="1190" y="0"/>
                  <a:pt x="1182" y="1"/>
                </a:cubicBezTo>
                <a:lnTo>
                  <a:pt x="159" y="190"/>
                </a:lnTo>
                <a:cubicBezTo>
                  <a:pt x="131" y="195"/>
                  <a:pt x="109" y="217"/>
                  <a:pt x="105" y="245"/>
                </a:cubicBezTo>
                <a:cubicBezTo>
                  <a:pt x="100" y="274"/>
                  <a:pt x="0" y="961"/>
                  <a:pt x="202" y="1554"/>
                </a:cubicBezTo>
                <a:cubicBezTo>
                  <a:pt x="405" y="2155"/>
                  <a:pt x="1128" y="2611"/>
                  <a:pt x="1159" y="2630"/>
                </a:cubicBezTo>
                <a:cubicBezTo>
                  <a:pt x="1170" y="2637"/>
                  <a:pt x="1182" y="2641"/>
                  <a:pt x="1194" y="2641"/>
                </a:cubicBezTo>
                <a:cubicBezTo>
                  <a:pt x="1207" y="2641"/>
                  <a:pt x="1219" y="2637"/>
                  <a:pt x="1230" y="2630"/>
                </a:cubicBezTo>
                <a:cubicBezTo>
                  <a:pt x="1260" y="2611"/>
                  <a:pt x="1983" y="2155"/>
                  <a:pt x="2187" y="1554"/>
                </a:cubicBezTo>
                <a:cubicBezTo>
                  <a:pt x="2388" y="961"/>
                  <a:pt x="2288" y="274"/>
                  <a:pt x="2284" y="245"/>
                </a:cubicBezTo>
                <a:close/>
                <a:moveTo>
                  <a:pt x="1994" y="1478"/>
                </a:moveTo>
                <a:cubicBezTo>
                  <a:pt x="1824" y="1972"/>
                  <a:pt x="1194" y="2357"/>
                  <a:pt x="1194" y="2357"/>
                </a:cubicBezTo>
                <a:lnTo>
                  <a:pt x="1194" y="1299"/>
                </a:lnTo>
                <a:lnTo>
                  <a:pt x="344" y="1299"/>
                </a:lnTo>
                <a:cubicBezTo>
                  <a:pt x="243" y="854"/>
                  <a:pt x="313" y="400"/>
                  <a:pt x="313" y="400"/>
                </a:cubicBezTo>
                <a:lnTo>
                  <a:pt x="1194" y="241"/>
                </a:lnTo>
                <a:lnTo>
                  <a:pt x="1194" y="1299"/>
                </a:lnTo>
                <a:lnTo>
                  <a:pt x="2045" y="1299"/>
                </a:lnTo>
                <a:cubicBezTo>
                  <a:pt x="2031" y="1359"/>
                  <a:pt x="2015" y="1420"/>
                  <a:pt x="1994" y="1478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/>
          </a:p>
        </p:txBody>
      </p:sp>
      <p:sp>
        <p:nvSpPr>
          <p:cNvPr id="23" name="1-7">
            <a:extLst>
              <a:ext uri="{FF2B5EF4-FFF2-40B4-BE49-F238E27FC236}">
                <a16:creationId xmlns:a16="http://schemas.microsoft.com/office/drawing/2014/main" id="{7F51986F-B8A6-4EAC-931A-F26F1A764065}"/>
              </a:ext>
            </a:extLst>
          </p:cNvPr>
          <p:cNvSpPr/>
          <p:nvPr/>
        </p:nvSpPr>
        <p:spPr>
          <a:xfrm>
            <a:off x="4295934" y="4744380"/>
            <a:ext cx="742792" cy="7427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defRPr sz="3200"/>
            </a:pPr>
            <a:endParaRPr sz="1600"/>
          </a:p>
        </p:txBody>
      </p:sp>
      <p:sp>
        <p:nvSpPr>
          <p:cNvPr id="37" name="1-8">
            <a:extLst>
              <a:ext uri="{FF2B5EF4-FFF2-40B4-BE49-F238E27FC236}">
                <a16:creationId xmlns:a16="http://schemas.microsoft.com/office/drawing/2014/main" id="{A7895087-3468-4058-B99B-D01054D9EC13}"/>
              </a:ext>
            </a:extLst>
          </p:cNvPr>
          <p:cNvSpPr/>
          <p:nvPr/>
        </p:nvSpPr>
        <p:spPr>
          <a:xfrm>
            <a:off x="4503325" y="4934652"/>
            <a:ext cx="328006" cy="362242"/>
          </a:xfrm>
          <a:custGeom>
            <a:avLst/>
            <a:gdLst>
              <a:gd name="T0" fmla="*/ 121763 h 600884"/>
              <a:gd name="T1" fmla="*/ 121763 h 600884"/>
              <a:gd name="T2" fmla="*/ 121763 h 600884"/>
              <a:gd name="T3" fmla="*/ 121763 h 600884"/>
              <a:gd name="T4" fmla="*/ 121763 h 600884"/>
              <a:gd name="T5" fmla="*/ 121763 h 600884"/>
              <a:gd name="T6" fmla="*/ 121763 h 600884"/>
              <a:gd name="T7" fmla="*/ 121763 h 600884"/>
              <a:gd name="T8" fmla="*/ 121763 h 600884"/>
              <a:gd name="T9" fmla="*/ 121763 h 600884"/>
              <a:gd name="T10" fmla="*/ 121763 h 600884"/>
              <a:gd name="T11" fmla="*/ 121763 h 600884"/>
              <a:gd name="T12" fmla="*/ 121763 h 600884"/>
              <a:gd name="T13" fmla="*/ 121763 h 600884"/>
              <a:gd name="T14" fmla="*/ 121763 h 600884"/>
              <a:gd name="T15" fmla="*/ 121763 h 600884"/>
              <a:gd name="T16" fmla="*/ 121763 h 600884"/>
              <a:gd name="T17" fmla="*/ 121763 h 600884"/>
              <a:gd name="T18" fmla="*/ 121763 h 600884"/>
              <a:gd name="T19" fmla="*/ 121763 h 600884"/>
              <a:gd name="T20" fmla="*/ 121763 h 600884"/>
              <a:gd name="T21" fmla="*/ 121763 h 600884"/>
              <a:gd name="T22" fmla="*/ 121763 h 600884"/>
              <a:gd name="T23" fmla="*/ 121763 h 600884"/>
              <a:gd name="T24" fmla="*/ 121763 h 600884"/>
              <a:gd name="T25" fmla="*/ 121763 h 600884"/>
              <a:gd name="T26" fmla="*/ 121763 h 600884"/>
              <a:gd name="T27" fmla="*/ 121763 h 600884"/>
              <a:gd name="T28" fmla="*/ 121763 h 600884"/>
              <a:gd name="T29" fmla="*/ 121763 h 600884"/>
              <a:gd name="T30" fmla="*/ 121763 h 600884"/>
              <a:gd name="T31" fmla="*/ 121763 h 600884"/>
              <a:gd name="T32" fmla="*/ 121763 h 600884"/>
              <a:gd name="T33" fmla="*/ 121763 h 600884"/>
              <a:gd name="T34" fmla="*/ 121763 h 600884"/>
              <a:gd name="T35" fmla="*/ 121763 h 600884"/>
              <a:gd name="T36" fmla="*/ 121763 h 600884"/>
              <a:gd name="T37" fmla="*/ 121763 h 600884"/>
              <a:gd name="T38" fmla="*/ 121763 h 600884"/>
              <a:gd name="T39" fmla="*/ 121763 h 600884"/>
              <a:gd name="T40" fmla="*/ 121763 h 600884"/>
              <a:gd name="T41" fmla="*/ 121763 h 600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88" h="2641">
                <a:moveTo>
                  <a:pt x="2284" y="245"/>
                </a:moveTo>
                <a:cubicBezTo>
                  <a:pt x="2279" y="217"/>
                  <a:pt x="2258" y="195"/>
                  <a:pt x="2230" y="190"/>
                </a:cubicBezTo>
                <a:lnTo>
                  <a:pt x="1206" y="1"/>
                </a:lnTo>
                <a:cubicBezTo>
                  <a:pt x="1198" y="0"/>
                  <a:pt x="1190" y="0"/>
                  <a:pt x="1182" y="1"/>
                </a:cubicBezTo>
                <a:lnTo>
                  <a:pt x="159" y="190"/>
                </a:lnTo>
                <a:cubicBezTo>
                  <a:pt x="131" y="195"/>
                  <a:pt x="109" y="217"/>
                  <a:pt x="105" y="245"/>
                </a:cubicBezTo>
                <a:cubicBezTo>
                  <a:pt x="100" y="274"/>
                  <a:pt x="0" y="961"/>
                  <a:pt x="202" y="1554"/>
                </a:cubicBezTo>
                <a:cubicBezTo>
                  <a:pt x="405" y="2155"/>
                  <a:pt x="1128" y="2611"/>
                  <a:pt x="1159" y="2630"/>
                </a:cubicBezTo>
                <a:cubicBezTo>
                  <a:pt x="1170" y="2637"/>
                  <a:pt x="1182" y="2641"/>
                  <a:pt x="1194" y="2641"/>
                </a:cubicBezTo>
                <a:cubicBezTo>
                  <a:pt x="1207" y="2641"/>
                  <a:pt x="1219" y="2637"/>
                  <a:pt x="1230" y="2630"/>
                </a:cubicBezTo>
                <a:cubicBezTo>
                  <a:pt x="1260" y="2611"/>
                  <a:pt x="1983" y="2155"/>
                  <a:pt x="2187" y="1554"/>
                </a:cubicBezTo>
                <a:cubicBezTo>
                  <a:pt x="2388" y="961"/>
                  <a:pt x="2288" y="274"/>
                  <a:pt x="2284" y="245"/>
                </a:cubicBezTo>
                <a:close/>
                <a:moveTo>
                  <a:pt x="1994" y="1478"/>
                </a:moveTo>
                <a:cubicBezTo>
                  <a:pt x="1824" y="1972"/>
                  <a:pt x="1194" y="2357"/>
                  <a:pt x="1194" y="2357"/>
                </a:cubicBezTo>
                <a:lnTo>
                  <a:pt x="1194" y="1299"/>
                </a:lnTo>
                <a:lnTo>
                  <a:pt x="344" y="1299"/>
                </a:lnTo>
                <a:cubicBezTo>
                  <a:pt x="243" y="854"/>
                  <a:pt x="313" y="400"/>
                  <a:pt x="313" y="400"/>
                </a:cubicBezTo>
                <a:lnTo>
                  <a:pt x="1194" y="241"/>
                </a:lnTo>
                <a:lnTo>
                  <a:pt x="1194" y="1299"/>
                </a:lnTo>
                <a:lnTo>
                  <a:pt x="2045" y="1299"/>
                </a:lnTo>
                <a:cubicBezTo>
                  <a:pt x="2031" y="1359"/>
                  <a:pt x="2015" y="1420"/>
                  <a:pt x="1994" y="1478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/>
          </a:p>
        </p:txBody>
      </p:sp>
      <p:sp>
        <p:nvSpPr>
          <p:cNvPr id="21" name="1-9">
            <a:extLst>
              <a:ext uri="{FF2B5EF4-FFF2-40B4-BE49-F238E27FC236}">
                <a16:creationId xmlns:a16="http://schemas.microsoft.com/office/drawing/2014/main" id="{0DC9D277-0CF2-424F-8291-BBBEE425DD61}"/>
              </a:ext>
            </a:extLst>
          </p:cNvPr>
          <p:cNvSpPr/>
          <p:nvPr/>
        </p:nvSpPr>
        <p:spPr>
          <a:xfrm>
            <a:off x="7120338" y="4744380"/>
            <a:ext cx="742792" cy="7427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defRPr sz="3200"/>
            </a:pPr>
            <a:endParaRPr sz="1600"/>
          </a:p>
        </p:txBody>
      </p:sp>
      <p:sp>
        <p:nvSpPr>
          <p:cNvPr id="38" name="1-10">
            <a:extLst>
              <a:ext uri="{FF2B5EF4-FFF2-40B4-BE49-F238E27FC236}">
                <a16:creationId xmlns:a16="http://schemas.microsoft.com/office/drawing/2014/main" id="{5CB89FCD-1419-433E-8E0C-AFF96D5854D9}"/>
              </a:ext>
            </a:extLst>
          </p:cNvPr>
          <p:cNvSpPr/>
          <p:nvPr/>
        </p:nvSpPr>
        <p:spPr>
          <a:xfrm>
            <a:off x="7327729" y="4934652"/>
            <a:ext cx="328006" cy="362242"/>
          </a:xfrm>
          <a:custGeom>
            <a:avLst/>
            <a:gdLst>
              <a:gd name="T0" fmla="*/ 121763 h 600884"/>
              <a:gd name="T1" fmla="*/ 121763 h 600884"/>
              <a:gd name="T2" fmla="*/ 121763 h 600884"/>
              <a:gd name="T3" fmla="*/ 121763 h 600884"/>
              <a:gd name="T4" fmla="*/ 121763 h 600884"/>
              <a:gd name="T5" fmla="*/ 121763 h 600884"/>
              <a:gd name="T6" fmla="*/ 121763 h 600884"/>
              <a:gd name="T7" fmla="*/ 121763 h 600884"/>
              <a:gd name="T8" fmla="*/ 121763 h 600884"/>
              <a:gd name="T9" fmla="*/ 121763 h 600884"/>
              <a:gd name="T10" fmla="*/ 121763 h 600884"/>
              <a:gd name="T11" fmla="*/ 121763 h 600884"/>
              <a:gd name="T12" fmla="*/ 121763 h 600884"/>
              <a:gd name="T13" fmla="*/ 121763 h 600884"/>
              <a:gd name="T14" fmla="*/ 121763 h 600884"/>
              <a:gd name="T15" fmla="*/ 121763 h 600884"/>
              <a:gd name="T16" fmla="*/ 121763 h 600884"/>
              <a:gd name="T17" fmla="*/ 121763 h 600884"/>
              <a:gd name="T18" fmla="*/ 121763 h 600884"/>
              <a:gd name="T19" fmla="*/ 121763 h 600884"/>
              <a:gd name="T20" fmla="*/ 121763 h 600884"/>
              <a:gd name="T21" fmla="*/ 121763 h 600884"/>
              <a:gd name="T22" fmla="*/ 121763 h 600884"/>
              <a:gd name="T23" fmla="*/ 121763 h 600884"/>
              <a:gd name="T24" fmla="*/ 121763 h 600884"/>
              <a:gd name="T25" fmla="*/ 121763 h 600884"/>
              <a:gd name="T26" fmla="*/ 121763 h 600884"/>
              <a:gd name="T27" fmla="*/ 121763 h 600884"/>
              <a:gd name="T28" fmla="*/ 121763 h 600884"/>
              <a:gd name="T29" fmla="*/ 121763 h 600884"/>
              <a:gd name="T30" fmla="*/ 121763 h 600884"/>
              <a:gd name="T31" fmla="*/ 121763 h 600884"/>
              <a:gd name="T32" fmla="*/ 121763 h 600884"/>
              <a:gd name="T33" fmla="*/ 121763 h 600884"/>
              <a:gd name="T34" fmla="*/ 121763 h 600884"/>
              <a:gd name="T35" fmla="*/ 121763 h 600884"/>
              <a:gd name="T36" fmla="*/ 121763 h 600884"/>
              <a:gd name="T37" fmla="*/ 121763 h 600884"/>
              <a:gd name="T38" fmla="*/ 121763 h 600884"/>
              <a:gd name="T39" fmla="*/ 121763 h 600884"/>
              <a:gd name="T40" fmla="*/ 121763 h 600884"/>
              <a:gd name="T41" fmla="*/ 121763 h 600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88" h="2641">
                <a:moveTo>
                  <a:pt x="2284" y="245"/>
                </a:moveTo>
                <a:cubicBezTo>
                  <a:pt x="2279" y="217"/>
                  <a:pt x="2258" y="195"/>
                  <a:pt x="2230" y="190"/>
                </a:cubicBezTo>
                <a:lnTo>
                  <a:pt x="1206" y="1"/>
                </a:lnTo>
                <a:cubicBezTo>
                  <a:pt x="1198" y="0"/>
                  <a:pt x="1190" y="0"/>
                  <a:pt x="1182" y="1"/>
                </a:cubicBezTo>
                <a:lnTo>
                  <a:pt x="159" y="190"/>
                </a:lnTo>
                <a:cubicBezTo>
                  <a:pt x="131" y="195"/>
                  <a:pt x="109" y="217"/>
                  <a:pt x="105" y="245"/>
                </a:cubicBezTo>
                <a:cubicBezTo>
                  <a:pt x="100" y="274"/>
                  <a:pt x="0" y="961"/>
                  <a:pt x="202" y="1554"/>
                </a:cubicBezTo>
                <a:cubicBezTo>
                  <a:pt x="405" y="2155"/>
                  <a:pt x="1128" y="2611"/>
                  <a:pt x="1159" y="2630"/>
                </a:cubicBezTo>
                <a:cubicBezTo>
                  <a:pt x="1170" y="2637"/>
                  <a:pt x="1182" y="2641"/>
                  <a:pt x="1194" y="2641"/>
                </a:cubicBezTo>
                <a:cubicBezTo>
                  <a:pt x="1207" y="2641"/>
                  <a:pt x="1219" y="2637"/>
                  <a:pt x="1230" y="2630"/>
                </a:cubicBezTo>
                <a:cubicBezTo>
                  <a:pt x="1260" y="2611"/>
                  <a:pt x="1983" y="2155"/>
                  <a:pt x="2187" y="1554"/>
                </a:cubicBezTo>
                <a:cubicBezTo>
                  <a:pt x="2388" y="961"/>
                  <a:pt x="2288" y="274"/>
                  <a:pt x="2284" y="245"/>
                </a:cubicBezTo>
                <a:close/>
                <a:moveTo>
                  <a:pt x="1994" y="1478"/>
                </a:moveTo>
                <a:cubicBezTo>
                  <a:pt x="1824" y="1972"/>
                  <a:pt x="1194" y="2357"/>
                  <a:pt x="1194" y="2357"/>
                </a:cubicBezTo>
                <a:lnTo>
                  <a:pt x="1194" y="1299"/>
                </a:lnTo>
                <a:lnTo>
                  <a:pt x="344" y="1299"/>
                </a:lnTo>
                <a:cubicBezTo>
                  <a:pt x="243" y="854"/>
                  <a:pt x="313" y="400"/>
                  <a:pt x="313" y="400"/>
                </a:cubicBezTo>
                <a:lnTo>
                  <a:pt x="1194" y="241"/>
                </a:lnTo>
                <a:lnTo>
                  <a:pt x="1194" y="1299"/>
                </a:lnTo>
                <a:lnTo>
                  <a:pt x="2045" y="1299"/>
                </a:lnTo>
                <a:cubicBezTo>
                  <a:pt x="2031" y="1359"/>
                  <a:pt x="2015" y="1420"/>
                  <a:pt x="1994" y="1478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/>
          </a:p>
        </p:txBody>
      </p:sp>
      <p:sp>
        <p:nvSpPr>
          <p:cNvPr id="2" name="1-11">
            <a:extLst>
              <a:ext uri="{FF2B5EF4-FFF2-40B4-BE49-F238E27FC236}">
                <a16:creationId xmlns:a16="http://schemas.microsoft.com/office/drawing/2014/main" id="{C20453FD-9F37-4062-A41C-EBC1DB967407}"/>
              </a:ext>
            </a:extLst>
          </p:cNvPr>
          <p:cNvSpPr txBox="1"/>
          <p:nvPr/>
        </p:nvSpPr>
        <p:spPr>
          <a:xfrm>
            <a:off x="548640" y="392025"/>
            <a:ext cx="1995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活动目的</a:t>
            </a:r>
          </a:p>
        </p:txBody>
      </p:sp>
      <p:sp>
        <p:nvSpPr>
          <p:cNvPr id="4" name="1-12">
            <a:extLst>
              <a:ext uri="{FF2B5EF4-FFF2-40B4-BE49-F238E27FC236}">
                <a16:creationId xmlns:a16="http://schemas.microsoft.com/office/drawing/2014/main" id="{30E24A7F-0C9F-4676-98E0-94703BF0A707}"/>
              </a:ext>
            </a:extLst>
          </p:cNvPr>
          <p:cNvSpPr txBox="1"/>
          <p:nvPr/>
        </p:nvSpPr>
        <p:spPr>
          <a:xfrm>
            <a:off x="2287214" y="392025"/>
            <a:ext cx="393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accent1"/>
                </a:solidFill>
              </a:rPr>
              <a:t>ACTIVITY </a:t>
            </a:r>
          </a:p>
          <a:p>
            <a:r>
              <a:rPr lang="en-US" altLang="zh-CN" sz="1600" b="1">
                <a:solidFill>
                  <a:schemeClr val="accent1"/>
                </a:solidFill>
              </a:rPr>
              <a:t>OBJECTIVES </a:t>
            </a:r>
          </a:p>
        </p:txBody>
      </p:sp>
      <p:sp>
        <p:nvSpPr>
          <p:cNvPr id="34" name="1-13">
            <a:extLst>
              <a:ext uri="{FF2B5EF4-FFF2-40B4-BE49-F238E27FC236}">
                <a16:creationId xmlns:a16="http://schemas.microsoft.com/office/drawing/2014/main" id="{031A0072-CAB5-47E0-A77D-8627E38C83E3}"/>
              </a:ext>
            </a:extLst>
          </p:cNvPr>
          <p:cNvSpPr/>
          <p:nvPr/>
        </p:nvSpPr>
        <p:spPr>
          <a:xfrm>
            <a:off x="406399" y="392025"/>
            <a:ext cx="90806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43" name="1-14">
            <a:extLst>
              <a:ext uri="{FF2B5EF4-FFF2-40B4-BE49-F238E27FC236}">
                <a16:creationId xmlns:a16="http://schemas.microsoft.com/office/drawing/2014/main" id="{3BB49FFA-BEB6-4DD9-8A13-876691D3839C}"/>
              </a:ext>
            </a:extLst>
          </p:cNvPr>
          <p:cNvGrpSpPr/>
          <p:nvPr/>
        </p:nvGrpSpPr>
        <p:grpSpPr>
          <a:xfrm>
            <a:off x="703664" y="1538935"/>
            <a:ext cx="2990423" cy="1346731"/>
            <a:chOff x="1470923" y="1830284"/>
            <a:chExt cx="2990423" cy="1346731"/>
          </a:xfrm>
        </p:grpSpPr>
        <p:sp>
          <p:nvSpPr>
            <p:cNvPr id="40" name="išľïḋé">
              <a:extLst>
                <a:ext uri="{FF2B5EF4-FFF2-40B4-BE49-F238E27FC236}">
                  <a16:creationId xmlns:a16="http://schemas.microsoft.com/office/drawing/2014/main" id="{90E7AEE2-1A73-4088-9E47-40F4427483FD}"/>
                </a:ext>
              </a:extLst>
            </p:cNvPr>
            <p:cNvSpPr txBox="1"/>
            <p:nvPr/>
          </p:nvSpPr>
          <p:spPr bwMode="auto">
            <a:xfrm>
              <a:off x="1470923" y="2212973"/>
              <a:ext cx="2911889" cy="964042"/>
            </a:xfrm>
            <a:prstGeom prst="rect">
              <a:avLst/>
            </a:prstGeom>
          </p:spPr>
          <p:txBody>
            <a:bodyPr wrap="square" lIns="90000" tIns="46800" rIns="90000" bIns="46800" anchor="ctr" anchorCtr="0">
              <a:normAutofit/>
            </a:bodyPr>
            <a:lstStyle/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zh-CN" altLang="en-US" sz="1050"/>
                <a:t>请在此输入有关于活动目的的相关说明，以便于观众更好的理解，输入文字时可以直接复制，粘贴时请选择右键只保留文本</a:t>
              </a:r>
              <a:endParaRPr lang="zh-CN" altLang="en-US" sz="1050" dirty="0"/>
            </a:p>
          </p:txBody>
        </p:sp>
        <p:sp>
          <p:nvSpPr>
            <p:cNvPr id="42" name="iśľîḍe">
              <a:extLst>
                <a:ext uri="{FF2B5EF4-FFF2-40B4-BE49-F238E27FC236}">
                  <a16:creationId xmlns:a16="http://schemas.microsoft.com/office/drawing/2014/main" id="{97487B29-3FA8-45AC-92D2-39350C0B274D}"/>
                </a:ext>
              </a:extLst>
            </p:cNvPr>
            <p:cNvSpPr txBox="1"/>
            <p:nvPr/>
          </p:nvSpPr>
          <p:spPr bwMode="auto">
            <a:xfrm>
              <a:off x="1549457" y="1830284"/>
              <a:ext cx="2911889" cy="548002"/>
            </a:xfrm>
            <a:prstGeom prst="rect">
              <a:avLst/>
            </a:prstGeom>
          </p:spPr>
          <p:txBody>
            <a:bodyPr wrap="none" lIns="90000" tIns="46800" rIns="90000" bIns="46800" anchor="ctr" anchorCtr="0">
              <a:normAutofit/>
            </a:bodyPr>
            <a:lstStyle/>
            <a:p>
              <a:pPr marL="0" indent="0">
                <a:defRPr/>
              </a:pPr>
              <a:r>
                <a:rPr lang="zh-CN" altLang="en-US" sz="2400" b="1"/>
                <a:t>活动目的一</a:t>
              </a:r>
              <a:endParaRPr lang="zh-CN" altLang="en-US" sz="2400" b="1" dirty="0"/>
            </a:p>
          </p:txBody>
        </p:sp>
      </p:grpSp>
      <p:grpSp>
        <p:nvGrpSpPr>
          <p:cNvPr id="44" name="1-15">
            <a:extLst>
              <a:ext uri="{FF2B5EF4-FFF2-40B4-BE49-F238E27FC236}">
                <a16:creationId xmlns:a16="http://schemas.microsoft.com/office/drawing/2014/main" id="{6FE69DDF-D479-4277-9479-B2581C88C1B3}"/>
              </a:ext>
            </a:extLst>
          </p:cNvPr>
          <p:cNvGrpSpPr/>
          <p:nvPr/>
        </p:nvGrpSpPr>
        <p:grpSpPr>
          <a:xfrm>
            <a:off x="703664" y="4564017"/>
            <a:ext cx="2990423" cy="1346731"/>
            <a:chOff x="1470923" y="1830284"/>
            <a:chExt cx="2990423" cy="1346731"/>
          </a:xfrm>
        </p:grpSpPr>
        <p:sp>
          <p:nvSpPr>
            <p:cNvPr id="45" name="išľïḋé">
              <a:extLst>
                <a:ext uri="{FF2B5EF4-FFF2-40B4-BE49-F238E27FC236}">
                  <a16:creationId xmlns:a16="http://schemas.microsoft.com/office/drawing/2014/main" id="{8B8A6F5B-ECF8-427D-AE1E-8C6CD4609333}"/>
                </a:ext>
              </a:extLst>
            </p:cNvPr>
            <p:cNvSpPr txBox="1"/>
            <p:nvPr/>
          </p:nvSpPr>
          <p:spPr bwMode="auto">
            <a:xfrm>
              <a:off x="1470923" y="2212973"/>
              <a:ext cx="2911889" cy="964042"/>
            </a:xfrm>
            <a:prstGeom prst="rect">
              <a:avLst/>
            </a:prstGeom>
          </p:spPr>
          <p:txBody>
            <a:bodyPr wrap="square" lIns="90000" tIns="46800" rIns="90000" bIns="46800" anchor="ctr" anchorCtr="0">
              <a:normAutofit/>
            </a:bodyPr>
            <a:lstStyle/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zh-CN" altLang="en-US" sz="1050"/>
                <a:t>请在此输入有关于活动目的的相关说明，以便于观众更好的理解，输入文字时可以直接复制，粘贴时请选择右键只保留文本</a:t>
              </a:r>
              <a:endParaRPr lang="zh-CN" altLang="en-US" sz="1050" dirty="0"/>
            </a:p>
          </p:txBody>
        </p:sp>
        <p:sp>
          <p:nvSpPr>
            <p:cNvPr id="46" name="iśľîḍe">
              <a:extLst>
                <a:ext uri="{FF2B5EF4-FFF2-40B4-BE49-F238E27FC236}">
                  <a16:creationId xmlns:a16="http://schemas.microsoft.com/office/drawing/2014/main" id="{47F91F46-75C7-4F58-9B6C-2A1A60EF2E97}"/>
                </a:ext>
              </a:extLst>
            </p:cNvPr>
            <p:cNvSpPr txBox="1"/>
            <p:nvPr/>
          </p:nvSpPr>
          <p:spPr bwMode="auto">
            <a:xfrm>
              <a:off x="1549457" y="1830284"/>
              <a:ext cx="2911889" cy="548002"/>
            </a:xfrm>
            <a:prstGeom prst="rect">
              <a:avLst/>
            </a:prstGeom>
          </p:spPr>
          <p:txBody>
            <a:bodyPr wrap="none" lIns="90000" tIns="46800" rIns="90000" bIns="46800" anchor="ctr" anchorCtr="0">
              <a:normAutofit/>
            </a:bodyPr>
            <a:lstStyle/>
            <a:p>
              <a:pPr marL="0" indent="0">
                <a:defRPr/>
              </a:pPr>
              <a:r>
                <a:rPr lang="zh-CN" altLang="en-US" sz="2400" b="1"/>
                <a:t>活动目的一</a:t>
              </a:r>
              <a:endParaRPr lang="zh-CN" altLang="en-US" sz="2400" b="1" dirty="0"/>
            </a:p>
          </p:txBody>
        </p:sp>
      </p:grpSp>
      <p:sp>
        <p:nvSpPr>
          <p:cNvPr id="48" name="1-16">
            <a:extLst>
              <a:ext uri="{FF2B5EF4-FFF2-40B4-BE49-F238E27FC236}">
                <a16:creationId xmlns:a16="http://schemas.microsoft.com/office/drawing/2014/main" id="{A17017BB-3FD9-4076-A43F-D57E88EF813D}"/>
              </a:ext>
            </a:extLst>
          </p:cNvPr>
          <p:cNvSpPr txBox="1"/>
          <p:nvPr/>
        </p:nvSpPr>
        <p:spPr bwMode="auto">
          <a:xfrm>
            <a:off x="8392262" y="1921624"/>
            <a:ext cx="2911889" cy="964042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050"/>
              <a:t>请在此输入有关于活动目的的相关说明，以便于观众更好的理解，输入文字时可以直接复制，粘贴时请选择右键只保留文本</a:t>
            </a:r>
            <a:endParaRPr lang="zh-CN" altLang="en-US" sz="1050" dirty="0"/>
          </a:p>
        </p:txBody>
      </p:sp>
      <p:sp>
        <p:nvSpPr>
          <p:cNvPr id="49" name="1-17">
            <a:extLst>
              <a:ext uri="{FF2B5EF4-FFF2-40B4-BE49-F238E27FC236}">
                <a16:creationId xmlns:a16="http://schemas.microsoft.com/office/drawing/2014/main" id="{CA3BC973-F1EC-4488-B0DD-5A8FF7C3EC74}"/>
              </a:ext>
            </a:extLst>
          </p:cNvPr>
          <p:cNvSpPr txBox="1"/>
          <p:nvPr/>
        </p:nvSpPr>
        <p:spPr bwMode="auto">
          <a:xfrm>
            <a:off x="8392262" y="1538935"/>
            <a:ext cx="2911889" cy="548002"/>
          </a:xfrm>
          <a:prstGeom prst="rect">
            <a:avLst/>
          </a:prstGeom>
        </p:spPr>
        <p:txBody>
          <a:bodyPr wrap="none" lIns="90000" tIns="46800" rIns="90000" bIns="46800" anchor="ctr" anchorCtr="0">
            <a:normAutofit/>
          </a:bodyPr>
          <a:lstStyle/>
          <a:p>
            <a:pPr marL="0" indent="0" algn="r">
              <a:defRPr/>
            </a:pPr>
            <a:r>
              <a:rPr lang="zh-CN" altLang="en-US" sz="2400" b="1"/>
              <a:t>活动目的一</a:t>
            </a:r>
            <a:endParaRPr lang="zh-CN" altLang="en-US" sz="2400" b="1" dirty="0"/>
          </a:p>
        </p:txBody>
      </p:sp>
      <p:sp>
        <p:nvSpPr>
          <p:cNvPr id="51" name="1-18">
            <a:extLst>
              <a:ext uri="{FF2B5EF4-FFF2-40B4-BE49-F238E27FC236}">
                <a16:creationId xmlns:a16="http://schemas.microsoft.com/office/drawing/2014/main" id="{EBD4E114-0F9E-4635-A46D-BFAB2756E28D}"/>
              </a:ext>
            </a:extLst>
          </p:cNvPr>
          <p:cNvSpPr txBox="1"/>
          <p:nvPr/>
        </p:nvSpPr>
        <p:spPr bwMode="auto">
          <a:xfrm>
            <a:off x="8392262" y="4946706"/>
            <a:ext cx="2911889" cy="964042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050"/>
              <a:t>请在此输入有关于活动目的的相关说明，以便于观众更好的理解，输入文字时可以直接复制，粘贴时请选择右键只保留文本</a:t>
            </a:r>
            <a:endParaRPr lang="zh-CN" altLang="en-US" sz="1050" dirty="0"/>
          </a:p>
        </p:txBody>
      </p:sp>
      <p:sp>
        <p:nvSpPr>
          <p:cNvPr id="52" name="1-19">
            <a:extLst>
              <a:ext uri="{FF2B5EF4-FFF2-40B4-BE49-F238E27FC236}">
                <a16:creationId xmlns:a16="http://schemas.microsoft.com/office/drawing/2014/main" id="{7959687B-7006-45C2-9CD5-11D80B6C70EC}"/>
              </a:ext>
            </a:extLst>
          </p:cNvPr>
          <p:cNvSpPr txBox="1"/>
          <p:nvPr/>
        </p:nvSpPr>
        <p:spPr bwMode="auto">
          <a:xfrm>
            <a:off x="8392262" y="4564017"/>
            <a:ext cx="2911889" cy="548002"/>
          </a:xfrm>
          <a:prstGeom prst="rect">
            <a:avLst/>
          </a:prstGeom>
        </p:spPr>
        <p:txBody>
          <a:bodyPr wrap="none" lIns="90000" tIns="46800" rIns="90000" bIns="46800" anchor="ctr" anchorCtr="0">
            <a:normAutofit/>
          </a:bodyPr>
          <a:lstStyle/>
          <a:p>
            <a:pPr marL="0" indent="0" algn="r">
              <a:defRPr/>
            </a:pPr>
            <a:r>
              <a:rPr lang="zh-CN" altLang="en-US" sz="2400" b="1"/>
              <a:t>活动目的一</a:t>
            </a:r>
            <a:endParaRPr lang="zh-CN" alt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885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-1">
            <a:extLst>
              <a:ext uri="{FF2B5EF4-FFF2-40B4-BE49-F238E27FC236}">
                <a16:creationId xmlns:a16="http://schemas.microsoft.com/office/drawing/2014/main" id="{2EB584AB-383E-42AC-B1BB-8C748905A86B}"/>
              </a:ext>
            </a:extLst>
          </p:cNvPr>
          <p:cNvSpPr txBox="1">
            <a:spLocks/>
          </p:cNvSpPr>
          <p:nvPr/>
        </p:nvSpPr>
        <p:spPr>
          <a:xfrm>
            <a:off x="6096000" y="4659008"/>
            <a:ext cx="5419185" cy="1957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2000"/>
              <a:t>请在此输入有关于活动概况的相关说明，以便于观众更好的理解，输入文字时可以直接复制，粘贴时请选择右键只保留文本</a:t>
            </a:r>
          </a:p>
        </p:txBody>
      </p:sp>
      <p:sp>
        <p:nvSpPr>
          <p:cNvPr id="4" name="1-2">
            <a:extLst>
              <a:ext uri="{FF2B5EF4-FFF2-40B4-BE49-F238E27FC236}">
                <a16:creationId xmlns:a16="http://schemas.microsoft.com/office/drawing/2014/main" id="{4015E72A-70CC-4B45-9DD5-92E164A9C808}"/>
              </a:ext>
            </a:extLst>
          </p:cNvPr>
          <p:cNvSpPr txBox="1"/>
          <p:nvPr/>
        </p:nvSpPr>
        <p:spPr>
          <a:xfrm>
            <a:off x="4605722" y="3129473"/>
            <a:ext cx="1135120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/03</a:t>
            </a:r>
            <a:endParaRPr lang="zh-CN" altLang="en-US" spc="100" dirty="0">
              <a:solidFill>
                <a:schemeClr val="bg1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1-3">
            <a:extLst>
              <a:ext uri="{FF2B5EF4-FFF2-40B4-BE49-F238E27FC236}">
                <a16:creationId xmlns:a16="http://schemas.microsoft.com/office/drawing/2014/main" id="{592BECE8-5F38-4EA7-8E5D-A203A0E9B5FE}"/>
              </a:ext>
            </a:extLst>
          </p:cNvPr>
          <p:cNvSpPr txBox="1"/>
          <p:nvPr/>
        </p:nvSpPr>
        <p:spPr>
          <a:xfrm>
            <a:off x="6096000" y="3159031"/>
            <a:ext cx="393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</a:rPr>
              <a:t>活动概况</a:t>
            </a:r>
          </a:p>
        </p:txBody>
      </p:sp>
      <p:sp>
        <p:nvSpPr>
          <p:cNvPr id="15" name="1-4">
            <a:extLst>
              <a:ext uri="{FF2B5EF4-FFF2-40B4-BE49-F238E27FC236}">
                <a16:creationId xmlns:a16="http://schemas.microsoft.com/office/drawing/2014/main" id="{B2D5A801-9A45-40CF-97D5-E89D81538F81}"/>
              </a:ext>
            </a:extLst>
          </p:cNvPr>
          <p:cNvSpPr txBox="1"/>
          <p:nvPr/>
        </p:nvSpPr>
        <p:spPr>
          <a:xfrm>
            <a:off x="8991202" y="3207897"/>
            <a:ext cx="393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ACTIVITY </a:t>
            </a:r>
          </a:p>
          <a:p>
            <a:r>
              <a:rPr lang="en-US" altLang="zh-CN" sz="2400" b="1">
                <a:solidFill>
                  <a:schemeClr val="bg1"/>
                </a:solidFill>
              </a:rPr>
              <a:t>OVERVIEW </a:t>
            </a:r>
          </a:p>
        </p:txBody>
      </p:sp>
    </p:spTree>
    <p:extLst>
      <p:ext uri="{BB962C8B-B14F-4D97-AF65-F5344CB8AC3E}">
        <p14:creationId xmlns:p14="http://schemas.microsoft.com/office/powerpoint/2010/main" val="3330365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-1">
            <a:extLst>
              <a:ext uri="{FF2B5EF4-FFF2-40B4-BE49-F238E27FC236}">
                <a16:creationId xmlns:a16="http://schemas.microsoft.com/office/drawing/2014/main" id="{C83039AB-5260-4116-B7B8-DC019B7F0E3B}"/>
              </a:ext>
            </a:extLst>
          </p:cNvPr>
          <p:cNvSpPr txBox="1"/>
          <p:nvPr/>
        </p:nvSpPr>
        <p:spPr>
          <a:xfrm>
            <a:off x="548640" y="392025"/>
            <a:ext cx="1995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活动概况</a:t>
            </a:r>
          </a:p>
        </p:txBody>
      </p:sp>
      <p:sp>
        <p:nvSpPr>
          <p:cNvPr id="5" name="1-2">
            <a:extLst>
              <a:ext uri="{FF2B5EF4-FFF2-40B4-BE49-F238E27FC236}">
                <a16:creationId xmlns:a16="http://schemas.microsoft.com/office/drawing/2014/main" id="{D68A15F8-63B9-4361-BC96-852FB751542D}"/>
              </a:ext>
            </a:extLst>
          </p:cNvPr>
          <p:cNvSpPr txBox="1"/>
          <p:nvPr/>
        </p:nvSpPr>
        <p:spPr>
          <a:xfrm>
            <a:off x="2287214" y="392025"/>
            <a:ext cx="152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accent1"/>
                </a:solidFill>
              </a:rPr>
              <a:t>ACTIVITY </a:t>
            </a:r>
          </a:p>
          <a:p>
            <a:r>
              <a:rPr lang="en-US" altLang="zh-CN" sz="1600" b="1">
                <a:solidFill>
                  <a:schemeClr val="accent1"/>
                </a:solidFill>
              </a:rPr>
              <a:t>OVERVIEW </a:t>
            </a:r>
          </a:p>
        </p:txBody>
      </p:sp>
      <p:sp>
        <p:nvSpPr>
          <p:cNvPr id="7" name="1-3">
            <a:extLst>
              <a:ext uri="{FF2B5EF4-FFF2-40B4-BE49-F238E27FC236}">
                <a16:creationId xmlns:a16="http://schemas.microsoft.com/office/drawing/2014/main" id="{3538D865-BBA2-42A8-BE34-FE9FD046FE35}"/>
              </a:ext>
            </a:extLst>
          </p:cNvPr>
          <p:cNvSpPr/>
          <p:nvPr/>
        </p:nvSpPr>
        <p:spPr>
          <a:xfrm>
            <a:off x="406399" y="392025"/>
            <a:ext cx="90806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" name="1-4">
            <a:extLst>
              <a:ext uri="{FF2B5EF4-FFF2-40B4-BE49-F238E27FC236}">
                <a16:creationId xmlns:a16="http://schemas.microsoft.com/office/drawing/2014/main" id="{278DFE90-27B1-434E-9D44-301E11DBEDFE}"/>
              </a:ext>
            </a:extLst>
          </p:cNvPr>
          <p:cNvSpPr/>
          <p:nvPr/>
        </p:nvSpPr>
        <p:spPr>
          <a:xfrm>
            <a:off x="677082" y="2163167"/>
            <a:ext cx="2641966" cy="1656915"/>
          </a:xfrm>
          <a:prstGeom prst="rect">
            <a:avLst/>
          </a:prstGeom>
          <a:blipFill>
            <a:blip r:embed="rId3"/>
            <a:stretch>
              <a:fillRect t="-3141" b="-3093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8" name="1-5">
            <a:extLst>
              <a:ext uri="{FF2B5EF4-FFF2-40B4-BE49-F238E27FC236}">
                <a16:creationId xmlns:a16="http://schemas.microsoft.com/office/drawing/2014/main" id="{23F443C3-82DD-4528-A9F3-62A9D10B4116}"/>
              </a:ext>
            </a:extLst>
          </p:cNvPr>
          <p:cNvSpPr/>
          <p:nvPr/>
        </p:nvSpPr>
        <p:spPr>
          <a:xfrm>
            <a:off x="3405887" y="2163167"/>
            <a:ext cx="2641966" cy="1656915"/>
          </a:xfrm>
          <a:prstGeom prst="rect">
            <a:avLst/>
          </a:prstGeom>
          <a:blipFill>
            <a:blip r:embed="rId4"/>
            <a:stretch>
              <a:fillRect t="-2965" b="-291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9" name="1-6">
            <a:extLst>
              <a:ext uri="{FF2B5EF4-FFF2-40B4-BE49-F238E27FC236}">
                <a16:creationId xmlns:a16="http://schemas.microsoft.com/office/drawing/2014/main" id="{4FCA36F3-595B-4E23-AAE2-E61BFCBCAFC9}"/>
              </a:ext>
            </a:extLst>
          </p:cNvPr>
          <p:cNvSpPr/>
          <p:nvPr/>
        </p:nvSpPr>
        <p:spPr>
          <a:xfrm>
            <a:off x="6134694" y="2163167"/>
            <a:ext cx="2641966" cy="1656915"/>
          </a:xfrm>
          <a:prstGeom prst="rect">
            <a:avLst/>
          </a:prstGeom>
          <a:blipFill>
            <a:blip r:embed="rId5"/>
            <a:stretch>
              <a:fillRect l="-5775" r="-571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0" name="1-7">
            <a:extLst>
              <a:ext uri="{FF2B5EF4-FFF2-40B4-BE49-F238E27FC236}">
                <a16:creationId xmlns:a16="http://schemas.microsoft.com/office/drawing/2014/main" id="{CDFF86AB-8612-4FC8-AA95-350287A85926}"/>
              </a:ext>
            </a:extLst>
          </p:cNvPr>
          <p:cNvSpPr/>
          <p:nvPr/>
        </p:nvSpPr>
        <p:spPr>
          <a:xfrm>
            <a:off x="8892809" y="2163167"/>
            <a:ext cx="2641966" cy="1656915"/>
          </a:xfrm>
          <a:prstGeom prst="rect">
            <a:avLst/>
          </a:prstGeom>
          <a:blipFill>
            <a:blip r:embed="rId6"/>
            <a:stretch>
              <a:fillRect t="-3175" b="-312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2" name="1-8">
            <a:extLst>
              <a:ext uri="{FF2B5EF4-FFF2-40B4-BE49-F238E27FC236}">
                <a16:creationId xmlns:a16="http://schemas.microsoft.com/office/drawing/2014/main" id="{51096CA2-DF14-418C-89A6-BD8E9DC2087E}"/>
              </a:ext>
            </a:extLst>
          </p:cNvPr>
          <p:cNvSpPr/>
          <p:nvPr/>
        </p:nvSpPr>
        <p:spPr>
          <a:xfrm>
            <a:off x="1539597" y="1705083"/>
            <a:ext cx="916936" cy="91693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1-9">
            <a:extLst>
              <a:ext uri="{FF2B5EF4-FFF2-40B4-BE49-F238E27FC236}">
                <a16:creationId xmlns:a16="http://schemas.microsoft.com/office/drawing/2014/main" id="{D5C509C6-9668-4679-931D-C6081B399AF8}"/>
              </a:ext>
            </a:extLst>
          </p:cNvPr>
          <p:cNvSpPr/>
          <p:nvPr/>
        </p:nvSpPr>
        <p:spPr>
          <a:xfrm>
            <a:off x="1772680" y="1915963"/>
            <a:ext cx="454612" cy="502062"/>
          </a:xfrm>
          <a:custGeom>
            <a:avLst/>
            <a:gdLst>
              <a:gd name="T0" fmla="*/ 121763 h 600884"/>
              <a:gd name="T1" fmla="*/ 121763 h 600884"/>
              <a:gd name="T2" fmla="*/ 121763 h 600884"/>
              <a:gd name="T3" fmla="*/ 121763 h 600884"/>
              <a:gd name="T4" fmla="*/ 121763 h 600884"/>
              <a:gd name="T5" fmla="*/ 121763 h 600884"/>
              <a:gd name="T6" fmla="*/ 121763 h 600884"/>
              <a:gd name="T7" fmla="*/ 121763 h 600884"/>
              <a:gd name="T8" fmla="*/ 121763 h 600884"/>
              <a:gd name="T9" fmla="*/ 121763 h 600884"/>
              <a:gd name="T10" fmla="*/ 121763 h 600884"/>
              <a:gd name="T11" fmla="*/ 121763 h 600884"/>
              <a:gd name="T12" fmla="*/ 121763 h 600884"/>
              <a:gd name="T13" fmla="*/ 121763 h 600884"/>
              <a:gd name="T14" fmla="*/ 121763 h 600884"/>
              <a:gd name="T15" fmla="*/ 121763 h 600884"/>
              <a:gd name="T16" fmla="*/ 121763 h 600884"/>
              <a:gd name="T17" fmla="*/ 121763 h 600884"/>
              <a:gd name="T18" fmla="*/ 121763 h 600884"/>
              <a:gd name="T19" fmla="*/ 121763 h 600884"/>
              <a:gd name="T20" fmla="*/ 121763 h 600884"/>
              <a:gd name="T21" fmla="*/ 121763 h 600884"/>
              <a:gd name="T22" fmla="*/ 121763 h 600884"/>
              <a:gd name="T23" fmla="*/ 121763 h 600884"/>
              <a:gd name="T24" fmla="*/ 121763 h 600884"/>
              <a:gd name="T25" fmla="*/ 121763 h 600884"/>
              <a:gd name="T26" fmla="*/ 121763 h 600884"/>
              <a:gd name="T27" fmla="*/ 121763 h 600884"/>
              <a:gd name="T28" fmla="*/ 121763 h 600884"/>
              <a:gd name="T29" fmla="*/ 121763 h 600884"/>
              <a:gd name="T30" fmla="*/ 121763 h 600884"/>
              <a:gd name="T31" fmla="*/ 121763 h 600884"/>
              <a:gd name="T32" fmla="*/ 121763 h 600884"/>
              <a:gd name="T33" fmla="*/ 121763 h 600884"/>
              <a:gd name="T34" fmla="*/ 121763 h 600884"/>
              <a:gd name="T35" fmla="*/ 121763 h 600884"/>
              <a:gd name="T36" fmla="*/ 121763 h 600884"/>
              <a:gd name="T37" fmla="*/ 121763 h 600884"/>
              <a:gd name="T38" fmla="*/ 121763 h 600884"/>
              <a:gd name="T39" fmla="*/ 121763 h 600884"/>
              <a:gd name="T40" fmla="*/ 121763 h 600884"/>
              <a:gd name="T41" fmla="*/ 121763 h 600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88" h="2641">
                <a:moveTo>
                  <a:pt x="2284" y="245"/>
                </a:moveTo>
                <a:cubicBezTo>
                  <a:pt x="2279" y="217"/>
                  <a:pt x="2258" y="195"/>
                  <a:pt x="2230" y="190"/>
                </a:cubicBezTo>
                <a:lnTo>
                  <a:pt x="1206" y="1"/>
                </a:lnTo>
                <a:cubicBezTo>
                  <a:pt x="1198" y="0"/>
                  <a:pt x="1190" y="0"/>
                  <a:pt x="1182" y="1"/>
                </a:cubicBezTo>
                <a:lnTo>
                  <a:pt x="159" y="190"/>
                </a:lnTo>
                <a:cubicBezTo>
                  <a:pt x="131" y="195"/>
                  <a:pt x="109" y="217"/>
                  <a:pt x="105" y="245"/>
                </a:cubicBezTo>
                <a:cubicBezTo>
                  <a:pt x="100" y="274"/>
                  <a:pt x="0" y="961"/>
                  <a:pt x="202" y="1554"/>
                </a:cubicBezTo>
                <a:cubicBezTo>
                  <a:pt x="405" y="2155"/>
                  <a:pt x="1128" y="2611"/>
                  <a:pt x="1159" y="2630"/>
                </a:cubicBezTo>
                <a:cubicBezTo>
                  <a:pt x="1170" y="2637"/>
                  <a:pt x="1182" y="2641"/>
                  <a:pt x="1194" y="2641"/>
                </a:cubicBezTo>
                <a:cubicBezTo>
                  <a:pt x="1207" y="2641"/>
                  <a:pt x="1219" y="2637"/>
                  <a:pt x="1230" y="2630"/>
                </a:cubicBezTo>
                <a:cubicBezTo>
                  <a:pt x="1260" y="2611"/>
                  <a:pt x="1983" y="2155"/>
                  <a:pt x="2187" y="1554"/>
                </a:cubicBezTo>
                <a:cubicBezTo>
                  <a:pt x="2388" y="961"/>
                  <a:pt x="2288" y="274"/>
                  <a:pt x="2284" y="245"/>
                </a:cubicBezTo>
                <a:close/>
                <a:moveTo>
                  <a:pt x="1994" y="1478"/>
                </a:moveTo>
                <a:cubicBezTo>
                  <a:pt x="1824" y="1972"/>
                  <a:pt x="1194" y="2357"/>
                  <a:pt x="1194" y="2357"/>
                </a:cubicBezTo>
                <a:lnTo>
                  <a:pt x="1194" y="1299"/>
                </a:lnTo>
                <a:lnTo>
                  <a:pt x="344" y="1299"/>
                </a:lnTo>
                <a:cubicBezTo>
                  <a:pt x="243" y="854"/>
                  <a:pt x="313" y="400"/>
                  <a:pt x="313" y="400"/>
                </a:cubicBezTo>
                <a:lnTo>
                  <a:pt x="1194" y="241"/>
                </a:lnTo>
                <a:lnTo>
                  <a:pt x="1194" y="1299"/>
                </a:lnTo>
                <a:lnTo>
                  <a:pt x="2045" y="1299"/>
                </a:lnTo>
                <a:cubicBezTo>
                  <a:pt x="2031" y="1359"/>
                  <a:pt x="2015" y="1420"/>
                  <a:pt x="1994" y="14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5" name="1-10">
            <a:extLst>
              <a:ext uri="{FF2B5EF4-FFF2-40B4-BE49-F238E27FC236}">
                <a16:creationId xmlns:a16="http://schemas.microsoft.com/office/drawing/2014/main" id="{FF828B42-3DCB-49C7-B59E-B92BC972BDB3}"/>
              </a:ext>
            </a:extLst>
          </p:cNvPr>
          <p:cNvSpPr/>
          <p:nvPr/>
        </p:nvSpPr>
        <p:spPr>
          <a:xfrm>
            <a:off x="4268403" y="1705083"/>
            <a:ext cx="916936" cy="91693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1-11">
            <a:extLst>
              <a:ext uri="{FF2B5EF4-FFF2-40B4-BE49-F238E27FC236}">
                <a16:creationId xmlns:a16="http://schemas.microsoft.com/office/drawing/2014/main" id="{62B88A99-0392-4DA4-B6EF-936719C90BC7}"/>
              </a:ext>
            </a:extLst>
          </p:cNvPr>
          <p:cNvSpPr/>
          <p:nvPr/>
        </p:nvSpPr>
        <p:spPr>
          <a:xfrm>
            <a:off x="6997209" y="1705083"/>
            <a:ext cx="916936" cy="91693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1-12">
            <a:extLst>
              <a:ext uri="{FF2B5EF4-FFF2-40B4-BE49-F238E27FC236}">
                <a16:creationId xmlns:a16="http://schemas.microsoft.com/office/drawing/2014/main" id="{24B9368E-20D2-4DF6-AAB6-DF240178A937}"/>
              </a:ext>
            </a:extLst>
          </p:cNvPr>
          <p:cNvSpPr/>
          <p:nvPr/>
        </p:nvSpPr>
        <p:spPr>
          <a:xfrm>
            <a:off x="4501486" y="1915963"/>
            <a:ext cx="454612" cy="502062"/>
          </a:xfrm>
          <a:custGeom>
            <a:avLst/>
            <a:gdLst>
              <a:gd name="T0" fmla="*/ 121763 h 600884"/>
              <a:gd name="T1" fmla="*/ 121763 h 600884"/>
              <a:gd name="T2" fmla="*/ 121763 h 600884"/>
              <a:gd name="T3" fmla="*/ 121763 h 600884"/>
              <a:gd name="T4" fmla="*/ 121763 h 600884"/>
              <a:gd name="T5" fmla="*/ 121763 h 600884"/>
              <a:gd name="T6" fmla="*/ 121763 h 600884"/>
              <a:gd name="T7" fmla="*/ 121763 h 600884"/>
              <a:gd name="T8" fmla="*/ 121763 h 600884"/>
              <a:gd name="T9" fmla="*/ 121763 h 600884"/>
              <a:gd name="T10" fmla="*/ 121763 h 600884"/>
              <a:gd name="T11" fmla="*/ 121763 h 600884"/>
              <a:gd name="T12" fmla="*/ 121763 h 600884"/>
              <a:gd name="T13" fmla="*/ 121763 h 600884"/>
              <a:gd name="T14" fmla="*/ 121763 h 600884"/>
              <a:gd name="T15" fmla="*/ 121763 h 600884"/>
              <a:gd name="T16" fmla="*/ 121763 h 600884"/>
              <a:gd name="T17" fmla="*/ 121763 h 600884"/>
              <a:gd name="T18" fmla="*/ 121763 h 600884"/>
              <a:gd name="T19" fmla="*/ 121763 h 600884"/>
              <a:gd name="T20" fmla="*/ 121763 h 600884"/>
              <a:gd name="T21" fmla="*/ 121763 h 600884"/>
              <a:gd name="T22" fmla="*/ 121763 h 600884"/>
              <a:gd name="T23" fmla="*/ 121763 h 600884"/>
              <a:gd name="T24" fmla="*/ 121763 h 600884"/>
              <a:gd name="T25" fmla="*/ 121763 h 600884"/>
              <a:gd name="T26" fmla="*/ 121763 h 600884"/>
              <a:gd name="T27" fmla="*/ 121763 h 600884"/>
              <a:gd name="T28" fmla="*/ 121763 h 600884"/>
              <a:gd name="T29" fmla="*/ 121763 h 600884"/>
              <a:gd name="T30" fmla="*/ 121763 h 600884"/>
              <a:gd name="T31" fmla="*/ 121763 h 600884"/>
              <a:gd name="T32" fmla="*/ 121763 h 600884"/>
              <a:gd name="T33" fmla="*/ 121763 h 600884"/>
              <a:gd name="T34" fmla="*/ 121763 h 600884"/>
              <a:gd name="T35" fmla="*/ 121763 h 600884"/>
              <a:gd name="T36" fmla="*/ 121763 h 600884"/>
              <a:gd name="T37" fmla="*/ 121763 h 600884"/>
              <a:gd name="T38" fmla="*/ 121763 h 600884"/>
              <a:gd name="T39" fmla="*/ 121763 h 600884"/>
              <a:gd name="T40" fmla="*/ 121763 h 600884"/>
              <a:gd name="T41" fmla="*/ 121763 h 600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88" h="2641">
                <a:moveTo>
                  <a:pt x="2284" y="245"/>
                </a:moveTo>
                <a:cubicBezTo>
                  <a:pt x="2279" y="217"/>
                  <a:pt x="2258" y="195"/>
                  <a:pt x="2230" y="190"/>
                </a:cubicBezTo>
                <a:lnTo>
                  <a:pt x="1206" y="1"/>
                </a:lnTo>
                <a:cubicBezTo>
                  <a:pt x="1198" y="0"/>
                  <a:pt x="1190" y="0"/>
                  <a:pt x="1182" y="1"/>
                </a:cubicBezTo>
                <a:lnTo>
                  <a:pt x="159" y="190"/>
                </a:lnTo>
                <a:cubicBezTo>
                  <a:pt x="131" y="195"/>
                  <a:pt x="109" y="217"/>
                  <a:pt x="105" y="245"/>
                </a:cubicBezTo>
                <a:cubicBezTo>
                  <a:pt x="100" y="274"/>
                  <a:pt x="0" y="961"/>
                  <a:pt x="202" y="1554"/>
                </a:cubicBezTo>
                <a:cubicBezTo>
                  <a:pt x="405" y="2155"/>
                  <a:pt x="1128" y="2611"/>
                  <a:pt x="1159" y="2630"/>
                </a:cubicBezTo>
                <a:cubicBezTo>
                  <a:pt x="1170" y="2637"/>
                  <a:pt x="1182" y="2641"/>
                  <a:pt x="1194" y="2641"/>
                </a:cubicBezTo>
                <a:cubicBezTo>
                  <a:pt x="1207" y="2641"/>
                  <a:pt x="1219" y="2637"/>
                  <a:pt x="1230" y="2630"/>
                </a:cubicBezTo>
                <a:cubicBezTo>
                  <a:pt x="1260" y="2611"/>
                  <a:pt x="1983" y="2155"/>
                  <a:pt x="2187" y="1554"/>
                </a:cubicBezTo>
                <a:cubicBezTo>
                  <a:pt x="2388" y="961"/>
                  <a:pt x="2288" y="274"/>
                  <a:pt x="2284" y="245"/>
                </a:cubicBezTo>
                <a:close/>
                <a:moveTo>
                  <a:pt x="1994" y="1478"/>
                </a:moveTo>
                <a:cubicBezTo>
                  <a:pt x="1824" y="1972"/>
                  <a:pt x="1194" y="2357"/>
                  <a:pt x="1194" y="2357"/>
                </a:cubicBezTo>
                <a:lnTo>
                  <a:pt x="1194" y="1299"/>
                </a:lnTo>
                <a:lnTo>
                  <a:pt x="344" y="1299"/>
                </a:lnTo>
                <a:cubicBezTo>
                  <a:pt x="243" y="854"/>
                  <a:pt x="313" y="400"/>
                  <a:pt x="313" y="400"/>
                </a:cubicBezTo>
                <a:lnTo>
                  <a:pt x="1194" y="241"/>
                </a:lnTo>
                <a:lnTo>
                  <a:pt x="1194" y="1299"/>
                </a:lnTo>
                <a:lnTo>
                  <a:pt x="2045" y="1299"/>
                </a:lnTo>
                <a:cubicBezTo>
                  <a:pt x="2031" y="1359"/>
                  <a:pt x="2015" y="1420"/>
                  <a:pt x="1994" y="14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37" name="1-13">
            <a:extLst>
              <a:ext uri="{FF2B5EF4-FFF2-40B4-BE49-F238E27FC236}">
                <a16:creationId xmlns:a16="http://schemas.microsoft.com/office/drawing/2014/main" id="{0FDD8AA1-1FE1-4EA3-8F83-61A3E4AEFDE4}"/>
              </a:ext>
            </a:extLst>
          </p:cNvPr>
          <p:cNvSpPr/>
          <p:nvPr/>
        </p:nvSpPr>
        <p:spPr>
          <a:xfrm>
            <a:off x="7230292" y="1915963"/>
            <a:ext cx="454612" cy="502062"/>
          </a:xfrm>
          <a:custGeom>
            <a:avLst/>
            <a:gdLst>
              <a:gd name="T0" fmla="*/ 121763 h 600884"/>
              <a:gd name="T1" fmla="*/ 121763 h 600884"/>
              <a:gd name="T2" fmla="*/ 121763 h 600884"/>
              <a:gd name="T3" fmla="*/ 121763 h 600884"/>
              <a:gd name="T4" fmla="*/ 121763 h 600884"/>
              <a:gd name="T5" fmla="*/ 121763 h 600884"/>
              <a:gd name="T6" fmla="*/ 121763 h 600884"/>
              <a:gd name="T7" fmla="*/ 121763 h 600884"/>
              <a:gd name="T8" fmla="*/ 121763 h 600884"/>
              <a:gd name="T9" fmla="*/ 121763 h 600884"/>
              <a:gd name="T10" fmla="*/ 121763 h 600884"/>
              <a:gd name="T11" fmla="*/ 121763 h 600884"/>
              <a:gd name="T12" fmla="*/ 121763 h 600884"/>
              <a:gd name="T13" fmla="*/ 121763 h 600884"/>
              <a:gd name="T14" fmla="*/ 121763 h 600884"/>
              <a:gd name="T15" fmla="*/ 121763 h 600884"/>
              <a:gd name="T16" fmla="*/ 121763 h 600884"/>
              <a:gd name="T17" fmla="*/ 121763 h 600884"/>
              <a:gd name="T18" fmla="*/ 121763 h 600884"/>
              <a:gd name="T19" fmla="*/ 121763 h 600884"/>
              <a:gd name="T20" fmla="*/ 121763 h 600884"/>
              <a:gd name="T21" fmla="*/ 121763 h 600884"/>
              <a:gd name="T22" fmla="*/ 121763 h 600884"/>
              <a:gd name="T23" fmla="*/ 121763 h 600884"/>
              <a:gd name="T24" fmla="*/ 121763 h 600884"/>
              <a:gd name="T25" fmla="*/ 121763 h 600884"/>
              <a:gd name="T26" fmla="*/ 121763 h 600884"/>
              <a:gd name="T27" fmla="*/ 121763 h 600884"/>
              <a:gd name="T28" fmla="*/ 121763 h 600884"/>
              <a:gd name="T29" fmla="*/ 121763 h 600884"/>
              <a:gd name="T30" fmla="*/ 121763 h 600884"/>
              <a:gd name="T31" fmla="*/ 121763 h 600884"/>
              <a:gd name="T32" fmla="*/ 121763 h 600884"/>
              <a:gd name="T33" fmla="*/ 121763 h 600884"/>
              <a:gd name="T34" fmla="*/ 121763 h 600884"/>
              <a:gd name="T35" fmla="*/ 121763 h 600884"/>
              <a:gd name="T36" fmla="*/ 121763 h 600884"/>
              <a:gd name="T37" fmla="*/ 121763 h 600884"/>
              <a:gd name="T38" fmla="*/ 121763 h 600884"/>
              <a:gd name="T39" fmla="*/ 121763 h 600884"/>
              <a:gd name="T40" fmla="*/ 121763 h 600884"/>
              <a:gd name="T41" fmla="*/ 121763 h 600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88" h="2641">
                <a:moveTo>
                  <a:pt x="2284" y="245"/>
                </a:moveTo>
                <a:cubicBezTo>
                  <a:pt x="2279" y="217"/>
                  <a:pt x="2258" y="195"/>
                  <a:pt x="2230" y="190"/>
                </a:cubicBezTo>
                <a:lnTo>
                  <a:pt x="1206" y="1"/>
                </a:lnTo>
                <a:cubicBezTo>
                  <a:pt x="1198" y="0"/>
                  <a:pt x="1190" y="0"/>
                  <a:pt x="1182" y="1"/>
                </a:cubicBezTo>
                <a:lnTo>
                  <a:pt x="159" y="190"/>
                </a:lnTo>
                <a:cubicBezTo>
                  <a:pt x="131" y="195"/>
                  <a:pt x="109" y="217"/>
                  <a:pt x="105" y="245"/>
                </a:cubicBezTo>
                <a:cubicBezTo>
                  <a:pt x="100" y="274"/>
                  <a:pt x="0" y="961"/>
                  <a:pt x="202" y="1554"/>
                </a:cubicBezTo>
                <a:cubicBezTo>
                  <a:pt x="405" y="2155"/>
                  <a:pt x="1128" y="2611"/>
                  <a:pt x="1159" y="2630"/>
                </a:cubicBezTo>
                <a:cubicBezTo>
                  <a:pt x="1170" y="2637"/>
                  <a:pt x="1182" y="2641"/>
                  <a:pt x="1194" y="2641"/>
                </a:cubicBezTo>
                <a:cubicBezTo>
                  <a:pt x="1207" y="2641"/>
                  <a:pt x="1219" y="2637"/>
                  <a:pt x="1230" y="2630"/>
                </a:cubicBezTo>
                <a:cubicBezTo>
                  <a:pt x="1260" y="2611"/>
                  <a:pt x="1983" y="2155"/>
                  <a:pt x="2187" y="1554"/>
                </a:cubicBezTo>
                <a:cubicBezTo>
                  <a:pt x="2388" y="961"/>
                  <a:pt x="2288" y="274"/>
                  <a:pt x="2284" y="245"/>
                </a:cubicBezTo>
                <a:close/>
                <a:moveTo>
                  <a:pt x="1994" y="1478"/>
                </a:moveTo>
                <a:cubicBezTo>
                  <a:pt x="1824" y="1972"/>
                  <a:pt x="1194" y="2357"/>
                  <a:pt x="1194" y="2357"/>
                </a:cubicBezTo>
                <a:lnTo>
                  <a:pt x="1194" y="1299"/>
                </a:lnTo>
                <a:lnTo>
                  <a:pt x="344" y="1299"/>
                </a:lnTo>
                <a:cubicBezTo>
                  <a:pt x="243" y="854"/>
                  <a:pt x="313" y="400"/>
                  <a:pt x="313" y="400"/>
                </a:cubicBezTo>
                <a:lnTo>
                  <a:pt x="1194" y="241"/>
                </a:lnTo>
                <a:lnTo>
                  <a:pt x="1194" y="1299"/>
                </a:lnTo>
                <a:lnTo>
                  <a:pt x="2045" y="1299"/>
                </a:lnTo>
                <a:cubicBezTo>
                  <a:pt x="2031" y="1359"/>
                  <a:pt x="2015" y="1420"/>
                  <a:pt x="1994" y="14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1" name="1-14">
            <a:extLst>
              <a:ext uri="{FF2B5EF4-FFF2-40B4-BE49-F238E27FC236}">
                <a16:creationId xmlns:a16="http://schemas.microsoft.com/office/drawing/2014/main" id="{D47F57D4-76C9-427C-938A-A3B62578C51F}"/>
              </a:ext>
            </a:extLst>
          </p:cNvPr>
          <p:cNvSpPr/>
          <p:nvPr/>
        </p:nvSpPr>
        <p:spPr>
          <a:xfrm>
            <a:off x="9726015" y="1705083"/>
            <a:ext cx="916936" cy="91693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38" name="1-15">
            <a:extLst>
              <a:ext uri="{FF2B5EF4-FFF2-40B4-BE49-F238E27FC236}">
                <a16:creationId xmlns:a16="http://schemas.microsoft.com/office/drawing/2014/main" id="{3239112B-912E-4223-95F3-85DDA3BCA471}"/>
              </a:ext>
            </a:extLst>
          </p:cNvPr>
          <p:cNvSpPr/>
          <p:nvPr/>
        </p:nvSpPr>
        <p:spPr>
          <a:xfrm>
            <a:off x="9959098" y="1915963"/>
            <a:ext cx="454612" cy="502062"/>
          </a:xfrm>
          <a:custGeom>
            <a:avLst/>
            <a:gdLst>
              <a:gd name="T0" fmla="*/ 121763 h 600884"/>
              <a:gd name="T1" fmla="*/ 121763 h 600884"/>
              <a:gd name="T2" fmla="*/ 121763 h 600884"/>
              <a:gd name="T3" fmla="*/ 121763 h 600884"/>
              <a:gd name="T4" fmla="*/ 121763 h 600884"/>
              <a:gd name="T5" fmla="*/ 121763 h 600884"/>
              <a:gd name="T6" fmla="*/ 121763 h 600884"/>
              <a:gd name="T7" fmla="*/ 121763 h 600884"/>
              <a:gd name="T8" fmla="*/ 121763 h 600884"/>
              <a:gd name="T9" fmla="*/ 121763 h 600884"/>
              <a:gd name="T10" fmla="*/ 121763 h 600884"/>
              <a:gd name="T11" fmla="*/ 121763 h 600884"/>
              <a:gd name="T12" fmla="*/ 121763 h 600884"/>
              <a:gd name="T13" fmla="*/ 121763 h 600884"/>
              <a:gd name="T14" fmla="*/ 121763 h 600884"/>
              <a:gd name="T15" fmla="*/ 121763 h 600884"/>
              <a:gd name="T16" fmla="*/ 121763 h 600884"/>
              <a:gd name="T17" fmla="*/ 121763 h 600884"/>
              <a:gd name="T18" fmla="*/ 121763 h 600884"/>
              <a:gd name="T19" fmla="*/ 121763 h 600884"/>
              <a:gd name="T20" fmla="*/ 121763 h 600884"/>
              <a:gd name="T21" fmla="*/ 121763 h 600884"/>
              <a:gd name="T22" fmla="*/ 121763 h 600884"/>
              <a:gd name="T23" fmla="*/ 121763 h 600884"/>
              <a:gd name="T24" fmla="*/ 121763 h 600884"/>
              <a:gd name="T25" fmla="*/ 121763 h 600884"/>
              <a:gd name="T26" fmla="*/ 121763 h 600884"/>
              <a:gd name="T27" fmla="*/ 121763 h 600884"/>
              <a:gd name="T28" fmla="*/ 121763 h 600884"/>
              <a:gd name="T29" fmla="*/ 121763 h 600884"/>
              <a:gd name="T30" fmla="*/ 121763 h 600884"/>
              <a:gd name="T31" fmla="*/ 121763 h 600884"/>
              <a:gd name="T32" fmla="*/ 121763 h 600884"/>
              <a:gd name="T33" fmla="*/ 121763 h 600884"/>
              <a:gd name="T34" fmla="*/ 121763 h 600884"/>
              <a:gd name="T35" fmla="*/ 121763 h 600884"/>
              <a:gd name="T36" fmla="*/ 121763 h 600884"/>
              <a:gd name="T37" fmla="*/ 121763 h 600884"/>
              <a:gd name="T38" fmla="*/ 121763 h 600884"/>
              <a:gd name="T39" fmla="*/ 121763 h 600884"/>
              <a:gd name="T40" fmla="*/ 121763 h 600884"/>
              <a:gd name="T41" fmla="*/ 121763 h 600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88" h="2641">
                <a:moveTo>
                  <a:pt x="2284" y="245"/>
                </a:moveTo>
                <a:cubicBezTo>
                  <a:pt x="2279" y="217"/>
                  <a:pt x="2258" y="195"/>
                  <a:pt x="2230" y="190"/>
                </a:cubicBezTo>
                <a:lnTo>
                  <a:pt x="1206" y="1"/>
                </a:lnTo>
                <a:cubicBezTo>
                  <a:pt x="1198" y="0"/>
                  <a:pt x="1190" y="0"/>
                  <a:pt x="1182" y="1"/>
                </a:cubicBezTo>
                <a:lnTo>
                  <a:pt x="159" y="190"/>
                </a:lnTo>
                <a:cubicBezTo>
                  <a:pt x="131" y="195"/>
                  <a:pt x="109" y="217"/>
                  <a:pt x="105" y="245"/>
                </a:cubicBezTo>
                <a:cubicBezTo>
                  <a:pt x="100" y="274"/>
                  <a:pt x="0" y="961"/>
                  <a:pt x="202" y="1554"/>
                </a:cubicBezTo>
                <a:cubicBezTo>
                  <a:pt x="405" y="2155"/>
                  <a:pt x="1128" y="2611"/>
                  <a:pt x="1159" y="2630"/>
                </a:cubicBezTo>
                <a:cubicBezTo>
                  <a:pt x="1170" y="2637"/>
                  <a:pt x="1182" y="2641"/>
                  <a:pt x="1194" y="2641"/>
                </a:cubicBezTo>
                <a:cubicBezTo>
                  <a:pt x="1207" y="2641"/>
                  <a:pt x="1219" y="2637"/>
                  <a:pt x="1230" y="2630"/>
                </a:cubicBezTo>
                <a:cubicBezTo>
                  <a:pt x="1260" y="2611"/>
                  <a:pt x="1983" y="2155"/>
                  <a:pt x="2187" y="1554"/>
                </a:cubicBezTo>
                <a:cubicBezTo>
                  <a:pt x="2388" y="961"/>
                  <a:pt x="2288" y="274"/>
                  <a:pt x="2284" y="245"/>
                </a:cubicBezTo>
                <a:close/>
                <a:moveTo>
                  <a:pt x="1994" y="1478"/>
                </a:moveTo>
                <a:cubicBezTo>
                  <a:pt x="1824" y="1972"/>
                  <a:pt x="1194" y="2357"/>
                  <a:pt x="1194" y="2357"/>
                </a:cubicBezTo>
                <a:lnTo>
                  <a:pt x="1194" y="1299"/>
                </a:lnTo>
                <a:lnTo>
                  <a:pt x="344" y="1299"/>
                </a:lnTo>
                <a:cubicBezTo>
                  <a:pt x="243" y="854"/>
                  <a:pt x="313" y="400"/>
                  <a:pt x="313" y="400"/>
                </a:cubicBezTo>
                <a:lnTo>
                  <a:pt x="1194" y="241"/>
                </a:lnTo>
                <a:lnTo>
                  <a:pt x="1194" y="1299"/>
                </a:lnTo>
                <a:lnTo>
                  <a:pt x="2045" y="1299"/>
                </a:lnTo>
                <a:cubicBezTo>
                  <a:pt x="2031" y="1359"/>
                  <a:pt x="2015" y="1420"/>
                  <a:pt x="1994" y="14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3" name="1-16">
            <a:extLst>
              <a:ext uri="{FF2B5EF4-FFF2-40B4-BE49-F238E27FC236}">
                <a16:creationId xmlns:a16="http://schemas.microsoft.com/office/drawing/2014/main" id="{F4C45281-7A4B-4C54-A2F9-94EA276CBF05}"/>
              </a:ext>
            </a:extLst>
          </p:cNvPr>
          <p:cNvSpPr/>
          <p:nvPr/>
        </p:nvSpPr>
        <p:spPr>
          <a:xfrm>
            <a:off x="677082" y="3311370"/>
            <a:ext cx="2641966" cy="508713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miter lim="400000"/>
          </a:ln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</a:rPr>
              <a:t>活动概况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1-17">
            <a:extLst>
              <a:ext uri="{FF2B5EF4-FFF2-40B4-BE49-F238E27FC236}">
                <a16:creationId xmlns:a16="http://schemas.microsoft.com/office/drawing/2014/main" id="{B7FBB8CC-0CAF-4F98-B53C-7083FAC9CD03}"/>
              </a:ext>
            </a:extLst>
          </p:cNvPr>
          <p:cNvSpPr txBox="1"/>
          <p:nvPr/>
        </p:nvSpPr>
        <p:spPr>
          <a:xfrm>
            <a:off x="744052" y="3948555"/>
            <a:ext cx="2508028" cy="1295771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marL="228568" indent="-228568" algn="l" defTabSz="91426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70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2830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599960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091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4224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356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488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62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100"/>
              <a:t>请在此输入有关于活动概况的相关说明，以便于观众更好的理解，输入文字时可以直接复制，粘贴时请选择右键只保留文本</a:t>
            </a:r>
            <a:endParaRPr lang="zh-CN" altLang="en-US" sz="1100" dirty="0"/>
          </a:p>
        </p:txBody>
      </p:sp>
      <p:sp>
        <p:nvSpPr>
          <p:cNvPr id="25" name="1-18">
            <a:extLst>
              <a:ext uri="{FF2B5EF4-FFF2-40B4-BE49-F238E27FC236}">
                <a16:creationId xmlns:a16="http://schemas.microsoft.com/office/drawing/2014/main" id="{CE6E6465-8979-4DD2-9061-0B96FEB46447}"/>
              </a:ext>
            </a:extLst>
          </p:cNvPr>
          <p:cNvSpPr txBox="1"/>
          <p:nvPr/>
        </p:nvSpPr>
        <p:spPr>
          <a:xfrm>
            <a:off x="3472858" y="3948555"/>
            <a:ext cx="2508028" cy="1295771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defPPr>
              <a:defRPr lang="zh-CN"/>
            </a:defPPr>
            <a:lvl1pPr indent="0" algn="ctr" defTabSz="914264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 sz="1100"/>
            </a:lvl1pPr>
            <a:lvl2pPr marL="685702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2pPr>
            <a:lvl3pPr marL="1142830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3pPr>
            <a:lvl4pPr marL="1599960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/>
            </a:lvl4pPr>
            <a:lvl5pPr marL="2057091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/>
            </a:lvl5pPr>
            <a:lvl6pPr marL="2514224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356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488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622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100"/>
              <a:t>请在此输入有关于活动概况的相关说明，以便于观众更好的理解，输入文字时可以直接复制，粘贴时请选择右键只保留文本</a:t>
            </a:r>
          </a:p>
        </p:txBody>
      </p:sp>
      <p:sp>
        <p:nvSpPr>
          <p:cNvPr id="26" name="1-19">
            <a:extLst>
              <a:ext uri="{FF2B5EF4-FFF2-40B4-BE49-F238E27FC236}">
                <a16:creationId xmlns:a16="http://schemas.microsoft.com/office/drawing/2014/main" id="{1EF3B2CE-BAA6-47CC-B7C1-1DD867798DD2}"/>
              </a:ext>
            </a:extLst>
          </p:cNvPr>
          <p:cNvSpPr txBox="1"/>
          <p:nvPr/>
        </p:nvSpPr>
        <p:spPr>
          <a:xfrm>
            <a:off x="6208991" y="3948555"/>
            <a:ext cx="2508028" cy="1295771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defPPr>
              <a:defRPr lang="zh-CN"/>
            </a:defPPr>
            <a:lvl1pPr indent="0" algn="ctr" defTabSz="914264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 sz="1100"/>
            </a:lvl1pPr>
            <a:lvl2pPr marL="685702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2pPr>
            <a:lvl3pPr marL="1142830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3pPr>
            <a:lvl4pPr marL="1599960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/>
            </a:lvl4pPr>
            <a:lvl5pPr marL="2057091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/>
            </a:lvl5pPr>
            <a:lvl6pPr marL="2514224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356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488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622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100"/>
              <a:t>请在此输入有关于活动概况的相关说明，以便于观众更好的理解，输入文字时可以直接复制，粘贴时请选择右键只保留文本</a:t>
            </a:r>
          </a:p>
        </p:txBody>
      </p:sp>
      <p:sp>
        <p:nvSpPr>
          <p:cNvPr id="27" name="1-20">
            <a:extLst>
              <a:ext uri="{FF2B5EF4-FFF2-40B4-BE49-F238E27FC236}">
                <a16:creationId xmlns:a16="http://schemas.microsoft.com/office/drawing/2014/main" id="{A12EFD90-A980-4632-BEBF-63F9D24B45A7}"/>
              </a:ext>
            </a:extLst>
          </p:cNvPr>
          <p:cNvSpPr txBox="1"/>
          <p:nvPr/>
        </p:nvSpPr>
        <p:spPr>
          <a:xfrm>
            <a:off x="8952452" y="3948555"/>
            <a:ext cx="2508028" cy="1295771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defPPr>
              <a:defRPr lang="zh-CN"/>
            </a:defPPr>
            <a:lvl1pPr indent="0" algn="ctr" defTabSz="914264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 sz="1100"/>
            </a:lvl1pPr>
            <a:lvl2pPr marL="685702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2pPr>
            <a:lvl3pPr marL="1142830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3pPr>
            <a:lvl4pPr marL="1599960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/>
            </a:lvl4pPr>
            <a:lvl5pPr marL="2057091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/>
            </a:lvl5pPr>
            <a:lvl6pPr marL="2514224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356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488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622" indent="-228568" defTabSz="91426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100"/>
              <a:t>请在此输入有关于活动概况的相关说明，以便于观众更好的理解，输入文字时可以直接复制，粘贴时请选择右键只保留文本</a:t>
            </a:r>
          </a:p>
        </p:txBody>
      </p:sp>
      <p:sp>
        <p:nvSpPr>
          <p:cNvPr id="28" name="1-21">
            <a:extLst>
              <a:ext uri="{FF2B5EF4-FFF2-40B4-BE49-F238E27FC236}">
                <a16:creationId xmlns:a16="http://schemas.microsoft.com/office/drawing/2014/main" id="{9ACF98D5-270F-4993-8946-4D9F1D1EC9E6}"/>
              </a:ext>
            </a:extLst>
          </p:cNvPr>
          <p:cNvSpPr/>
          <p:nvPr/>
        </p:nvSpPr>
        <p:spPr>
          <a:xfrm>
            <a:off x="3405887" y="3311370"/>
            <a:ext cx="2639313" cy="508713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miter lim="400000"/>
          </a:ln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</a:rPr>
              <a:t>活动概况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1-22">
            <a:extLst>
              <a:ext uri="{FF2B5EF4-FFF2-40B4-BE49-F238E27FC236}">
                <a16:creationId xmlns:a16="http://schemas.microsoft.com/office/drawing/2014/main" id="{E8DC648F-F463-432A-ACDB-DC5A8F80048C}"/>
              </a:ext>
            </a:extLst>
          </p:cNvPr>
          <p:cNvSpPr/>
          <p:nvPr/>
        </p:nvSpPr>
        <p:spPr>
          <a:xfrm>
            <a:off x="6134692" y="3311370"/>
            <a:ext cx="2641967" cy="508713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miter lim="400000"/>
          </a:ln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</a:rPr>
              <a:t>活动概况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1-23">
            <a:extLst>
              <a:ext uri="{FF2B5EF4-FFF2-40B4-BE49-F238E27FC236}">
                <a16:creationId xmlns:a16="http://schemas.microsoft.com/office/drawing/2014/main" id="{EE006C8A-28EA-4863-AF90-7267D14F562B}"/>
              </a:ext>
            </a:extLst>
          </p:cNvPr>
          <p:cNvSpPr/>
          <p:nvPr/>
        </p:nvSpPr>
        <p:spPr>
          <a:xfrm>
            <a:off x="8892808" y="3311370"/>
            <a:ext cx="2641967" cy="508713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miter lim="400000"/>
          </a:ln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</a:rPr>
              <a:t>活动概况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1-24">
            <a:extLst>
              <a:ext uri="{FF2B5EF4-FFF2-40B4-BE49-F238E27FC236}">
                <a16:creationId xmlns:a16="http://schemas.microsoft.com/office/drawing/2014/main" id="{5B146BEE-1FBC-4900-90CC-6AE24BBDF0AB}"/>
              </a:ext>
            </a:extLst>
          </p:cNvPr>
          <p:cNvSpPr/>
          <p:nvPr/>
        </p:nvSpPr>
        <p:spPr>
          <a:xfrm>
            <a:off x="677082" y="5508778"/>
            <a:ext cx="2641966" cy="508713"/>
          </a:xfrm>
          <a:prstGeom prst="rect">
            <a:avLst/>
          </a:prstGeom>
          <a:solidFill>
            <a:schemeClr val="accent1"/>
          </a:solidFill>
          <a:ln w="12700">
            <a:noFill/>
            <a:miter lim="400000"/>
          </a:ln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活动概况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2" name="1-25">
            <a:extLst>
              <a:ext uri="{FF2B5EF4-FFF2-40B4-BE49-F238E27FC236}">
                <a16:creationId xmlns:a16="http://schemas.microsoft.com/office/drawing/2014/main" id="{09513019-45D1-4179-9C9D-67759DD6254C}"/>
              </a:ext>
            </a:extLst>
          </p:cNvPr>
          <p:cNvSpPr/>
          <p:nvPr/>
        </p:nvSpPr>
        <p:spPr>
          <a:xfrm>
            <a:off x="3405887" y="5508778"/>
            <a:ext cx="2639313" cy="508713"/>
          </a:xfrm>
          <a:prstGeom prst="rect">
            <a:avLst/>
          </a:prstGeom>
          <a:solidFill>
            <a:schemeClr val="accent1"/>
          </a:solidFill>
          <a:ln w="12700">
            <a:noFill/>
            <a:miter lim="400000"/>
          </a:ln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活动概况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3" name="1-26">
            <a:extLst>
              <a:ext uri="{FF2B5EF4-FFF2-40B4-BE49-F238E27FC236}">
                <a16:creationId xmlns:a16="http://schemas.microsoft.com/office/drawing/2014/main" id="{4C5959E4-509C-48B2-A169-FFBDC7889D78}"/>
              </a:ext>
            </a:extLst>
          </p:cNvPr>
          <p:cNvSpPr/>
          <p:nvPr/>
        </p:nvSpPr>
        <p:spPr>
          <a:xfrm>
            <a:off x="6134692" y="5508778"/>
            <a:ext cx="2641967" cy="508713"/>
          </a:xfrm>
          <a:prstGeom prst="rect">
            <a:avLst/>
          </a:prstGeom>
          <a:solidFill>
            <a:schemeClr val="accent1"/>
          </a:solidFill>
          <a:ln w="12700">
            <a:noFill/>
            <a:miter lim="400000"/>
          </a:ln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1800" b="1">
                <a:solidFill>
                  <a:schemeClr val="bg1"/>
                </a:solidFill>
              </a:rPr>
              <a:t>活动概况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34" name="1-27">
            <a:extLst>
              <a:ext uri="{FF2B5EF4-FFF2-40B4-BE49-F238E27FC236}">
                <a16:creationId xmlns:a16="http://schemas.microsoft.com/office/drawing/2014/main" id="{4DBB9168-1E0B-4269-8143-46760EEC3234}"/>
              </a:ext>
            </a:extLst>
          </p:cNvPr>
          <p:cNvSpPr/>
          <p:nvPr/>
        </p:nvSpPr>
        <p:spPr>
          <a:xfrm>
            <a:off x="8892808" y="5508778"/>
            <a:ext cx="2641967" cy="508713"/>
          </a:xfrm>
          <a:prstGeom prst="rect">
            <a:avLst/>
          </a:prstGeom>
          <a:solidFill>
            <a:schemeClr val="accent1"/>
          </a:solidFill>
          <a:ln w="12700">
            <a:noFill/>
            <a:miter lim="400000"/>
          </a:ln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1800" b="1">
                <a:solidFill>
                  <a:schemeClr val="bg1"/>
                </a:solidFill>
              </a:rPr>
              <a:t>活动概况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680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1-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16BF24B-08FF-425E-8775-1C1D6CF8753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82221" y="1556208"/>
            <a:ext cx="9227558" cy="4651936"/>
            <a:chOff x="1482221" y="1393648"/>
            <a:chExt cx="9227558" cy="4651936"/>
          </a:xfrm>
        </p:grpSpPr>
        <p:sp>
          <p:nvSpPr>
            <p:cNvPr id="8" name="îṥļiďê">
              <a:extLst>
                <a:ext uri="{FF2B5EF4-FFF2-40B4-BE49-F238E27FC236}">
                  <a16:creationId xmlns:a16="http://schemas.microsoft.com/office/drawing/2014/main" id="{F7955568-6036-400D-9E87-0DE425810031}"/>
                </a:ext>
              </a:extLst>
            </p:cNvPr>
            <p:cNvSpPr/>
            <p:nvPr/>
          </p:nvSpPr>
          <p:spPr>
            <a:xfrm>
              <a:off x="7360868" y="3930907"/>
              <a:ext cx="1701451" cy="1718463"/>
            </a:xfrm>
            <a:prstGeom prst="ellipse">
              <a:avLst/>
            </a:prstGeom>
            <a:solidFill>
              <a:schemeClr val="accent4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i$1ïdé">
              <a:extLst>
                <a:ext uri="{FF2B5EF4-FFF2-40B4-BE49-F238E27FC236}">
                  <a16:creationId xmlns:a16="http://schemas.microsoft.com/office/drawing/2014/main" id="{D6C938A5-D124-4A59-9B39-77C39E284128}"/>
                </a:ext>
              </a:extLst>
            </p:cNvPr>
            <p:cNvSpPr/>
            <p:nvPr/>
          </p:nvSpPr>
          <p:spPr>
            <a:xfrm>
              <a:off x="5524385" y="2529000"/>
              <a:ext cx="2127782" cy="2149057"/>
            </a:xfrm>
            <a:prstGeom prst="ellipse">
              <a:avLst/>
            </a:prstGeom>
            <a:solidFill>
              <a:schemeClr val="accent3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şľîďê">
              <a:extLst>
                <a:ext uri="{FF2B5EF4-FFF2-40B4-BE49-F238E27FC236}">
                  <a16:creationId xmlns:a16="http://schemas.microsoft.com/office/drawing/2014/main" id="{E7945016-649A-4B26-BF50-51EA9D43C85A}"/>
                </a:ext>
              </a:extLst>
            </p:cNvPr>
            <p:cNvSpPr/>
            <p:nvPr/>
          </p:nvSpPr>
          <p:spPr>
            <a:xfrm>
              <a:off x="2755967" y="2529726"/>
              <a:ext cx="1982992" cy="2002819"/>
            </a:xfrm>
            <a:prstGeom prst="ellipse">
              <a:avLst/>
            </a:prstGeom>
            <a:solidFill>
              <a:schemeClr val="accent2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iśḷíḑè">
              <a:extLst>
                <a:ext uri="{FF2B5EF4-FFF2-40B4-BE49-F238E27FC236}">
                  <a16:creationId xmlns:a16="http://schemas.microsoft.com/office/drawing/2014/main" id="{5A11FF5B-8DE7-41F8-B98C-E0713B0BE2B8}"/>
                </a:ext>
              </a:extLst>
            </p:cNvPr>
            <p:cNvSpPr/>
            <p:nvPr/>
          </p:nvSpPr>
          <p:spPr>
            <a:xfrm>
              <a:off x="8070417" y="2711801"/>
              <a:ext cx="2639362" cy="26657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ïŝľïḑe">
              <a:extLst>
                <a:ext uri="{FF2B5EF4-FFF2-40B4-BE49-F238E27FC236}">
                  <a16:creationId xmlns:a16="http://schemas.microsoft.com/office/drawing/2014/main" id="{B8AA868B-D110-4117-ABA2-DFEB2DB503C0}"/>
                </a:ext>
              </a:extLst>
            </p:cNvPr>
            <p:cNvSpPr/>
            <p:nvPr/>
          </p:nvSpPr>
          <p:spPr>
            <a:xfrm>
              <a:off x="6692079" y="2711801"/>
              <a:ext cx="1802720" cy="18207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îSḷïďê">
              <a:extLst>
                <a:ext uri="{FF2B5EF4-FFF2-40B4-BE49-F238E27FC236}">
                  <a16:creationId xmlns:a16="http://schemas.microsoft.com/office/drawing/2014/main" id="{42909815-AAB3-4E00-9E01-4A00686FA9C4}"/>
                </a:ext>
              </a:extLst>
            </p:cNvPr>
            <p:cNvSpPr/>
            <p:nvPr/>
          </p:nvSpPr>
          <p:spPr>
            <a:xfrm>
              <a:off x="1482221" y="2529999"/>
              <a:ext cx="1802720" cy="18207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ḻîḋé">
              <a:extLst>
                <a:ext uri="{FF2B5EF4-FFF2-40B4-BE49-F238E27FC236}">
                  <a16:creationId xmlns:a16="http://schemas.microsoft.com/office/drawing/2014/main" id="{0BD26796-82EE-4CEC-9D6B-CDC6BC39E162}"/>
                </a:ext>
              </a:extLst>
            </p:cNvPr>
            <p:cNvSpPr txBox="1"/>
            <p:nvPr/>
          </p:nvSpPr>
          <p:spPr>
            <a:xfrm>
              <a:off x="1555581" y="3758239"/>
              <a:ext cx="1656000" cy="430886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24</a:t>
              </a:r>
              <a:r>
                <a:rPr lang="en-US" sz="2400" b="1" dirty="0">
                  <a:solidFill>
                    <a:schemeClr val="bg1"/>
                  </a:solidFill>
                </a:rPr>
                <a:t>%</a:t>
              </a:r>
            </a:p>
          </p:txBody>
        </p:sp>
        <p:sp>
          <p:nvSpPr>
            <p:cNvPr id="15" name="íṣļîḋê">
              <a:extLst>
                <a:ext uri="{FF2B5EF4-FFF2-40B4-BE49-F238E27FC236}">
                  <a16:creationId xmlns:a16="http://schemas.microsoft.com/office/drawing/2014/main" id="{37253DFE-E84D-46E3-A96E-1E4C0469654D}"/>
                </a:ext>
              </a:extLst>
            </p:cNvPr>
            <p:cNvSpPr txBox="1"/>
            <p:nvPr/>
          </p:nvSpPr>
          <p:spPr>
            <a:xfrm flipH="1">
              <a:off x="1555581" y="2691618"/>
              <a:ext cx="1656000" cy="396212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</a:rPr>
                <a:t>活动概况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íṡḷîde">
              <a:extLst>
                <a:ext uri="{FF2B5EF4-FFF2-40B4-BE49-F238E27FC236}">
                  <a16:creationId xmlns:a16="http://schemas.microsoft.com/office/drawing/2014/main" id="{5127D64E-FD79-4AF5-87AE-BD57D1AF21E7}"/>
                </a:ext>
              </a:extLst>
            </p:cNvPr>
            <p:cNvSpPr/>
            <p:nvPr/>
          </p:nvSpPr>
          <p:spPr>
            <a:xfrm flipH="1">
              <a:off x="1555581" y="3149364"/>
              <a:ext cx="1656000" cy="670408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</a:rPr>
                <a:t>请在此输入有关于活动概况的相关说明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ísḻíḋè">
              <a:extLst>
                <a:ext uri="{FF2B5EF4-FFF2-40B4-BE49-F238E27FC236}">
                  <a16:creationId xmlns:a16="http://schemas.microsoft.com/office/drawing/2014/main" id="{EB4F3B43-B656-46A9-9B04-C8554D8846E0}"/>
                </a:ext>
              </a:extLst>
            </p:cNvPr>
            <p:cNvSpPr/>
            <p:nvPr/>
          </p:nvSpPr>
          <p:spPr>
            <a:xfrm>
              <a:off x="3485603" y="3043268"/>
              <a:ext cx="1982992" cy="20028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íṡļïḋe">
              <a:extLst>
                <a:ext uri="{FF2B5EF4-FFF2-40B4-BE49-F238E27FC236}">
                  <a16:creationId xmlns:a16="http://schemas.microsoft.com/office/drawing/2014/main" id="{436F8B05-21F5-455F-8EDE-0F3C7D3FC8C8}"/>
                </a:ext>
              </a:extLst>
            </p:cNvPr>
            <p:cNvSpPr/>
            <p:nvPr/>
          </p:nvSpPr>
          <p:spPr>
            <a:xfrm>
              <a:off x="4981829" y="3622173"/>
              <a:ext cx="2399420" cy="24234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ïṩḻîdê">
              <a:extLst>
                <a:ext uri="{FF2B5EF4-FFF2-40B4-BE49-F238E27FC236}">
                  <a16:creationId xmlns:a16="http://schemas.microsoft.com/office/drawing/2014/main" id="{5FE509E9-8203-4E0C-95B2-16D908C22AEA}"/>
                </a:ext>
              </a:extLst>
            </p:cNvPr>
            <p:cNvSpPr txBox="1"/>
            <p:nvPr/>
          </p:nvSpPr>
          <p:spPr>
            <a:xfrm>
              <a:off x="3649099" y="4362545"/>
              <a:ext cx="1656000" cy="430886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41</a:t>
              </a:r>
              <a:r>
                <a:rPr lang="en-US" sz="2400" b="1" dirty="0">
                  <a:solidFill>
                    <a:schemeClr val="bg1"/>
                  </a:solidFill>
                </a:rPr>
                <a:t>%</a:t>
              </a:r>
            </a:p>
          </p:txBody>
        </p:sp>
        <p:sp>
          <p:nvSpPr>
            <p:cNvPr id="20" name="ïśḻiďe">
              <a:extLst>
                <a:ext uri="{FF2B5EF4-FFF2-40B4-BE49-F238E27FC236}">
                  <a16:creationId xmlns:a16="http://schemas.microsoft.com/office/drawing/2014/main" id="{75207800-C4CE-4110-9ACE-E7D250C79C2D}"/>
                </a:ext>
              </a:extLst>
            </p:cNvPr>
            <p:cNvSpPr txBox="1"/>
            <p:nvPr/>
          </p:nvSpPr>
          <p:spPr>
            <a:xfrm flipH="1">
              <a:off x="3649099" y="3295924"/>
              <a:ext cx="1656000" cy="396212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</a:rPr>
                <a:t>活动概况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î$ļîḍe">
              <a:extLst>
                <a:ext uri="{FF2B5EF4-FFF2-40B4-BE49-F238E27FC236}">
                  <a16:creationId xmlns:a16="http://schemas.microsoft.com/office/drawing/2014/main" id="{C94EB44C-48CF-420F-9968-8778358D83C2}"/>
                </a:ext>
              </a:extLst>
            </p:cNvPr>
            <p:cNvSpPr/>
            <p:nvPr/>
          </p:nvSpPr>
          <p:spPr>
            <a:xfrm flipH="1">
              <a:off x="3649099" y="3723602"/>
              <a:ext cx="1656000" cy="670408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</a:rPr>
                <a:t>请在此输入有关于活动概况的相关说明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íSḻïḍê">
              <a:extLst>
                <a:ext uri="{FF2B5EF4-FFF2-40B4-BE49-F238E27FC236}">
                  <a16:creationId xmlns:a16="http://schemas.microsoft.com/office/drawing/2014/main" id="{4F87D2AF-DDCE-46E6-8F92-E029E5574270}"/>
                </a:ext>
              </a:extLst>
            </p:cNvPr>
            <p:cNvSpPr txBox="1"/>
            <p:nvPr/>
          </p:nvSpPr>
          <p:spPr>
            <a:xfrm>
              <a:off x="5353539" y="5151746"/>
              <a:ext cx="1656000" cy="430886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73</a:t>
              </a:r>
              <a:r>
                <a:rPr lang="en-US" sz="2400" b="1" dirty="0">
                  <a:solidFill>
                    <a:schemeClr val="bg1"/>
                  </a:solidFill>
                </a:rPr>
                <a:t>%</a:t>
              </a:r>
            </a:p>
          </p:txBody>
        </p:sp>
        <p:sp>
          <p:nvSpPr>
            <p:cNvPr id="23" name="isḷîḋê">
              <a:extLst>
                <a:ext uri="{FF2B5EF4-FFF2-40B4-BE49-F238E27FC236}">
                  <a16:creationId xmlns:a16="http://schemas.microsoft.com/office/drawing/2014/main" id="{3E515A17-9FC8-442C-B0F4-67EA32009B7B}"/>
                </a:ext>
              </a:extLst>
            </p:cNvPr>
            <p:cNvSpPr txBox="1"/>
            <p:nvPr/>
          </p:nvSpPr>
          <p:spPr>
            <a:xfrm flipH="1">
              <a:off x="5353539" y="4085125"/>
              <a:ext cx="1656000" cy="396212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</a:rPr>
                <a:t>活动概况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ïṥľîḓé">
              <a:extLst>
                <a:ext uri="{FF2B5EF4-FFF2-40B4-BE49-F238E27FC236}">
                  <a16:creationId xmlns:a16="http://schemas.microsoft.com/office/drawing/2014/main" id="{B22A7A4E-F799-42E5-B6B2-9CC6ACC4F04B}"/>
                </a:ext>
              </a:extLst>
            </p:cNvPr>
            <p:cNvSpPr/>
            <p:nvPr/>
          </p:nvSpPr>
          <p:spPr>
            <a:xfrm flipH="1">
              <a:off x="5353539" y="4481339"/>
              <a:ext cx="1656000" cy="670408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</a:rPr>
                <a:t>请在此输入有关于活动概况的相关说明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ïṧlïḓê">
              <a:extLst>
                <a:ext uri="{FF2B5EF4-FFF2-40B4-BE49-F238E27FC236}">
                  <a16:creationId xmlns:a16="http://schemas.microsoft.com/office/drawing/2014/main" id="{78E5EBD9-8413-439F-B026-B3AC98413492}"/>
                </a:ext>
              </a:extLst>
            </p:cNvPr>
            <p:cNvSpPr txBox="1"/>
            <p:nvPr/>
          </p:nvSpPr>
          <p:spPr>
            <a:xfrm>
              <a:off x="6765439" y="3940041"/>
              <a:ext cx="1656000" cy="430886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35</a:t>
              </a:r>
              <a:r>
                <a:rPr lang="en-US" sz="2400" b="1" dirty="0">
                  <a:solidFill>
                    <a:schemeClr val="bg1"/>
                  </a:solidFill>
                </a:rPr>
                <a:t>%</a:t>
              </a:r>
            </a:p>
          </p:txBody>
        </p:sp>
        <p:sp>
          <p:nvSpPr>
            <p:cNvPr id="26" name="i$1ïḓe">
              <a:extLst>
                <a:ext uri="{FF2B5EF4-FFF2-40B4-BE49-F238E27FC236}">
                  <a16:creationId xmlns:a16="http://schemas.microsoft.com/office/drawing/2014/main" id="{126E7E47-E377-4FB9-95F9-AF29BB841563}"/>
                </a:ext>
              </a:extLst>
            </p:cNvPr>
            <p:cNvSpPr txBox="1"/>
            <p:nvPr/>
          </p:nvSpPr>
          <p:spPr>
            <a:xfrm flipH="1">
              <a:off x="6765439" y="2873420"/>
              <a:ext cx="1656000" cy="396212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</a:rPr>
                <a:t>活动概况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ïšḻíḑe">
              <a:extLst>
                <a:ext uri="{FF2B5EF4-FFF2-40B4-BE49-F238E27FC236}">
                  <a16:creationId xmlns:a16="http://schemas.microsoft.com/office/drawing/2014/main" id="{6E16FECA-8541-447D-ACFC-01657096BE56}"/>
                </a:ext>
              </a:extLst>
            </p:cNvPr>
            <p:cNvSpPr/>
            <p:nvPr/>
          </p:nvSpPr>
          <p:spPr>
            <a:xfrm flipH="1">
              <a:off x="6765439" y="3269634"/>
              <a:ext cx="1656000" cy="670408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</a:rPr>
                <a:t>请在此输入有关于活动概况的相关说明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8" name="is1iḑe">
              <a:extLst>
                <a:ext uri="{FF2B5EF4-FFF2-40B4-BE49-F238E27FC236}">
                  <a16:creationId xmlns:a16="http://schemas.microsoft.com/office/drawing/2014/main" id="{C9B6EF6A-4D5A-4901-9BCF-EBF769D867CA}"/>
                </a:ext>
              </a:extLst>
            </p:cNvPr>
            <p:cNvSpPr txBox="1"/>
            <p:nvPr/>
          </p:nvSpPr>
          <p:spPr>
            <a:xfrm>
              <a:off x="8562098" y="4362545"/>
              <a:ext cx="1656000" cy="430886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8</a:t>
              </a:r>
              <a:r>
                <a:rPr lang="en-US" sz="2400" b="1" dirty="0">
                  <a:solidFill>
                    <a:schemeClr val="bg1"/>
                  </a:solidFill>
                </a:rPr>
                <a:t>6%</a:t>
              </a:r>
            </a:p>
          </p:txBody>
        </p:sp>
        <p:sp>
          <p:nvSpPr>
            <p:cNvPr id="29" name="íṡ1iḋè">
              <a:extLst>
                <a:ext uri="{FF2B5EF4-FFF2-40B4-BE49-F238E27FC236}">
                  <a16:creationId xmlns:a16="http://schemas.microsoft.com/office/drawing/2014/main" id="{9795CE79-CA88-48CA-AB0F-F4D24D80C1A4}"/>
                </a:ext>
              </a:extLst>
            </p:cNvPr>
            <p:cNvSpPr txBox="1"/>
            <p:nvPr/>
          </p:nvSpPr>
          <p:spPr>
            <a:xfrm flipH="1">
              <a:off x="8562098" y="3295924"/>
              <a:ext cx="1656000" cy="396212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</a:rPr>
                <a:t>活动概况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îSļïḓé">
              <a:extLst>
                <a:ext uri="{FF2B5EF4-FFF2-40B4-BE49-F238E27FC236}">
                  <a16:creationId xmlns:a16="http://schemas.microsoft.com/office/drawing/2014/main" id="{392C73E6-19DA-4CA0-BC87-F635C326F7E5}"/>
                </a:ext>
              </a:extLst>
            </p:cNvPr>
            <p:cNvSpPr/>
            <p:nvPr/>
          </p:nvSpPr>
          <p:spPr>
            <a:xfrm flipH="1">
              <a:off x="8562098" y="3692138"/>
              <a:ext cx="1656000" cy="670408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</a:rPr>
                <a:t>请在此输入有关于活动概况的相关说明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1" name="ïṥľiḓe">
              <a:extLst>
                <a:ext uri="{FF2B5EF4-FFF2-40B4-BE49-F238E27FC236}">
                  <a16:creationId xmlns:a16="http://schemas.microsoft.com/office/drawing/2014/main" id="{3C6A5620-0BED-4E10-97D9-91379A200D0B}"/>
                </a:ext>
              </a:extLst>
            </p:cNvPr>
            <p:cNvSpPr/>
            <p:nvPr/>
          </p:nvSpPr>
          <p:spPr>
            <a:xfrm>
              <a:off x="5277497" y="2695782"/>
              <a:ext cx="1190227" cy="1202127"/>
            </a:xfrm>
            <a:prstGeom prst="ellipse">
              <a:avLst/>
            </a:prstGeom>
            <a:solidFill>
              <a:schemeClr val="accent5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$ľîďè">
              <a:extLst>
                <a:ext uri="{FF2B5EF4-FFF2-40B4-BE49-F238E27FC236}">
                  <a16:creationId xmlns:a16="http://schemas.microsoft.com/office/drawing/2014/main" id="{1451D566-57D2-42C1-94EF-6C9FE58B734D}"/>
                </a:ext>
              </a:extLst>
            </p:cNvPr>
            <p:cNvSpPr txBox="1"/>
            <p:nvPr/>
          </p:nvSpPr>
          <p:spPr>
            <a:xfrm>
              <a:off x="2886032" y="1393648"/>
              <a:ext cx="6584968" cy="125340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/>
                <a:t>请在此输入有关于活动概况的相关说明，以便于观众更好的理解，输入文字时可以直接复制，粘贴时请选择右键只保留文本</a:t>
              </a:r>
              <a:endParaRPr lang="zh-CN" altLang="en-US" sz="1600" dirty="0"/>
            </a:p>
          </p:txBody>
        </p:sp>
      </p:grpSp>
      <p:sp>
        <p:nvSpPr>
          <p:cNvPr id="2" name="1-2">
            <a:extLst>
              <a:ext uri="{FF2B5EF4-FFF2-40B4-BE49-F238E27FC236}">
                <a16:creationId xmlns:a16="http://schemas.microsoft.com/office/drawing/2014/main" id="{6C9D87CD-A6E7-47DC-8F79-BC363314FC15}"/>
              </a:ext>
            </a:extLst>
          </p:cNvPr>
          <p:cNvSpPr txBox="1"/>
          <p:nvPr/>
        </p:nvSpPr>
        <p:spPr>
          <a:xfrm>
            <a:off x="548640" y="392025"/>
            <a:ext cx="1995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活动概况</a:t>
            </a:r>
          </a:p>
        </p:txBody>
      </p:sp>
      <p:sp>
        <p:nvSpPr>
          <p:cNvPr id="4" name="1-3">
            <a:extLst>
              <a:ext uri="{FF2B5EF4-FFF2-40B4-BE49-F238E27FC236}">
                <a16:creationId xmlns:a16="http://schemas.microsoft.com/office/drawing/2014/main" id="{56A71271-3A73-4481-926E-F5501242887C}"/>
              </a:ext>
            </a:extLst>
          </p:cNvPr>
          <p:cNvSpPr txBox="1"/>
          <p:nvPr/>
        </p:nvSpPr>
        <p:spPr>
          <a:xfrm>
            <a:off x="2287214" y="392025"/>
            <a:ext cx="152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accent1"/>
                </a:solidFill>
              </a:rPr>
              <a:t>ACTIVITY </a:t>
            </a:r>
          </a:p>
          <a:p>
            <a:r>
              <a:rPr lang="en-US" altLang="zh-CN" sz="1600" b="1">
                <a:solidFill>
                  <a:schemeClr val="accent1"/>
                </a:solidFill>
              </a:rPr>
              <a:t>OVERVIEW </a:t>
            </a:r>
          </a:p>
        </p:txBody>
      </p:sp>
      <p:sp>
        <p:nvSpPr>
          <p:cNvPr id="36" name="1-4">
            <a:extLst>
              <a:ext uri="{FF2B5EF4-FFF2-40B4-BE49-F238E27FC236}">
                <a16:creationId xmlns:a16="http://schemas.microsoft.com/office/drawing/2014/main" id="{D1F9C22C-C6DA-4D9B-8945-CA63AE58931B}"/>
              </a:ext>
            </a:extLst>
          </p:cNvPr>
          <p:cNvSpPr/>
          <p:nvPr/>
        </p:nvSpPr>
        <p:spPr>
          <a:xfrm>
            <a:off x="406399" y="392025"/>
            <a:ext cx="90806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1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-1">
            <a:extLst>
              <a:ext uri="{FF2B5EF4-FFF2-40B4-BE49-F238E27FC236}">
                <a16:creationId xmlns:a16="http://schemas.microsoft.com/office/drawing/2014/main" id="{1A966C57-1411-416D-A624-E65446022A3B}"/>
              </a:ext>
            </a:extLst>
          </p:cNvPr>
          <p:cNvSpPr/>
          <p:nvPr/>
        </p:nvSpPr>
        <p:spPr>
          <a:xfrm rot="5400000">
            <a:off x="4940516" y="1780130"/>
            <a:ext cx="690630" cy="3472365"/>
          </a:xfrm>
          <a:prstGeom prst="leftBracket">
            <a:avLst>
              <a:gd name="adj" fmla="val 429983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1-2">
            <a:extLst>
              <a:ext uri="{FF2B5EF4-FFF2-40B4-BE49-F238E27FC236}">
                <a16:creationId xmlns:a16="http://schemas.microsoft.com/office/drawing/2014/main" id="{5FE443DB-AF76-447C-8445-263212A68205}"/>
              </a:ext>
            </a:extLst>
          </p:cNvPr>
          <p:cNvSpPr/>
          <p:nvPr/>
        </p:nvSpPr>
        <p:spPr>
          <a:xfrm flipV="1">
            <a:off x="4336463" y="2135937"/>
            <a:ext cx="1899019" cy="881691"/>
          </a:xfrm>
          <a:custGeom>
            <a:avLst/>
            <a:gdLst/>
            <a:ahLst/>
            <a:cxnLst/>
            <a:rect l="l" t="t" r="r" b="b"/>
            <a:pathLst>
              <a:path w="1343204" h="644411">
                <a:moveTo>
                  <a:pt x="0" y="644411"/>
                </a:moveTo>
                <a:lnTo>
                  <a:pt x="1343204" y="644411"/>
                </a:lnTo>
                <a:lnTo>
                  <a:pt x="1343204" y="187211"/>
                </a:lnTo>
                <a:lnTo>
                  <a:pt x="750417" y="187211"/>
                </a:lnTo>
                <a:lnTo>
                  <a:pt x="671602" y="0"/>
                </a:lnTo>
                <a:lnTo>
                  <a:pt x="592788" y="187211"/>
                </a:lnTo>
                <a:lnTo>
                  <a:pt x="0" y="1872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1-3">
            <a:extLst>
              <a:ext uri="{FF2B5EF4-FFF2-40B4-BE49-F238E27FC236}">
                <a16:creationId xmlns:a16="http://schemas.microsoft.com/office/drawing/2014/main" id="{35D78FFB-EE96-4541-A955-BCDEFFE98462}"/>
              </a:ext>
            </a:extLst>
          </p:cNvPr>
          <p:cNvSpPr/>
          <p:nvPr/>
        </p:nvSpPr>
        <p:spPr>
          <a:xfrm>
            <a:off x="1811524" y="3645024"/>
            <a:ext cx="8744147" cy="176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1-4">
            <a:extLst>
              <a:ext uri="{FF2B5EF4-FFF2-40B4-BE49-F238E27FC236}">
                <a16:creationId xmlns:a16="http://schemas.microsoft.com/office/drawing/2014/main" id="{03D31C88-5505-4479-A3A6-8B26F948B683}"/>
              </a:ext>
            </a:extLst>
          </p:cNvPr>
          <p:cNvSpPr/>
          <p:nvPr/>
        </p:nvSpPr>
        <p:spPr>
          <a:xfrm>
            <a:off x="3549651" y="3645024"/>
            <a:ext cx="3478510" cy="194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1-5">
            <a:extLst>
              <a:ext uri="{FF2B5EF4-FFF2-40B4-BE49-F238E27FC236}">
                <a16:creationId xmlns:a16="http://schemas.microsoft.com/office/drawing/2014/main" id="{B99FA6FA-C0E8-41A0-BC4B-3F99A89B74D1}"/>
              </a:ext>
            </a:extLst>
          </p:cNvPr>
          <p:cNvSpPr/>
          <p:nvPr/>
        </p:nvSpPr>
        <p:spPr>
          <a:xfrm>
            <a:off x="1648685" y="3570351"/>
            <a:ext cx="325677" cy="32567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1-6">
            <a:extLst>
              <a:ext uri="{FF2B5EF4-FFF2-40B4-BE49-F238E27FC236}">
                <a16:creationId xmlns:a16="http://schemas.microsoft.com/office/drawing/2014/main" id="{6A644499-9815-4F64-8E2A-13E15B62944D}"/>
              </a:ext>
            </a:extLst>
          </p:cNvPr>
          <p:cNvSpPr/>
          <p:nvPr/>
        </p:nvSpPr>
        <p:spPr>
          <a:xfrm>
            <a:off x="1721349" y="3643015"/>
            <a:ext cx="180349" cy="18034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1-7">
            <a:extLst>
              <a:ext uri="{FF2B5EF4-FFF2-40B4-BE49-F238E27FC236}">
                <a16:creationId xmlns:a16="http://schemas.microsoft.com/office/drawing/2014/main" id="{E36B2D14-0CDF-463E-A4E5-2D9F67836F01}"/>
              </a:ext>
            </a:extLst>
          </p:cNvPr>
          <p:cNvSpPr/>
          <p:nvPr/>
        </p:nvSpPr>
        <p:spPr>
          <a:xfrm>
            <a:off x="3386811" y="3570351"/>
            <a:ext cx="325677" cy="3256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1-8">
            <a:extLst>
              <a:ext uri="{FF2B5EF4-FFF2-40B4-BE49-F238E27FC236}">
                <a16:creationId xmlns:a16="http://schemas.microsoft.com/office/drawing/2014/main" id="{AE68B0D6-4D88-4B27-8AE0-7FA445697C62}"/>
              </a:ext>
            </a:extLst>
          </p:cNvPr>
          <p:cNvSpPr/>
          <p:nvPr/>
        </p:nvSpPr>
        <p:spPr>
          <a:xfrm>
            <a:off x="3459475" y="3643015"/>
            <a:ext cx="180349" cy="18034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1-9">
            <a:extLst>
              <a:ext uri="{FF2B5EF4-FFF2-40B4-BE49-F238E27FC236}">
                <a16:creationId xmlns:a16="http://schemas.microsoft.com/office/drawing/2014/main" id="{0B62F142-87E5-4EDD-9696-97182EB865ED}"/>
              </a:ext>
            </a:extLst>
          </p:cNvPr>
          <p:cNvSpPr/>
          <p:nvPr/>
        </p:nvSpPr>
        <p:spPr>
          <a:xfrm>
            <a:off x="5124938" y="3570351"/>
            <a:ext cx="325677" cy="3256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1-10">
            <a:extLst>
              <a:ext uri="{FF2B5EF4-FFF2-40B4-BE49-F238E27FC236}">
                <a16:creationId xmlns:a16="http://schemas.microsoft.com/office/drawing/2014/main" id="{4986B5F5-C88E-45A9-9907-76192CAF3D0C}"/>
              </a:ext>
            </a:extLst>
          </p:cNvPr>
          <p:cNvSpPr/>
          <p:nvPr/>
        </p:nvSpPr>
        <p:spPr>
          <a:xfrm>
            <a:off x="5197602" y="3643015"/>
            <a:ext cx="180349" cy="18034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1-11">
            <a:extLst>
              <a:ext uri="{FF2B5EF4-FFF2-40B4-BE49-F238E27FC236}">
                <a16:creationId xmlns:a16="http://schemas.microsoft.com/office/drawing/2014/main" id="{CC6F9EB1-F612-48B8-97F4-0BEF497F8148}"/>
              </a:ext>
            </a:extLst>
          </p:cNvPr>
          <p:cNvSpPr/>
          <p:nvPr/>
        </p:nvSpPr>
        <p:spPr>
          <a:xfrm>
            <a:off x="6863064" y="3570351"/>
            <a:ext cx="325677" cy="3256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1-12">
            <a:extLst>
              <a:ext uri="{FF2B5EF4-FFF2-40B4-BE49-F238E27FC236}">
                <a16:creationId xmlns:a16="http://schemas.microsoft.com/office/drawing/2014/main" id="{80401FF9-C5E6-4B28-A770-5385B62B029E}"/>
              </a:ext>
            </a:extLst>
          </p:cNvPr>
          <p:cNvSpPr/>
          <p:nvPr/>
        </p:nvSpPr>
        <p:spPr>
          <a:xfrm>
            <a:off x="6935728" y="3643015"/>
            <a:ext cx="180349" cy="18034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1-13">
            <a:extLst>
              <a:ext uri="{FF2B5EF4-FFF2-40B4-BE49-F238E27FC236}">
                <a16:creationId xmlns:a16="http://schemas.microsoft.com/office/drawing/2014/main" id="{A12112FB-AAFF-405D-A4E6-A2B6E8EAB6BF}"/>
              </a:ext>
            </a:extLst>
          </p:cNvPr>
          <p:cNvSpPr/>
          <p:nvPr/>
        </p:nvSpPr>
        <p:spPr>
          <a:xfrm>
            <a:off x="8601190" y="3570351"/>
            <a:ext cx="325677" cy="32567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1-14">
            <a:extLst>
              <a:ext uri="{FF2B5EF4-FFF2-40B4-BE49-F238E27FC236}">
                <a16:creationId xmlns:a16="http://schemas.microsoft.com/office/drawing/2014/main" id="{8AC0D149-C5BC-4AC9-8BF3-6E3C1F36AD9B}"/>
              </a:ext>
            </a:extLst>
          </p:cNvPr>
          <p:cNvSpPr/>
          <p:nvPr/>
        </p:nvSpPr>
        <p:spPr>
          <a:xfrm>
            <a:off x="8673854" y="3643015"/>
            <a:ext cx="180349" cy="18034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1-15">
            <a:extLst>
              <a:ext uri="{FF2B5EF4-FFF2-40B4-BE49-F238E27FC236}">
                <a16:creationId xmlns:a16="http://schemas.microsoft.com/office/drawing/2014/main" id="{9C097BCD-0619-44DF-B0ED-6724C11F2F6A}"/>
              </a:ext>
            </a:extLst>
          </p:cNvPr>
          <p:cNvSpPr/>
          <p:nvPr/>
        </p:nvSpPr>
        <p:spPr>
          <a:xfrm>
            <a:off x="10339318" y="3570351"/>
            <a:ext cx="325677" cy="32567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1-16">
            <a:extLst>
              <a:ext uri="{FF2B5EF4-FFF2-40B4-BE49-F238E27FC236}">
                <a16:creationId xmlns:a16="http://schemas.microsoft.com/office/drawing/2014/main" id="{7AAA9C08-5304-458D-93AB-567387C63BAB}"/>
              </a:ext>
            </a:extLst>
          </p:cNvPr>
          <p:cNvSpPr/>
          <p:nvPr/>
        </p:nvSpPr>
        <p:spPr>
          <a:xfrm>
            <a:off x="10411983" y="3643015"/>
            <a:ext cx="180349" cy="18034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1-17">
            <a:extLst>
              <a:ext uri="{FF2B5EF4-FFF2-40B4-BE49-F238E27FC236}">
                <a16:creationId xmlns:a16="http://schemas.microsoft.com/office/drawing/2014/main" id="{CEA4B9DB-6B16-4DAA-95FE-9B55E02033FA}"/>
              </a:ext>
            </a:extLst>
          </p:cNvPr>
          <p:cNvSpPr txBox="1"/>
          <p:nvPr/>
        </p:nvSpPr>
        <p:spPr>
          <a:xfrm>
            <a:off x="10027279" y="4010236"/>
            <a:ext cx="949756" cy="328098"/>
          </a:xfrm>
          <a:prstGeom prst="rect">
            <a:avLst/>
          </a:prstGeom>
        </p:spPr>
        <p:txBody>
          <a:bodyPr wrap="none" lIns="90000" tIns="46800" rIns="90000" bIns="46800" anchor="ctr">
            <a:normAutofit lnSpcReduction="10000"/>
          </a:bodyPr>
          <a:lstStyle/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20XX</a:t>
            </a:r>
          </a:p>
        </p:txBody>
      </p:sp>
      <p:sp>
        <p:nvSpPr>
          <p:cNvPr id="25" name="1-18">
            <a:extLst>
              <a:ext uri="{FF2B5EF4-FFF2-40B4-BE49-F238E27FC236}">
                <a16:creationId xmlns:a16="http://schemas.microsoft.com/office/drawing/2014/main" id="{066048F9-787E-4924-9A37-A123EA98F4C1}"/>
              </a:ext>
            </a:extLst>
          </p:cNvPr>
          <p:cNvSpPr txBox="1"/>
          <p:nvPr/>
        </p:nvSpPr>
        <p:spPr>
          <a:xfrm>
            <a:off x="1336646" y="4010236"/>
            <a:ext cx="949756" cy="328098"/>
          </a:xfrm>
          <a:prstGeom prst="rect">
            <a:avLst/>
          </a:prstGeom>
        </p:spPr>
        <p:txBody>
          <a:bodyPr wrap="none" lIns="90000" tIns="46800" rIns="90000" bIns="46800" anchor="ctr">
            <a:normAutofit lnSpcReduction="10000"/>
          </a:bodyPr>
          <a:lstStyle/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20XX</a:t>
            </a:r>
          </a:p>
        </p:txBody>
      </p:sp>
      <p:sp>
        <p:nvSpPr>
          <p:cNvPr id="26" name="1-19">
            <a:extLst>
              <a:ext uri="{FF2B5EF4-FFF2-40B4-BE49-F238E27FC236}">
                <a16:creationId xmlns:a16="http://schemas.microsoft.com/office/drawing/2014/main" id="{F0D4DAEC-E86D-4ACC-B390-55688C630D7C}"/>
              </a:ext>
            </a:extLst>
          </p:cNvPr>
          <p:cNvSpPr txBox="1"/>
          <p:nvPr/>
        </p:nvSpPr>
        <p:spPr>
          <a:xfrm>
            <a:off x="3074772" y="4010236"/>
            <a:ext cx="949756" cy="328098"/>
          </a:xfrm>
          <a:prstGeom prst="rect">
            <a:avLst/>
          </a:prstGeom>
        </p:spPr>
        <p:txBody>
          <a:bodyPr wrap="none" lIns="90000" tIns="46800" rIns="90000" bIns="46800" anchor="ctr">
            <a:normAutofit lnSpcReduction="10000"/>
          </a:bodyPr>
          <a:lstStyle/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20XX</a:t>
            </a:r>
          </a:p>
        </p:txBody>
      </p:sp>
      <p:sp>
        <p:nvSpPr>
          <p:cNvPr id="27" name="1-20">
            <a:extLst>
              <a:ext uri="{FF2B5EF4-FFF2-40B4-BE49-F238E27FC236}">
                <a16:creationId xmlns:a16="http://schemas.microsoft.com/office/drawing/2014/main" id="{A67D6169-FDDA-4602-A3EC-6E0926AE0208}"/>
              </a:ext>
            </a:extLst>
          </p:cNvPr>
          <p:cNvSpPr txBox="1"/>
          <p:nvPr/>
        </p:nvSpPr>
        <p:spPr>
          <a:xfrm>
            <a:off x="4812898" y="4010236"/>
            <a:ext cx="949756" cy="328098"/>
          </a:xfrm>
          <a:prstGeom prst="rect">
            <a:avLst/>
          </a:prstGeom>
        </p:spPr>
        <p:txBody>
          <a:bodyPr wrap="none" lIns="90000" tIns="46800" rIns="90000" bIns="46800" anchor="ctr">
            <a:normAutofit lnSpcReduction="10000"/>
          </a:bodyPr>
          <a:lstStyle/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20XX</a:t>
            </a:r>
          </a:p>
        </p:txBody>
      </p:sp>
      <p:sp>
        <p:nvSpPr>
          <p:cNvPr id="28" name="1-21">
            <a:extLst>
              <a:ext uri="{FF2B5EF4-FFF2-40B4-BE49-F238E27FC236}">
                <a16:creationId xmlns:a16="http://schemas.microsoft.com/office/drawing/2014/main" id="{944E42C5-C2CD-4315-80F5-98F981AAE1C9}"/>
              </a:ext>
            </a:extLst>
          </p:cNvPr>
          <p:cNvSpPr txBox="1"/>
          <p:nvPr/>
        </p:nvSpPr>
        <p:spPr>
          <a:xfrm>
            <a:off x="6551024" y="4010236"/>
            <a:ext cx="949756" cy="328098"/>
          </a:xfrm>
          <a:prstGeom prst="rect">
            <a:avLst/>
          </a:prstGeom>
        </p:spPr>
        <p:txBody>
          <a:bodyPr wrap="none" lIns="90000" tIns="46800" rIns="90000" bIns="46800" anchor="ctr">
            <a:normAutofit lnSpcReduction="10000"/>
          </a:bodyPr>
          <a:lstStyle/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20XX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1-22">
            <a:extLst>
              <a:ext uri="{FF2B5EF4-FFF2-40B4-BE49-F238E27FC236}">
                <a16:creationId xmlns:a16="http://schemas.microsoft.com/office/drawing/2014/main" id="{F92B67B9-812F-4B50-92F0-5C8770FE37F7}"/>
              </a:ext>
            </a:extLst>
          </p:cNvPr>
          <p:cNvSpPr txBox="1"/>
          <p:nvPr/>
        </p:nvSpPr>
        <p:spPr>
          <a:xfrm>
            <a:off x="8289150" y="4010236"/>
            <a:ext cx="949756" cy="328098"/>
          </a:xfrm>
          <a:prstGeom prst="rect">
            <a:avLst/>
          </a:prstGeom>
        </p:spPr>
        <p:txBody>
          <a:bodyPr wrap="none" lIns="90000" tIns="46800" rIns="90000" bIns="46800" anchor="ctr">
            <a:normAutofit lnSpcReduction="10000"/>
          </a:bodyPr>
          <a:lstStyle/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20XX</a:t>
            </a:r>
          </a:p>
        </p:txBody>
      </p:sp>
      <p:cxnSp>
        <p:nvCxnSpPr>
          <p:cNvPr id="30" name="1-23">
            <a:extLst>
              <a:ext uri="{FF2B5EF4-FFF2-40B4-BE49-F238E27FC236}">
                <a16:creationId xmlns:a16="http://schemas.microsoft.com/office/drawing/2014/main" id="{11830487-1B77-4C73-9F4D-61E428703A38}"/>
              </a:ext>
            </a:extLst>
          </p:cNvPr>
          <p:cNvCxnSpPr/>
          <p:nvPr/>
        </p:nvCxnSpPr>
        <p:spPr>
          <a:xfrm>
            <a:off x="1811523" y="2969927"/>
            <a:ext cx="0" cy="60042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1-24">
            <a:extLst>
              <a:ext uri="{FF2B5EF4-FFF2-40B4-BE49-F238E27FC236}">
                <a16:creationId xmlns:a16="http://schemas.microsoft.com/office/drawing/2014/main" id="{7F39F804-DACD-46AD-ACF8-F17466FAB7BE}"/>
              </a:ext>
            </a:extLst>
          </p:cNvPr>
          <p:cNvCxnSpPr/>
          <p:nvPr/>
        </p:nvCxnSpPr>
        <p:spPr>
          <a:xfrm>
            <a:off x="8762084" y="2969927"/>
            <a:ext cx="0" cy="60042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1-25">
            <a:extLst>
              <a:ext uri="{FF2B5EF4-FFF2-40B4-BE49-F238E27FC236}">
                <a16:creationId xmlns:a16="http://schemas.microsoft.com/office/drawing/2014/main" id="{48268884-2F49-4D7D-94E2-B0AFEF715EEF}"/>
              </a:ext>
            </a:extLst>
          </p:cNvPr>
          <p:cNvCxnSpPr/>
          <p:nvPr/>
        </p:nvCxnSpPr>
        <p:spPr>
          <a:xfrm>
            <a:off x="10502156" y="2969927"/>
            <a:ext cx="0" cy="60042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1-26">
            <a:extLst>
              <a:ext uri="{FF2B5EF4-FFF2-40B4-BE49-F238E27FC236}">
                <a16:creationId xmlns:a16="http://schemas.microsoft.com/office/drawing/2014/main" id="{25F1AEDE-B917-4900-80F3-EFE73C1F6B66}"/>
              </a:ext>
            </a:extLst>
          </p:cNvPr>
          <p:cNvSpPr txBox="1"/>
          <p:nvPr/>
        </p:nvSpPr>
        <p:spPr bwMode="auto">
          <a:xfrm>
            <a:off x="3116753" y="4908351"/>
            <a:ext cx="5958496" cy="1112618"/>
          </a:xfrm>
          <a:prstGeom prst="rect">
            <a:avLst/>
          </a:prstGeom>
        </p:spPr>
        <p:txBody>
          <a:bodyPr wrap="square" lIns="90000" tIns="46800" rIns="90000" bIns="46800" anchor="t" anchorCtr="1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请在此输入有关于活动概况的相关说明，以便于观众更好的理解，输入文字时可以直接复制，粘贴时请选择右键只保留文本</a:t>
            </a:r>
            <a:endParaRPr lang="zh-CN" altLang="en-US" sz="1400" dirty="0"/>
          </a:p>
        </p:txBody>
      </p:sp>
      <p:sp>
        <p:nvSpPr>
          <p:cNvPr id="34" name="1-27">
            <a:extLst>
              <a:ext uri="{FF2B5EF4-FFF2-40B4-BE49-F238E27FC236}">
                <a16:creationId xmlns:a16="http://schemas.microsoft.com/office/drawing/2014/main" id="{30E20C2A-7E1C-4FD6-B358-D5C781557483}"/>
              </a:ext>
            </a:extLst>
          </p:cNvPr>
          <p:cNvSpPr/>
          <p:nvPr/>
        </p:nvSpPr>
        <p:spPr>
          <a:xfrm>
            <a:off x="7907329" y="2079000"/>
            <a:ext cx="1709510" cy="660499"/>
          </a:xfrm>
          <a:prstGeom prst="rect">
            <a:avLst/>
          </a:prstGeom>
        </p:spPr>
        <p:txBody>
          <a:bodyPr wrap="square" lIns="90000" tIns="46800" rIns="90000" bIns="46800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/>
              <a:t>请在此输入有关于活动概况的相关说明，以便于观众更好的理解</a:t>
            </a:r>
            <a:endParaRPr lang="zh-CN" altLang="en-US" sz="1100" dirty="0"/>
          </a:p>
        </p:txBody>
      </p:sp>
      <p:sp>
        <p:nvSpPr>
          <p:cNvPr id="35" name="1-28">
            <a:extLst>
              <a:ext uri="{FF2B5EF4-FFF2-40B4-BE49-F238E27FC236}">
                <a16:creationId xmlns:a16="http://schemas.microsoft.com/office/drawing/2014/main" id="{1D84A8FC-6CD0-4D4E-8968-C9F68CF3F985}"/>
              </a:ext>
            </a:extLst>
          </p:cNvPr>
          <p:cNvSpPr/>
          <p:nvPr/>
        </p:nvSpPr>
        <p:spPr>
          <a:xfrm>
            <a:off x="9647401" y="2079000"/>
            <a:ext cx="1709510" cy="660499"/>
          </a:xfrm>
          <a:prstGeom prst="rect">
            <a:avLst/>
          </a:prstGeom>
        </p:spPr>
        <p:txBody>
          <a:bodyPr wrap="square" lIns="90000" tIns="46800" rIns="90000" bIns="46800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/>
              <a:t>请在此输入有关于活动概况的相关说明，以便于观众更好的理解</a:t>
            </a:r>
            <a:endParaRPr lang="zh-CN" altLang="en-US" sz="1100" dirty="0"/>
          </a:p>
        </p:txBody>
      </p:sp>
      <p:sp>
        <p:nvSpPr>
          <p:cNvPr id="36" name="1-29">
            <a:extLst>
              <a:ext uri="{FF2B5EF4-FFF2-40B4-BE49-F238E27FC236}">
                <a16:creationId xmlns:a16="http://schemas.microsoft.com/office/drawing/2014/main" id="{59D23B16-7D57-4F40-AB61-6D4F5DA52C61}"/>
              </a:ext>
            </a:extLst>
          </p:cNvPr>
          <p:cNvSpPr/>
          <p:nvPr/>
        </p:nvSpPr>
        <p:spPr>
          <a:xfrm>
            <a:off x="955106" y="2225874"/>
            <a:ext cx="1709510" cy="660499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/>
              <a:t>请在此输入有关于活动概况的相关说明</a:t>
            </a:r>
            <a:endParaRPr lang="zh-CN" altLang="en-US" sz="1100" dirty="0"/>
          </a:p>
        </p:txBody>
      </p:sp>
      <p:sp>
        <p:nvSpPr>
          <p:cNvPr id="37" name="1-30">
            <a:extLst>
              <a:ext uri="{FF2B5EF4-FFF2-40B4-BE49-F238E27FC236}">
                <a16:creationId xmlns:a16="http://schemas.microsoft.com/office/drawing/2014/main" id="{58A16CF0-424E-4116-A2EE-76F4F564F5F9}"/>
              </a:ext>
            </a:extLst>
          </p:cNvPr>
          <p:cNvSpPr/>
          <p:nvPr/>
        </p:nvSpPr>
        <p:spPr>
          <a:xfrm>
            <a:off x="4431217" y="2135937"/>
            <a:ext cx="1709510" cy="660499"/>
          </a:xfrm>
          <a:prstGeom prst="rect">
            <a:avLst/>
          </a:prstGeom>
        </p:spPr>
        <p:txBody>
          <a:bodyPr wrap="square" lIns="90000" tIns="46800" rIns="90000" bIns="46800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</a:rPr>
              <a:t>请在此输入有关于活动概况的相关说明，以便于观众更好的理解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" name="1-31">
            <a:extLst>
              <a:ext uri="{FF2B5EF4-FFF2-40B4-BE49-F238E27FC236}">
                <a16:creationId xmlns:a16="http://schemas.microsoft.com/office/drawing/2014/main" id="{E5A73A5D-26DF-4F03-AD86-C426866F7ED4}"/>
              </a:ext>
            </a:extLst>
          </p:cNvPr>
          <p:cNvSpPr txBox="1"/>
          <p:nvPr/>
        </p:nvSpPr>
        <p:spPr>
          <a:xfrm>
            <a:off x="548640" y="392025"/>
            <a:ext cx="1995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活动概况</a:t>
            </a:r>
          </a:p>
        </p:txBody>
      </p:sp>
      <p:sp>
        <p:nvSpPr>
          <p:cNvPr id="4" name="1-32">
            <a:extLst>
              <a:ext uri="{FF2B5EF4-FFF2-40B4-BE49-F238E27FC236}">
                <a16:creationId xmlns:a16="http://schemas.microsoft.com/office/drawing/2014/main" id="{9BA396A7-CFE0-40C4-8DEA-EF9839719762}"/>
              </a:ext>
            </a:extLst>
          </p:cNvPr>
          <p:cNvSpPr txBox="1"/>
          <p:nvPr/>
        </p:nvSpPr>
        <p:spPr>
          <a:xfrm>
            <a:off x="2287214" y="392025"/>
            <a:ext cx="152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accent1"/>
                </a:solidFill>
              </a:rPr>
              <a:t>ACTIVITY </a:t>
            </a:r>
          </a:p>
          <a:p>
            <a:r>
              <a:rPr lang="en-US" altLang="zh-CN" sz="1600" b="1">
                <a:solidFill>
                  <a:schemeClr val="accent1"/>
                </a:solidFill>
              </a:rPr>
              <a:t>OVERVIEW </a:t>
            </a:r>
          </a:p>
        </p:txBody>
      </p:sp>
      <p:sp>
        <p:nvSpPr>
          <p:cNvPr id="41" name="1-33">
            <a:extLst>
              <a:ext uri="{FF2B5EF4-FFF2-40B4-BE49-F238E27FC236}">
                <a16:creationId xmlns:a16="http://schemas.microsoft.com/office/drawing/2014/main" id="{17B2A4ED-7CAE-4998-9437-FB5B371FB579}"/>
              </a:ext>
            </a:extLst>
          </p:cNvPr>
          <p:cNvSpPr/>
          <p:nvPr/>
        </p:nvSpPr>
        <p:spPr>
          <a:xfrm>
            <a:off x="406399" y="392025"/>
            <a:ext cx="90806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97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-1">
            <a:extLst>
              <a:ext uri="{FF2B5EF4-FFF2-40B4-BE49-F238E27FC236}">
                <a16:creationId xmlns:a16="http://schemas.microsoft.com/office/drawing/2014/main" id="{D1BD0651-EF82-45EB-911E-5E378C10CFD4}"/>
              </a:ext>
            </a:extLst>
          </p:cNvPr>
          <p:cNvSpPr txBox="1"/>
          <p:nvPr/>
        </p:nvSpPr>
        <p:spPr>
          <a:xfrm>
            <a:off x="548640" y="392025"/>
            <a:ext cx="1995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活动概况</a:t>
            </a:r>
          </a:p>
        </p:txBody>
      </p:sp>
      <p:sp>
        <p:nvSpPr>
          <p:cNvPr id="10" name="1-2">
            <a:extLst>
              <a:ext uri="{FF2B5EF4-FFF2-40B4-BE49-F238E27FC236}">
                <a16:creationId xmlns:a16="http://schemas.microsoft.com/office/drawing/2014/main" id="{283824DF-42B1-47D0-A6EE-C0A6265190F7}"/>
              </a:ext>
            </a:extLst>
          </p:cNvPr>
          <p:cNvSpPr txBox="1"/>
          <p:nvPr/>
        </p:nvSpPr>
        <p:spPr>
          <a:xfrm>
            <a:off x="2287214" y="392025"/>
            <a:ext cx="152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accent1"/>
                </a:solidFill>
              </a:rPr>
              <a:t>ACTIVITY </a:t>
            </a:r>
          </a:p>
          <a:p>
            <a:r>
              <a:rPr lang="en-US" altLang="zh-CN" sz="1600" b="1">
                <a:solidFill>
                  <a:schemeClr val="accent1"/>
                </a:solidFill>
              </a:rPr>
              <a:t>OVERVIEW </a:t>
            </a:r>
          </a:p>
        </p:txBody>
      </p:sp>
      <p:sp>
        <p:nvSpPr>
          <p:cNvPr id="12" name="1-3">
            <a:extLst>
              <a:ext uri="{FF2B5EF4-FFF2-40B4-BE49-F238E27FC236}">
                <a16:creationId xmlns:a16="http://schemas.microsoft.com/office/drawing/2014/main" id="{D7B56B0B-679D-4442-B888-DA88BB2AB005}"/>
              </a:ext>
            </a:extLst>
          </p:cNvPr>
          <p:cNvSpPr/>
          <p:nvPr/>
        </p:nvSpPr>
        <p:spPr>
          <a:xfrm>
            <a:off x="406399" y="392025"/>
            <a:ext cx="90806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graphicFrame>
        <p:nvGraphicFramePr>
          <p:cNvPr id="14" name="1-4">
            <a:extLst>
              <a:ext uri="{FF2B5EF4-FFF2-40B4-BE49-F238E27FC236}">
                <a16:creationId xmlns:a16="http://schemas.microsoft.com/office/drawing/2014/main" id="{C68EEFF4-480D-4D9D-A40D-6B80AA4E4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273258"/>
              </p:ext>
            </p:extLst>
          </p:nvPr>
        </p:nvGraphicFramePr>
        <p:xfrm>
          <a:off x="563605" y="2093953"/>
          <a:ext cx="5532395" cy="437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1-5">
            <a:extLst>
              <a:ext uri="{FF2B5EF4-FFF2-40B4-BE49-F238E27FC236}">
                <a16:creationId xmlns:a16="http://schemas.microsoft.com/office/drawing/2014/main" id="{990C66CA-7D16-4CAA-917D-12FA751E0433}"/>
              </a:ext>
            </a:extLst>
          </p:cNvPr>
          <p:cNvSpPr txBox="1"/>
          <p:nvPr/>
        </p:nvSpPr>
        <p:spPr>
          <a:xfrm>
            <a:off x="2140941" y="1509178"/>
            <a:ext cx="1995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活动概况</a:t>
            </a:r>
          </a:p>
        </p:txBody>
      </p:sp>
      <p:sp>
        <p:nvSpPr>
          <p:cNvPr id="16" name="1-6">
            <a:extLst>
              <a:ext uri="{FF2B5EF4-FFF2-40B4-BE49-F238E27FC236}">
                <a16:creationId xmlns:a16="http://schemas.microsoft.com/office/drawing/2014/main" id="{6022D7A7-E744-44CA-B959-9E375386498C}"/>
              </a:ext>
            </a:extLst>
          </p:cNvPr>
          <p:cNvSpPr txBox="1"/>
          <p:nvPr/>
        </p:nvSpPr>
        <p:spPr>
          <a:xfrm>
            <a:off x="6905629" y="1509178"/>
            <a:ext cx="4123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>
                <a:solidFill>
                  <a:schemeClr val="accent1"/>
                </a:solidFill>
              </a:rPr>
              <a:t>活动概况相关内容</a:t>
            </a:r>
          </a:p>
        </p:txBody>
      </p:sp>
      <p:graphicFrame>
        <p:nvGraphicFramePr>
          <p:cNvPr id="19" name="1-7">
            <a:extLst>
              <a:ext uri="{FF2B5EF4-FFF2-40B4-BE49-F238E27FC236}">
                <a16:creationId xmlns:a16="http://schemas.microsoft.com/office/drawing/2014/main" id="{D1CBBBCF-BEFE-4A0E-96C3-27E367285A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3132032"/>
              </p:ext>
            </p:extLst>
          </p:nvPr>
        </p:nvGraphicFramePr>
        <p:xfrm>
          <a:off x="6247595" y="2669539"/>
          <a:ext cx="5328920" cy="3552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2905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-1">
            <a:extLst>
              <a:ext uri="{FF2B5EF4-FFF2-40B4-BE49-F238E27FC236}">
                <a16:creationId xmlns:a16="http://schemas.microsoft.com/office/drawing/2014/main" id="{2EB584AB-383E-42AC-B1BB-8C748905A86B}"/>
              </a:ext>
            </a:extLst>
          </p:cNvPr>
          <p:cNvSpPr txBox="1">
            <a:spLocks/>
          </p:cNvSpPr>
          <p:nvPr/>
        </p:nvSpPr>
        <p:spPr>
          <a:xfrm>
            <a:off x="6096000" y="4659008"/>
            <a:ext cx="5419185" cy="1957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2000"/>
              <a:t>请在此输入有关于活动细则的相关说明，以便于观众更好的理解，输入文字时可以直接复制，粘贴时请选择右键只保留文本</a:t>
            </a:r>
          </a:p>
        </p:txBody>
      </p:sp>
      <p:sp>
        <p:nvSpPr>
          <p:cNvPr id="4" name="1-2">
            <a:extLst>
              <a:ext uri="{FF2B5EF4-FFF2-40B4-BE49-F238E27FC236}">
                <a16:creationId xmlns:a16="http://schemas.microsoft.com/office/drawing/2014/main" id="{4015E72A-70CC-4B45-9DD5-92E164A9C808}"/>
              </a:ext>
            </a:extLst>
          </p:cNvPr>
          <p:cNvSpPr txBox="1"/>
          <p:nvPr/>
        </p:nvSpPr>
        <p:spPr>
          <a:xfrm>
            <a:off x="4605722" y="3129473"/>
            <a:ext cx="1135120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/04</a:t>
            </a:r>
            <a:endParaRPr lang="zh-CN" altLang="en-US" spc="100" dirty="0">
              <a:solidFill>
                <a:schemeClr val="bg1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1-3">
            <a:extLst>
              <a:ext uri="{FF2B5EF4-FFF2-40B4-BE49-F238E27FC236}">
                <a16:creationId xmlns:a16="http://schemas.microsoft.com/office/drawing/2014/main" id="{592BECE8-5F38-4EA7-8E5D-A203A0E9B5FE}"/>
              </a:ext>
            </a:extLst>
          </p:cNvPr>
          <p:cNvSpPr txBox="1"/>
          <p:nvPr/>
        </p:nvSpPr>
        <p:spPr>
          <a:xfrm>
            <a:off x="6096000" y="3159031"/>
            <a:ext cx="393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</a:rPr>
              <a:t>活动细则</a:t>
            </a:r>
          </a:p>
        </p:txBody>
      </p:sp>
      <p:sp>
        <p:nvSpPr>
          <p:cNvPr id="15" name="1-4">
            <a:extLst>
              <a:ext uri="{FF2B5EF4-FFF2-40B4-BE49-F238E27FC236}">
                <a16:creationId xmlns:a16="http://schemas.microsoft.com/office/drawing/2014/main" id="{B2D5A801-9A45-40CF-97D5-E89D81538F81}"/>
              </a:ext>
            </a:extLst>
          </p:cNvPr>
          <p:cNvSpPr txBox="1"/>
          <p:nvPr/>
        </p:nvSpPr>
        <p:spPr>
          <a:xfrm>
            <a:off x="8991202" y="3207897"/>
            <a:ext cx="393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ACTIVITY </a:t>
            </a:r>
          </a:p>
          <a:p>
            <a:r>
              <a:rPr lang="en-US" altLang="zh-CN" sz="2400" b="1">
                <a:solidFill>
                  <a:schemeClr val="bg1"/>
                </a:solidFill>
              </a:rPr>
              <a:t>DETAILS </a:t>
            </a:r>
          </a:p>
        </p:txBody>
      </p:sp>
    </p:spTree>
    <p:extLst>
      <p:ext uri="{BB962C8B-B14F-4D97-AF65-F5344CB8AC3E}">
        <p14:creationId xmlns:p14="http://schemas.microsoft.com/office/powerpoint/2010/main" val="1279733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-1">
            <a:extLst>
              <a:ext uri="{FF2B5EF4-FFF2-40B4-BE49-F238E27FC236}">
                <a16:creationId xmlns:a16="http://schemas.microsoft.com/office/drawing/2014/main" id="{C83039AB-5260-4116-B7B8-DC019B7F0E3B}"/>
              </a:ext>
            </a:extLst>
          </p:cNvPr>
          <p:cNvSpPr txBox="1"/>
          <p:nvPr/>
        </p:nvSpPr>
        <p:spPr>
          <a:xfrm>
            <a:off x="548640" y="392025"/>
            <a:ext cx="1995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活动细则</a:t>
            </a:r>
          </a:p>
        </p:txBody>
      </p:sp>
      <p:sp>
        <p:nvSpPr>
          <p:cNvPr id="5" name="1-2">
            <a:extLst>
              <a:ext uri="{FF2B5EF4-FFF2-40B4-BE49-F238E27FC236}">
                <a16:creationId xmlns:a16="http://schemas.microsoft.com/office/drawing/2014/main" id="{D68A15F8-63B9-4361-BC96-852FB751542D}"/>
              </a:ext>
            </a:extLst>
          </p:cNvPr>
          <p:cNvSpPr txBox="1"/>
          <p:nvPr/>
        </p:nvSpPr>
        <p:spPr>
          <a:xfrm>
            <a:off x="2287214" y="392025"/>
            <a:ext cx="1431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accent1"/>
                </a:solidFill>
              </a:rPr>
              <a:t>ACTIVITY </a:t>
            </a:r>
          </a:p>
          <a:p>
            <a:r>
              <a:rPr lang="en-US" altLang="zh-CN" sz="1600" b="1">
                <a:solidFill>
                  <a:schemeClr val="accent1"/>
                </a:solidFill>
              </a:rPr>
              <a:t>DETAILS </a:t>
            </a:r>
          </a:p>
        </p:txBody>
      </p:sp>
      <p:sp>
        <p:nvSpPr>
          <p:cNvPr id="7" name="1-3">
            <a:extLst>
              <a:ext uri="{FF2B5EF4-FFF2-40B4-BE49-F238E27FC236}">
                <a16:creationId xmlns:a16="http://schemas.microsoft.com/office/drawing/2014/main" id="{3538D865-BBA2-42A8-BE34-FE9FD046FE35}"/>
              </a:ext>
            </a:extLst>
          </p:cNvPr>
          <p:cNvSpPr/>
          <p:nvPr/>
        </p:nvSpPr>
        <p:spPr>
          <a:xfrm>
            <a:off x="406399" y="392025"/>
            <a:ext cx="90806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pic>
        <p:nvPicPr>
          <p:cNvPr id="10" name="1-4" descr="图片包含 游戏机, 窗帘, 床, 房间&#10;&#10;描述已自动生成">
            <a:extLst>
              <a:ext uri="{FF2B5EF4-FFF2-40B4-BE49-F238E27FC236}">
                <a16:creationId xmlns:a16="http://schemas.microsoft.com/office/drawing/2014/main" id="{54605AF4-883C-4130-9312-3543AAB21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210" y="1306333"/>
            <a:ext cx="3701111" cy="5551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1-5">
            <a:extLst>
              <a:ext uri="{FF2B5EF4-FFF2-40B4-BE49-F238E27FC236}">
                <a16:creationId xmlns:a16="http://schemas.microsoft.com/office/drawing/2014/main" id="{429C467C-9C27-41F6-90F6-C8458D550DBC}"/>
              </a:ext>
            </a:extLst>
          </p:cNvPr>
          <p:cNvSpPr txBox="1"/>
          <p:nvPr/>
        </p:nvSpPr>
        <p:spPr>
          <a:xfrm>
            <a:off x="548640" y="2139020"/>
            <a:ext cx="93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chemeClr val="accent1"/>
                </a:solidFill>
              </a:rPr>
              <a:t>01</a:t>
            </a:r>
            <a:endParaRPr lang="zh-CN" altLang="en-US" sz="3200" b="1">
              <a:solidFill>
                <a:schemeClr val="accent1"/>
              </a:solidFill>
            </a:endParaRPr>
          </a:p>
        </p:txBody>
      </p:sp>
      <p:sp>
        <p:nvSpPr>
          <p:cNvPr id="12" name="1-6">
            <a:extLst>
              <a:ext uri="{FF2B5EF4-FFF2-40B4-BE49-F238E27FC236}">
                <a16:creationId xmlns:a16="http://schemas.microsoft.com/office/drawing/2014/main" id="{EFC7ADA4-CF67-4939-A35D-56F819E90B12}"/>
              </a:ext>
            </a:extLst>
          </p:cNvPr>
          <p:cNvSpPr txBox="1"/>
          <p:nvPr/>
        </p:nvSpPr>
        <p:spPr>
          <a:xfrm>
            <a:off x="1237392" y="2139020"/>
            <a:ext cx="27351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活动相关内容</a:t>
            </a:r>
          </a:p>
        </p:txBody>
      </p:sp>
      <p:cxnSp>
        <p:nvCxnSpPr>
          <p:cNvPr id="14" name="1-7">
            <a:extLst>
              <a:ext uri="{FF2B5EF4-FFF2-40B4-BE49-F238E27FC236}">
                <a16:creationId xmlns:a16="http://schemas.microsoft.com/office/drawing/2014/main" id="{666649B1-9744-4C2F-A918-9AAE52A54C3C}"/>
              </a:ext>
            </a:extLst>
          </p:cNvPr>
          <p:cNvCxnSpPr/>
          <p:nvPr/>
        </p:nvCxnSpPr>
        <p:spPr>
          <a:xfrm>
            <a:off x="1198880" y="2209800"/>
            <a:ext cx="0" cy="45212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-8">
            <a:extLst>
              <a:ext uri="{FF2B5EF4-FFF2-40B4-BE49-F238E27FC236}">
                <a16:creationId xmlns:a16="http://schemas.microsoft.com/office/drawing/2014/main" id="{12187BBF-53D5-4E96-8CBC-357AE581687F}"/>
              </a:ext>
            </a:extLst>
          </p:cNvPr>
          <p:cNvSpPr txBox="1"/>
          <p:nvPr/>
        </p:nvSpPr>
        <p:spPr>
          <a:xfrm>
            <a:off x="1237392" y="2661920"/>
            <a:ext cx="4965288" cy="846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tx2"/>
                </a:solidFill>
              </a:rPr>
              <a:t>请在此输入有关于活动细则的相关说明，以便于观众更好的理解，输入文字时可以直接复制，粘贴时请选择右键只保留文本</a:t>
            </a:r>
          </a:p>
        </p:txBody>
      </p:sp>
      <p:grpSp>
        <p:nvGrpSpPr>
          <p:cNvPr id="17" name="1-9">
            <a:extLst>
              <a:ext uri="{FF2B5EF4-FFF2-40B4-BE49-F238E27FC236}">
                <a16:creationId xmlns:a16="http://schemas.microsoft.com/office/drawing/2014/main" id="{BD8B9CED-026E-490A-ACEE-45653BC1D90A}"/>
              </a:ext>
            </a:extLst>
          </p:cNvPr>
          <p:cNvGrpSpPr/>
          <p:nvPr/>
        </p:nvGrpSpPr>
        <p:grpSpPr>
          <a:xfrm>
            <a:off x="548640" y="3561420"/>
            <a:ext cx="5654040" cy="1368901"/>
            <a:chOff x="548640" y="2139020"/>
            <a:chExt cx="5654040" cy="136890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D548D70-CCCE-44F1-BC26-3826D4FBD398}"/>
                </a:ext>
              </a:extLst>
            </p:cNvPr>
            <p:cNvSpPr txBox="1"/>
            <p:nvPr/>
          </p:nvSpPr>
          <p:spPr>
            <a:xfrm>
              <a:off x="548640" y="2139020"/>
              <a:ext cx="93550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200" b="1">
                  <a:solidFill>
                    <a:schemeClr val="accent1"/>
                  </a:solidFill>
                </a:rPr>
                <a:t>02</a:t>
              </a:r>
              <a:endParaRPr lang="zh-CN" altLang="en-US" sz="3200" b="1">
                <a:solidFill>
                  <a:schemeClr val="accent1"/>
                </a:solidFill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4FF044A-3A24-49E3-9832-ECE945C9728E}"/>
                </a:ext>
              </a:extLst>
            </p:cNvPr>
            <p:cNvSpPr txBox="1"/>
            <p:nvPr/>
          </p:nvSpPr>
          <p:spPr>
            <a:xfrm>
              <a:off x="1237392" y="2139020"/>
              <a:ext cx="27351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>
                  <a:solidFill>
                    <a:schemeClr val="accent1"/>
                  </a:solidFill>
                </a:rPr>
                <a:t>活动相关内容</a:t>
              </a: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FC66ACA8-897F-49AF-A801-C3BA2CA4E4DD}"/>
                </a:ext>
              </a:extLst>
            </p:cNvPr>
            <p:cNvCxnSpPr/>
            <p:nvPr/>
          </p:nvCxnSpPr>
          <p:spPr>
            <a:xfrm>
              <a:off x="1198880" y="2209800"/>
              <a:ext cx="0" cy="452120"/>
            </a:xfrm>
            <a:prstGeom prst="lin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D3ABCDA-AF86-4D34-A201-27F6645BAFE3}"/>
                </a:ext>
              </a:extLst>
            </p:cNvPr>
            <p:cNvSpPr txBox="1"/>
            <p:nvPr/>
          </p:nvSpPr>
          <p:spPr>
            <a:xfrm>
              <a:off x="1237392" y="2661920"/>
              <a:ext cx="4965288" cy="8460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tx2"/>
                  </a:solidFill>
                </a:rPr>
                <a:t>请在此输入有关于活动细则的相关说明，以便于观众更好的理解，输入文字时可以直接复制，粘贴时请选择右键只保留文本</a:t>
              </a:r>
            </a:p>
          </p:txBody>
        </p:sp>
      </p:grpSp>
      <p:grpSp>
        <p:nvGrpSpPr>
          <p:cNvPr id="22" name="1-10">
            <a:extLst>
              <a:ext uri="{FF2B5EF4-FFF2-40B4-BE49-F238E27FC236}">
                <a16:creationId xmlns:a16="http://schemas.microsoft.com/office/drawing/2014/main" id="{7678065B-334B-4F2A-8748-DF34A417AECF}"/>
              </a:ext>
            </a:extLst>
          </p:cNvPr>
          <p:cNvGrpSpPr/>
          <p:nvPr/>
        </p:nvGrpSpPr>
        <p:grpSpPr>
          <a:xfrm>
            <a:off x="548640" y="4983820"/>
            <a:ext cx="5654040" cy="1368901"/>
            <a:chOff x="548640" y="2139020"/>
            <a:chExt cx="5654040" cy="1368901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C88F5EF-E128-4824-AF79-C916F1433DD2}"/>
                </a:ext>
              </a:extLst>
            </p:cNvPr>
            <p:cNvSpPr txBox="1"/>
            <p:nvPr/>
          </p:nvSpPr>
          <p:spPr>
            <a:xfrm>
              <a:off x="548640" y="2139020"/>
              <a:ext cx="93550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200" b="1">
                  <a:solidFill>
                    <a:schemeClr val="accent1"/>
                  </a:solidFill>
                </a:rPr>
                <a:t>03</a:t>
              </a:r>
              <a:endParaRPr lang="zh-CN" altLang="en-US" sz="3200" b="1">
                <a:solidFill>
                  <a:schemeClr val="accent1"/>
                </a:solidFill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8185AE7-DF9F-497B-950A-EBC905FB385A}"/>
                </a:ext>
              </a:extLst>
            </p:cNvPr>
            <p:cNvSpPr txBox="1"/>
            <p:nvPr/>
          </p:nvSpPr>
          <p:spPr>
            <a:xfrm>
              <a:off x="1237392" y="2139020"/>
              <a:ext cx="27351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>
                  <a:solidFill>
                    <a:schemeClr val="accent1"/>
                  </a:solidFill>
                </a:rPr>
                <a:t>活动相关内容</a:t>
              </a: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0438A686-4AB5-410C-B7E6-6C1C94C85553}"/>
                </a:ext>
              </a:extLst>
            </p:cNvPr>
            <p:cNvCxnSpPr/>
            <p:nvPr/>
          </p:nvCxnSpPr>
          <p:spPr>
            <a:xfrm>
              <a:off x="1198880" y="2209800"/>
              <a:ext cx="0" cy="452120"/>
            </a:xfrm>
            <a:prstGeom prst="lin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5A4ED2F-0E06-4F52-89EC-FC99E56AF9D4}"/>
                </a:ext>
              </a:extLst>
            </p:cNvPr>
            <p:cNvSpPr txBox="1"/>
            <p:nvPr/>
          </p:nvSpPr>
          <p:spPr>
            <a:xfrm>
              <a:off x="1237392" y="2661920"/>
              <a:ext cx="4965288" cy="8460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tx2"/>
                  </a:solidFill>
                </a:rPr>
                <a:t>请在此输入有关于活动细则的相关说明，以便于观众更好的理解，输入文字时可以直接复制，粘贴时请选择右键只保留文本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155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1-1">
            <a:extLst>
              <a:ext uri="{FF2B5EF4-FFF2-40B4-BE49-F238E27FC236}">
                <a16:creationId xmlns:a16="http://schemas.microsoft.com/office/drawing/2014/main" id="{16ABAD3F-7E1B-4C85-ABC4-F3D6D7E8F8FC}"/>
              </a:ext>
            </a:extLst>
          </p:cNvPr>
          <p:cNvCxnSpPr>
            <a:cxnSpLocks/>
          </p:cNvCxnSpPr>
          <p:nvPr/>
        </p:nvCxnSpPr>
        <p:spPr>
          <a:xfrm>
            <a:off x="4550514" y="2383826"/>
            <a:ext cx="7731506" cy="0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1-2">
            <a:extLst>
              <a:ext uri="{FF2B5EF4-FFF2-40B4-BE49-F238E27FC236}">
                <a16:creationId xmlns:a16="http://schemas.microsoft.com/office/drawing/2014/main" id="{FB7D5FE9-5C9C-4F05-AB1D-144C5F159FF8}"/>
              </a:ext>
            </a:extLst>
          </p:cNvPr>
          <p:cNvCxnSpPr>
            <a:cxnSpLocks/>
          </p:cNvCxnSpPr>
          <p:nvPr/>
        </p:nvCxnSpPr>
        <p:spPr>
          <a:xfrm>
            <a:off x="5320870" y="3068286"/>
            <a:ext cx="6961150" cy="0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-3">
            <a:extLst>
              <a:ext uri="{FF2B5EF4-FFF2-40B4-BE49-F238E27FC236}">
                <a16:creationId xmlns:a16="http://schemas.microsoft.com/office/drawing/2014/main" id="{660DDE5C-9E6A-4BF6-847C-5960DF7352E8}"/>
              </a:ext>
            </a:extLst>
          </p:cNvPr>
          <p:cNvCxnSpPr/>
          <p:nvPr/>
        </p:nvCxnSpPr>
        <p:spPr>
          <a:xfrm>
            <a:off x="6082593" y="3779543"/>
            <a:ext cx="6199427" cy="0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-4">
            <a:extLst>
              <a:ext uri="{FF2B5EF4-FFF2-40B4-BE49-F238E27FC236}">
                <a16:creationId xmlns:a16="http://schemas.microsoft.com/office/drawing/2014/main" id="{DF48989F-0A5E-4CDE-863C-E24426B92984}"/>
              </a:ext>
            </a:extLst>
          </p:cNvPr>
          <p:cNvCxnSpPr>
            <a:cxnSpLocks/>
          </p:cNvCxnSpPr>
          <p:nvPr/>
        </p:nvCxnSpPr>
        <p:spPr>
          <a:xfrm>
            <a:off x="6306418" y="4456860"/>
            <a:ext cx="5975602" cy="0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1-5">
            <a:extLst>
              <a:ext uri="{FF2B5EF4-FFF2-40B4-BE49-F238E27FC236}">
                <a16:creationId xmlns:a16="http://schemas.microsoft.com/office/drawing/2014/main" id="{3681E28F-ED41-47BE-97E8-2E7A8DBCFA9C}"/>
              </a:ext>
            </a:extLst>
          </p:cNvPr>
          <p:cNvCxnSpPr/>
          <p:nvPr/>
        </p:nvCxnSpPr>
        <p:spPr>
          <a:xfrm>
            <a:off x="5050222" y="5154654"/>
            <a:ext cx="7231798" cy="0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1-6">
            <a:extLst>
              <a:ext uri="{FF2B5EF4-FFF2-40B4-BE49-F238E27FC236}">
                <a16:creationId xmlns:a16="http://schemas.microsoft.com/office/drawing/2014/main" id="{B8F526C3-CCDC-4704-A7BC-FFB759E60299}"/>
              </a:ext>
            </a:extLst>
          </p:cNvPr>
          <p:cNvCxnSpPr>
            <a:cxnSpLocks/>
          </p:cNvCxnSpPr>
          <p:nvPr/>
        </p:nvCxnSpPr>
        <p:spPr>
          <a:xfrm>
            <a:off x="4387555" y="5830449"/>
            <a:ext cx="7894465" cy="0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-7">
            <a:extLst>
              <a:ext uri="{FF2B5EF4-FFF2-40B4-BE49-F238E27FC236}">
                <a16:creationId xmlns:a16="http://schemas.microsoft.com/office/drawing/2014/main" id="{A57EE94B-E647-4C7B-ACDD-72FD72DE0466}"/>
              </a:ext>
            </a:extLst>
          </p:cNvPr>
          <p:cNvSpPr/>
          <p:nvPr/>
        </p:nvSpPr>
        <p:spPr bwMode="auto">
          <a:xfrm>
            <a:off x="810971" y="1718953"/>
            <a:ext cx="3800940" cy="1865268"/>
          </a:xfrm>
          <a:custGeom>
            <a:avLst/>
            <a:gdLst>
              <a:gd name="T0" fmla="*/ 0 w 1410"/>
              <a:gd name="T1" fmla="*/ 620 h 620"/>
              <a:gd name="T2" fmla="*/ 905 w 1410"/>
              <a:gd name="T3" fmla="*/ 0 h 620"/>
              <a:gd name="T4" fmla="*/ 1410 w 1410"/>
              <a:gd name="T5" fmla="*/ 0 h 620"/>
              <a:gd name="T6" fmla="*/ 1410 w 1410"/>
              <a:gd name="T7" fmla="*/ 221 h 620"/>
              <a:gd name="T8" fmla="*/ 915 w 1410"/>
              <a:gd name="T9" fmla="*/ 221 h 620"/>
              <a:gd name="T10" fmla="*/ 0 w 1410"/>
              <a:gd name="T11" fmla="*/ 62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10" h="620">
                <a:moveTo>
                  <a:pt x="0" y="620"/>
                </a:moveTo>
                <a:lnTo>
                  <a:pt x="905" y="0"/>
                </a:lnTo>
                <a:lnTo>
                  <a:pt x="1410" y="0"/>
                </a:lnTo>
                <a:lnTo>
                  <a:pt x="1410" y="221"/>
                </a:lnTo>
                <a:lnTo>
                  <a:pt x="915" y="221"/>
                </a:lnTo>
                <a:lnTo>
                  <a:pt x="0" y="620"/>
                </a:lnTo>
                <a:close/>
              </a:path>
            </a:pathLst>
          </a:custGeom>
          <a:solidFill>
            <a:schemeClr val="accent1"/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10" name="1-8">
            <a:extLst>
              <a:ext uri="{FF2B5EF4-FFF2-40B4-BE49-F238E27FC236}">
                <a16:creationId xmlns:a16="http://schemas.microsoft.com/office/drawing/2014/main" id="{6F6755ED-18F9-427F-9CC8-E8A79220CBC6}"/>
              </a:ext>
            </a:extLst>
          </p:cNvPr>
          <p:cNvSpPr/>
          <p:nvPr/>
        </p:nvSpPr>
        <p:spPr bwMode="auto">
          <a:xfrm>
            <a:off x="810967" y="2383826"/>
            <a:ext cx="4356253" cy="1206408"/>
          </a:xfrm>
          <a:custGeom>
            <a:avLst/>
            <a:gdLst>
              <a:gd name="T0" fmla="*/ 0 w 1616"/>
              <a:gd name="T1" fmla="*/ 401 h 401"/>
              <a:gd name="T2" fmla="*/ 915 w 1616"/>
              <a:gd name="T3" fmla="*/ 0 h 401"/>
              <a:gd name="T4" fmla="*/ 1616 w 1616"/>
              <a:gd name="T5" fmla="*/ 0 h 401"/>
              <a:gd name="T6" fmla="*/ 1616 w 1616"/>
              <a:gd name="T7" fmla="*/ 235 h 401"/>
              <a:gd name="T8" fmla="*/ 920 w 1616"/>
              <a:gd name="T9" fmla="*/ 230 h 401"/>
              <a:gd name="T10" fmla="*/ 0 w 1616"/>
              <a:gd name="T11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16" h="401">
                <a:moveTo>
                  <a:pt x="0" y="401"/>
                </a:moveTo>
                <a:lnTo>
                  <a:pt x="915" y="0"/>
                </a:lnTo>
                <a:lnTo>
                  <a:pt x="1616" y="0"/>
                </a:lnTo>
                <a:lnTo>
                  <a:pt x="1616" y="235"/>
                </a:lnTo>
                <a:lnTo>
                  <a:pt x="920" y="230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/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11" name="1-9">
            <a:extLst>
              <a:ext uri="{FF2B5EF4-FFF2-40B4-BE49-F238E27FC236}">
                <a16:creationId xmlns:a16="http://schemas.microsoft.com/office/drawing/2014/main" id="{89B65A2A-A6CA-4C0F-B6B1-4B79654B096D}"/>
              </a:ext>
            </a:extLst>
          </p:cNvPr>
          <p:cNvSpPr/>
          <p:nvPr/>
        </p:nvSpPr>
        <p:spPr bwMode="auto">
          <a:xfrm>
            <a:off x="829836" y="3075780"/>
            <a:ext cx="5102966" cy="700981"/>
          </a:xfrm>
          <a:custGeom>
            <a:avLst/>
            <a:gdLst>
              <a:gd name="T0" fmla="*/ 12 w 1893"/>
              <a:gd name="T1" fmla="*/ 169 h 233"/>
              <a:gd name="T2" fmla="*/ 913 w 1893"/>
              <a:gd name="T3" fmla="*/ 0 h 233"/>
              <a:gd name="T4" fmla="*/ 1893 w 1893"/>
              <a:gd name="T5" fmla="*/ 0 h 233"/>
              <a:gd name="T6" fmla="*/ 1893 w 1893"/>
              <a:gd name="T7" fmla="*/ 233 h 233"/>
              <a:gd name="T8" fmla="*/ 586 w 1893"/>
              <a:gd name="T9" fmla="*/ 233 h 233"/>
              <a:gd name="T10" fmla="*/ 0 w 1893"/>
              <a:gd name="T11" fmla="*/ 169 h 233"/>
              <a:gd name="T12" fmla="*/ 12 w 1893"/>
              <a:gd name="T13" fmla="*/ 169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93" h="233">
                <a:moveTo>
                  <a:pt x="12" y="169"/>
                </a:moveTo>
                <a:lnTo>
                  <a:pt x="913" y="0"/>
                </a:lnTo>
                <a:lnTo>
                  <a:pt x="1893" y="0"/>
                </a:lnTo>
                <a:lnTo>
                  <a:pt x="1893" y="233"/>
                </a:lnTo>
                <a:lnTo>
                  <a:pt x="586" y="233"/>
                </a:lnTo>
                <a:lnTo>
                  <a:pt x="0" y="169"/>
                </a:lnTo>
                <a:lnTo>
                  <a:pt x="12" y="169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12" name="1-10">
            <a:extLst>
              <a:ext uri="{FF2B5EF4-FFF2-40B4-BE49-F238E27FC236}">
                <a16:creationId xmlns:a16="http://schemas.microsoft.com/office/drawing/2014/main" id="{CDC530CD-7DED-455C-B7B4-0A5AF5756506}"/>
              </a:ext>
            </a:extLst>
          </p:cNvPr>
          <p:cNvSpPr/>
          <p:nvPr/>
        </p:nvSpPr>
        <p:spPr bwMode="auto">
          <a:xfrm>
            <a:off x="829836" y="3075780"/>
            <a:ext cx="5102966" cy="700981"/>
          </a:xfrm>
          <a:custGeom>
            <a:avLst/>
            <a:gdLst>
              <a:gd name="T0" fmla="*/ 12 w 1893"/>
              <a:gd name="T1" fmla="*/ 169 h 233"/>
              <a:gd name="T2" fmla="*/ 913 w 1893"/>
              <a:gd name="T3" fmla="*/ 0 h 233"/>
              <a:gd name="T4" fmla="*/ 1893 w 1893"/>
              <a:gd name="T5" fmla="*/ 0 h 233"/>
              <a:gd name="T6" fmla="*/ 1893 w 1893"/>
              <a:gd name="T7" fmla="*/ 233 h 233"/>
              <a:gd name="T8" fmla="*/ 586 w 1893"/>
              <a:gd name="T9" fmla="*/ 233 h 233"/>
              <a:gd name="T10" fmla="*/ 0 w 1893"/>
              <a:gd name="T11" fmla="*/ 169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93" h="233">
                <a:moveTo>
                  <a:pt x="12" y="169"/>
                </a:moveTo>
                <a:lnTo>
                  <a:pt x="913" y="0"/>
                </a:lnTo>
                <a:lnTo>
                  <a:pt x="1893" y="0"/>
                </a:lnTo>
                <a:lnTo>
                  <a:pt x="1893" y="233"/>
                </a:lnTo>
                <a:lnTo>
                  <a:pt x="586" y="233"/>
                </a:lnTo>
                <a:lnTo>
                  <a:pt x="0" y="169"/>
                </a:lnTo>
              </a:path>
            </a:pathLst>
          </a:custGeom>
          <a:noFill/>
          <a:ln w="142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13" name="1-11">
            <a:extLst>
              <a:ext uri="{FF2B5EF4-FFF2-40B4-BE49-F238E27FC236}">
                <a16:creationId xmlns:a16="http://schemas.microsoft.com/office/drawing/2014/main" id="{BDEE677E-D26B-4413-B397-DE170F0A6F30}"/>
              </a:ext>
            </a:extLst>
          </p:cNvPr>
          <p:cNvSpPr/>
          <p:nvPr/>
        </p:nvSpPr>
        <p:spPr bwMode="auto">
          <a:xfrm>
            <a:off x="829838" y="3590232"/>
            <a:ext cx="5806542" cy="878482"/>
          </a:xfrm>
          <a:custGeom>
            <a:avLst/>
            <a:gdLst>
              <a:gd name="T0" fmla="*/ 0 w 2154"/>
              <a:gd name="T1" fmla="*/ 0 h 292"/>
              <a:gd name="T2" fmla="*/ 586 w 2154"/>
              <a:gd name="T3" fmla="*/ 62 h 292"/>
              <a:gd name="T4" fmla="*/ 2154 w 2154"/>
              <a:gd name="T5" fmla="*/ 62 h 292"/>
              <a:gd name="T6" fmla="*/ 2154 w 2154"/>
              <a:gd name="T7" fmla="*/ 292 h 292"/>
              <a:gd name="T8" fmla="*/ 898 w 2154"/>
              <a:gd name="T9" fmla="*/ 292 h 292"/>
              <a:gd name="T10" fmla="*/ 567 w 2154"/>
              <a:gd name="T11" fmla="*/ 214 h 292"/>
              <a:gd name="T12" fmla="*/ 0 w 2154"/>
              <a:gd name="T13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54" h="292">
                <a:moveTo>
                  <a:pt x="0" y="0"/>
                </a:moveTo>
                <a:lnTo>
                  <a:pt x="586" y="62"/>
                </a:lnTo>
                <a:lnTo>
                  <a:pt x="2154" y="62"/>
                </a:lnTo>
                <a:lnTo>
                  <a:pt x="2154" y="292"/>
                </a:lnTo>
                <a:lnTo>
                  <a:pt x="898" y="292"/>
                </a:lnTo>
                <a:lnTo>
                  <a:pt x="567" y="2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14" name="1-12">
            <a:extLst>
              <a:ext uri="{FF2B5EF4-FFF2-40B4-BE49-F238E27FC236}">
                <a16:creationId xmlns:a16="http://schemas.microsoft.com/office/drawing/2014/main" id="{8BA76E19-2A10-45E6-9884-03DA0C51C902}"/>
              </a:ext>
            </a:extLst>
          </p:cNvPr>
          <p:cNvSpPr/>
          <p:nvPr/>
        </p:nvSpPr>
        <p:spPr bwMode="auto">
          <a:xfrm>
            <a:off x="810967" y="3584218"/>
            <a:ext cx="4458691" cy="1570436"/>
          </a:xfrm>
          <a:custGeom>
            <a:avLst/>
            <a:gdLst>
              <a:gd name="T0" fmla="*/ 7 w 1654"/>
              <a:gd name="T1" fmla="*/ 0 h 522"/>
              <a:gd name="T2" fmla="*/ 574 w 1654"/>
              <a:gd name="T3" fmla="*/ 216 h 522"/>
              <a:gd name="T4" fmla="*/ 905 w 1654"/>
              <a:gd name="T5" fmla="*/ 294 h 522"/>
              <a:gd name="T6" fmla="*/ 1654 w 1654"/>
              <a:gd name="T7" fmla="*/ 294 h 522"/>
              <a:gd name="T8" fmla="*/ 1654 w 1654"/>
              <a:gd name="T9" fmla="*/ 522 h 522"/>
              <a:gd name="T10" fmla="*/ 908 w 1654"/>
              <a:gd name="T11" fmla="*/ 522 h 522"/>
              <a:gd name="T12" fmla="*/ 512 w 1654"/>
              <a:gd name="T13" fmla="*/ 334 h 522"/>
              <a:gd name="T14" fmla="*/ 0 w 1654"/>
              <a:gd name="T15" fmla="*/ 0 h 522"/>
              <a:gd name="T16" fmla="*/ 7 w 1654"/>
              <a:gd name="T17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4" h="522">
                <a:moveTo>
                  <a:pt x="7" y="0"/>
                </a:moveTo>
                <a:lnTo>
                  <a:pt x="574" y="216"/>
                </a:lnTo>
                <a:lnTo>
                  <a:pt x="905" y="294"/>
                </a:lnTo>
                <a:lnTo>
                  <a:pt x="1654" y="294"/>
                </a:lnTo>
                <a:lnTo>
                  <a:pt x="1654" y="522"/>
                </a:lnTo>
                <a:lnTo>
                  <a:pt x="908" y="522"/>
                </a:lnTo>
                <a:lnTo>
                  <a:pt x="512" y="334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15" name="1-13">
            <a:extLst>
              <a:ext uri="{FF2B5EF4-FFF2-40B4-BE49-F238E27FC236}">
                <a16:creationId xmlns:a16="http://schemas.microsoft.com/office/drawing/2014/main" id="{4A5BE02F-9527-4B5B-83AF-7B9EDA992E57}"/>
              </a:ext>
            </a:extLst>
          </p:cNvPr>
          <p:cNvSpPr/>
          <p:nvPr/>
        </p:nvSpPr>
        <p:spPr bwMode="auto">
          <a:xfrm>
            <a:off x="810967" y="3584218"/>
            <a:ext cx="4458691" cy="1570436"/>
          </a:xfrm>
          <a:custGeom>
            <a:avLst/>
            <a:gdLst>
              <a:gd name="T0" fmla="*/ 7 w 1654"/>
              <a:gd name="T1" fmla="*/ 0 h 522"/>
              <a:gd name="T2" fmla="*/ 574 w 1654"/>
              <a:gd name="T3" fmla="*/ 216 h 522"/>
              <a:gd name="T4" fmla="*/ 905 w 1654"/>
              <a:gd name="T5" fmla="*/ 294 h 522"/>
              <a:gd name="T6" fmla="*/ 1654 w 1654"/>
              <a:gd name="T7" fmla="*/ 294 h 522"/>
              <a:gd name="T8" fmla="*/ 1654 w 1654"/>
              <a:gd name="T9" fmla="*/ 522 h 522"/>
              <a:gd name="T10" fmla="*/ 908 w 1654"/>
              <a:gd name="T11" fmla="*/ 522 h 522"/>
              <a:gd name="T12" fmla="*/ 512 w 1654"/>
              <a:gd name="T13" fmla="*/ 334 h 522"/>
              <a:gd name="T14" fmla="*/ 0 w 1654"/>
              <a:gd name="T15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54" h="522">
                <a:moveTo>
                  <a:pt x="7" y="0"/>
                </a:moveTo>
                <a:lnTo>
                  <a:pt x="574" y="216"/>
                </a:lnTo>
                <a:lnTo>
                  <a:pt x="905" y="294"/>
                </a:lnTo>
                <a:lnTo>
                  <a:pt x="1654" y="294"/>
                </a:lnTo>
                <a:lnTo>
                  <a:pt x="1654" y="522"/>
                </a:lnTo>
                <a:lnTo>
                  <a:pt x="908" y="522"/>
                </a:lnTo>
                <a:lnTo>
                  <a:pt x="512" y="334"/>
                </a:lnTo>
                <a:lnTo>
                  <a:pt x="0" y="0"/>
                </a:lnTo>
              </a:path>
            </a:pathLst>
          </a:custGeom>
          <a:noFill/>
          <a:ln w="142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16" name="1-14">
            <a:extLst>
              <a:ext uri="{FF2B5EF4-FFF2-40B4-BE49-F238E27FC236}">
                <a16:creationId xmlns:a16="http://schemas.microsoft.com/office/drawing/2014/main" id="{92EBE000-4D87-4604-B814-9B88ED0081F7}"/>
              </a:ext>
            </a:extLst>
          </p:cNvPr>
          <p:cNvSpPr/>
          <p:nvPr/>
        </p:nvSpPr>
        <p:spPr bwMode="auto">
          <a:xfrm>
            <a:off x="824449" y="3584220"/>
            <a:ext cx="3787464" cy="2262386"/>
          </a:xfrm>
          <a:custGeom>
            <a:avLst/>
            <a:gdLst>
              <a:gd name="T0" fmla="*/ 0 w 1405"/>
              <a:gd name="T1" fmla="*/ 2 h 752"/>
              <a:gd name="T2" fmla="*/ 500 w 1405"/>
              <a:gd name="T3" fmla="*/ 330 h 752"/>
              <a:gd name="T4" fmla="*/ 903 w 1405"/>
              <a:gd name="T5" fmla="*/ 522 h 752"/>
              <a:gd name="T6" fmla="*/ 1405 w 1405"/>
              <a:gd name="T7" fmla="*/ 522 h 752"/>
              <a:gd name="T8" fmla="*/ 1405 w 1405"/>
              <a:gd name="T9" fmla="*/ 752 h 752"/>
              <a:gd name="T10" fmla="*/ 896 w 1405"/>
              <a:gd name="T11" fmla="*/ 752 h 752"/>
              <a:gd name="T12" fmla="*/ 426 w 1405"/>
              <a:gd name="T13" fmla="*/ 429 h 752"/>
              <a:gd name="T14" fmla="*/ 10 w 1405"/>
              <a:gd name="T15" fmla="*/ 0 h 752"/>
              <a:gd name="T16" fmla="*/ 0 w 1405"/>
              <a:gd name="T17" fmla="*/ 2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05" h="752">
                <a:moveTo>
                  <a:pt x="0" y="2"/>
                </a:moveTo>
                <a:lnTo>
                  <a:pt x="500" y="330"/>
                </a:lnTo>
                <a:lnTo>
                  <a:pt x="903" y="522"/>
                </a:lnTo>
                <a:lnTo>
                  <a:pt x="1405" y="522"/>
                </a:lnTo>
                <a:lnTo>
                  <a:pt x="1405" y="752"/>
                </a:lnTo>
                <a:lnTo>
                  <a:pt x="896" y="752"/>
                </a:lnTo>
                <a:lnTo>
                  <a:pt x="426" y="429"/>
                </a:lnTo>
                <a:lnTo>
                  <a:pt x="10" y="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17" name="1-15">
            <a:extLst>
              <a:ext uri="{FF2B5EF4-FFF2-40B4-BE49-F238E27FC236}">
                <a16:creationId xmlns:a16="http://schemas.microsoft.com/office/drawing/2014/main" id="{AB1BC4CF-E8D7-44D2-AAA2-6FD8B90BB225}"/>
              </a:ext>
            </a:extLst>
          </p:cNvPr>
          <p:cNvSpPr/>
          <p:nvPr/>
        </p:nvSpPr>
        <p:spPr bwMode="auto">
          <a:xfrm>
            <a:off x="824449" y="3584220"/>
            <a:ext cx="3787464" cy="2262386"/>
          </a:xfrm>
          <a:custGeom>
            <a:avLst/>
            <a:gdLst>
              <a:gd name="T0" fmla="*/ 0 w 1405"/>
              <a:gd name="T1" fmla="*/ 2 h 752"/>
              <a:gd name="T2" fmla="*/ 500 w 1405"/>
              <a:gd name="T3" fmla="*/ 330 h 752"/>
              <a:gd name="T4" fmla="*/ 903 w 1405"/>
              <a:gd name="T5" fmla="*/ 522 h 752"/>
              <a:gd name="T6" fmla="*/ 1405 w 1405"/>
              <a:gd name="T7" fmla="*/ 522 h 752"/>
              <a:gd name="T8" fmla="*/ 1405 w 1405"/>
              <a:gd name="T9" fmla="*/ 752 h 752"/>
              <a:gd name="T10" fmla="*/ 896 w 1405"/>
              <a:gd name="T11" fmla="*/ 752 h 752"/>
              <a:gd name="T12" fmla="*/ 426 w 1405"/>
              <a:gd name="T13" fmla="*/ 429 h 752"/>
              <a:gd name="T14" fmla="*/ 10 w 1405"/>
              <a:gd name="T15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05" h="752">
                <a:moveTo>
                  <a:pt x="0" y="2"/>
                </a:moveTo>
                <a:lnTo>
                  <a:pt x="500" y="330"/>
                </a:lnTo>
                <a:lnTo>
                  <a:pt x="903" y="522"/>
                </a:lnTo>
                <a:lnTo>
                  <a:pt x="1405" y="522"/>
                </a:lnTo>
                <a:lnTo>
                  <a:pt x="1405" y="752"/>
                </a:lnTo>
                <a:lnTo>
                  <a:pt x="896" y="752"/>
                </a:lnTo>
                <a:lnTo>
                  <a:pt x="426" y="429"/>
                </a:lnTo>
                <a:lnTo>
                  <a:pt x="10" y="0"/>
                </a:lnTo>
              </a:path>
            </a:pathLst>
          </a:custGeom>
          <a:noFill/>
          <a:ln w="142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18" name="1-16">
            <a:extLst>
              <a:ext uri="{FF2B5EF4-FFF2-40B4-BE49-F238E27FC236}">
                <a16:creationId xmlns:a16="http://schemas.microsoft.com/office/drawing/2014/main" id="{828093ED-674A-4AF7-BAAB-02CCCFFC65E4}"/>
              </a:ext>
            </a:extLst>
          </p:cNvPr>
          <p:cNvSpPr/>
          <p:nvPr/>
        </p:nvSpPr>
        <p:spPr bwMode="auto">
          <a:xfrm>
            <a:off x="97686" y="2512752"/>
            <a:ext cx="2489210" cy="2494221"/>
          </a:xfrm>
          <a:prstGeom prst="ellipse">
            <a:avLst/>
          </a:prstGeom>
          <a:solidFill>
            <a:schemeClr val="bg2"/>
          </a:solidFill>
          <a:ln w="14288" cap="flat">
            <a:noFill/>
            <a:prstDash val="solid"/>
            <a:miter lim="800000"/>
            <a:headEnd/>
            <a:tailEnd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19" name="1-17">
            <a:extLst>
              <a:ext uri="{FF2B5EF4-FFF2-40B4-BE49-F238E27FC236}">
                <a16:creationId xmlns:a16="http://schemas.microsoft.com/office/drawing/2014/main" id="{B3460D0B-C140-4A79-B028-80CA6CFD7747}"/>
              </a:ext>
            </a:extLst>
          </p:cNvPr>
          <p:cNvSpPr/>
          <p:nvPr/>
        </p:nvSpPr>
        <p:spPr>
          <a:xfrm>
            <a:off x="4016157" y="1647371"/>
            <a:ext cx="776363" cy="776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20" name="1-18">
            <a:extLst>
              <a:ext uri="{FF2B5EF4-FFF2-40B4-BE49-F238E27FC236}">
                <a16:creationId xmlns:a16="http://schemas.microsoft.com/office/drawing/2014/main" id="{B9490413-7A5D-4B0C-AEB3-F257F64B9D59}"/>
              </a:ext>
            </a:extLst>
          </p:cNvPr>
          <p:cNvSpPr/>
          <p:nvPr/>
        </p:nvSpPr>
        <p:spPr>
          <a:xfrm>
            <a:off x="4765560" y="2351135"/>
            <a:ext cx="776363" cy="776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21" name="1-19">
            <a:extLst>
              <a:ext uri="{FF2B5EF4-FFF2-40B4-BE49-F238E27FC236}">
                <a16:creationId xmlns:a16="http://schemas.microsoft.com/office/drawing/2014/main" id="{D1FE3734-1A25-4AB0-B1D4-4597219D6C07}"/>
              </a:ext>
            </a:extLst>
          </p:cNvPr>
          <p:cNvSpPr/>
          <p:nvPr/>
        </p:nvSpPr>
        <p:spPr>
          <a:xfrm>
            <a:off x="5530056" y="3027490"/>
            <a:ext cx="776363" cy="776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22" name="1-20">
            <a:extLst>
              <a:ext uri="{FF2B5EF4-FFF2-40B4-BE49-F238E27FC236}">
                <a16:creationId xmlns:a16="http://schemas.microsoft.com/office/drawing/2014/main" id="{F9D6713E-7516-4032-A06C-44FA1E89C082}"/>
              </a:ext>
            </a:extLst>
          </p:cNvPr>
          <p:cNvSpPr/>
          <p:nvPr/>
        </p:nvSpPr>
        <p:spPr>
          <a:xfrm>
            <a:off x="6178635" y="3736199"/>
            <a:ext cx="776363" cy="776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23" name="1-21">
            <a:extLst>
              <a:ext uri="{FF2B5EF4-FFF2-40B4-BE49-F238E27FC236}">
                <a16:creationId xmlns:a16="http://schemas.microsoft.com/office/drawing/2014/main" id="{BA00DDFD-2D14-4F66-BC63-2FEF8A8CFE95}"/>
              </a:ext>
            </a:extLst>
          </p:cNvPr>
          <p:cNvSpPr/>
          <p:nvPr/>
        </p:nvSpPr>
        <p:spPr>
          <a:xfrm>
            <a:off x="4956159" y="4424471"/>
            <a:ext cx="776363" cy="776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24" name="1-22">
            <a:extLst>
              <a:ext uri="{FF2B5EF4-FFF2-40B4-BE49-F238E27FC236}">
                <a16:creationId xmlns:a16="http://schemas.microsoft.com/office/drawing/2014/main" id="{288756F4-99EF-4630-B7C6-8D7D779E7CD9}"/>
              </a:ext>
            </a:extLst>
          </p:cNvPr>
          <p:cNvSpPr/>
          <p:nvPr/>
        </p:nvSpPr>
        <p:spPr>
          <a:xfrm>
            <a:off x="4273859" y="5117526"/>
            <a:ext cx="776363" cy="776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52" name="1-23">
            <a:extLst>
              <a:ext uri="{FF2B5EF4-FFF2-40B4-BE49-F238E27FC236}">
                <a16:creationId xmlns:a16="http://schemas.microsoft.com/office/drawing/2014/main" id="{72720C84-FC3E-4AA6-8A5F-324529C11856}"/>
              </a:ext>
            </a:extLst>
          </p:cNvPr>
          <p:cNvSpPr/>
          <p:nvPr/>
        </p:nvSpPr>
        <p:spPr bwMode="auto">
          <a:xfrm>
            <a:off x="4982089" y="2535251"/>
            <a:ext cx="343319" cy="408136"/>
          </a:xfrm>
          <a:custGeom>
            <a:avLst/>
            <a:gdLst>
              <a:gd name="T0" fmla="*/ 1363 w 1738"/>
              <a:gd name="T1" fmla="*/ 606 h 2069"/>
              <a:gd name="T2" fmla="*/ 1738 w 1738"/>
              <a:gd name="T3" fmla="*/ 606 h 2069"/>
              <a:gd name="T4" fmla="*/ 1133 w 1738"/>
              <a:gd name="T5" fmla="*/ 0 h 2069"/>
              <a:gd name="T6" fmla="*/ 527 w 1738"/>
              <a:gd name="T7" fmla="*/ 606 h 2069"/>
              <a:gd name="T8" fmla="*/ 907 w 1738"/>
              <a:gd name="T9" fmla="*/ 606 h 2069"/>
              <a:gd name="T10" fmla="*/ 0 w 1738"/>
              <a:gd name="T11" fmla="*/ 2036 h 2069"/>
              <a:gd name="T12" fmla="*/ 228 w 1738"/>
              <a:gd name="T13" fmla="*/ 2069 h 2069"/>
              <a:gd name="T14" fmla="*/ 1363 w 1738"/>
              <a:gd name="T15" fmla="*/ 606 h 2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38" h="2069">
                <a:moveTo>
                  <a:pt x="1363" y="606"/>
                </a:moveTo>
                <a:lnTo>
                  <a:pt x="1738" y="606"/>
                </a:lnTo>
                <a:lnTo>
                  <a:pt x="1133" y="0"/>
                </a:lnTo>
                <a:lnTo>
                  <a:pt x="527" y="606"/>
                </a:lnTo>
                <a:lnTo>
                  <a:pt x="907" y="606"/>
                </a:lnTo>
                <a:cubicBezTo>
                  <a:pt x="854" y="1319"/>
                  <a:pt x="482" y="1896"/>
                  <a:pt x="0" y="2036"/>
                </a:cubicBezTo>
                <a:cubicBezTo>
                  <a:pt x="74" y="2057"/>
                  <a:pt x="150" y="2069"/>
                  <a:pt x="228" y="2069"/>
                </a:cubicBezTo>
                <a:cubicBezTo>
                  <a:pt x="816" y="2069"/>
                  <a:pt x="1301" y="1428"/>
                  <a:pt x="1363" y="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3" name="1-24">
            <a:extLst>
              <a:ext uri="{FF2B5EF4-FFF2-40B4-BE49-F238E27FC236}">
                <a16:creationId xmlns:a16="http://schemas.microsoft.com/office/drawing/2014/main" id="{85DA8FDB-FF83-4460-B027-0DFCD01D7172}"/>
              </a:ext>
            </a:extLst>
          </p:cNvPr>
          <p:cNvSpPr/>
          <p:nvPr/>
        </p:nvSpPr>
        <p:spPr bwMode="auto">
          <a:xfrm>
            <a:off x="4503733" y="5317518"/>
            <a:ext cx="316617" cy="376392"/>
          </a:xfrm>
          <a:custGeom>
            <a:avLst/>
            <a:gdLst>
              <a:gd name="T0" fmla="*/ 1363 w 1738"/>
              <a:gd name="T1" fmla="*/ 606 h 2069"/>
              <a:gd name="T2" fmla="*/ 1738 w 1738"/>
              <a:gd name="T3" fmla="*/ 606 h 2069"/>
              <a:gd name="T4" fmla="*/ 1133 w 1738"/>
              <a:gd name="T5" fmla="*/ 0 h 2069"/>
              <a:gd name="T6" fmla="*/ 527 w 1738"/>
              <a:gd name="T7" fmla="*/ 606 h 2069"/>
              <a:gd name="T8" fmla="*/ 907 w 1738"/>
              <a:gd name="T9" fmla="*/ 606 h 2069"/>
              <a:gd name="T10" fmla="*/ 0 w 1738"/>
              <a:gd name="T11" fmla="*/ 2036 h 2069"/>
              <a:gd name="T12" fmla="*/ 228 w 1738"/>
              <a:gd name="T13" fmla="*/ 2069 h 2069"/>
              <a:gd name="T14" fmla="*/ 1363 w 1738"/>
              <a:gd name="T15" fmla="*/ 606 h 2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38" h="2069">
                <a:moveTo>
                  <a:pt x="1363" y="606"/>
                </a:moveTo>
                <a:lnTo>
                  <a:pt x="1738" y="606"/>
                </a:lnTo>
                <a:lnTo>
                  <a:pt x="1133" y="0"/>
                </a:lnTo>
                <a:lnTo>
                  <a:pt x="527" y="606"/>
                </a:lnTo>
                <a:lnTo>
                  <a:pt x="907" y="606"/>
                </a:lnTo>
                <a:cubicBezTo>
                  <a:pt x="854" y="1319"/>
                  <a:pt x="482" y="1896"/>
                  <a:pt x="0" y="2036"/>
                </a:cubicBezTo>
                <a:cubicBezTo>
                  <a:pt x="74" y="2057"/>
                  <a:pt x="150" y="2069"/>
                  <a:pt x="228" y="2069"/>
                </a:cubicBezTo>
                <a:cubicBezTo>
                  <a:pt x="816" y="2069"/>
                  <a:pt x="1301" y="1428"/>
                  <a:pt x="1363" y="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31" name="1-25">
            <a:extLst>
              <a:ext uri="{FF2B5EF4-FFF2-40B4-BE49-F238E27FC236}">
                <a16:creationId xmlns:a16="http://schemas.microsoft.com/office/drawing/2014/main" id="{FED34703-971E-4847-874F-599E8C017F2E}"/>
              </a:ext>
            </a:extLst>
          </p:cNvPr>
          <p:cNvSpPr txBox="1"/>
          <p:nvPr/>
        </p:nvSpPr>
        <p:spPr>
          <a:xfrm>
            <a:off x="3302023" y="1793064"/>
            <a:ext cx="507186" cy="39621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2" name="1-26">
            <a:extLst>
              <a:ext uri="{FF2B5EF4-FFF2-40B4-BE49-F238E27FC236}">
                <a16:creationId xmlns:a16="http://schemas.microsoft.com/office/drawing/2014/main" id="{797CBB83-996C-4039-AD45-7FB1676D5A9B}"/>
              </a:ext>
            </a:extLst>
          </p:cNvPr>
          <p:cNvSpPr txBox="1"/>
          <p:nvPr/>
        </p:nvSpPr>
        <p:spPr>
          <a:xfrm>
            <a:off x="3302023" y="2493533"/>
            <a:ext cx="507186" cy="39621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54" name="1-27">
            <a:extLst>
              <a:ext uri="{FF2B5EF4-FFF2-40B4-BE49-F238E27FC236}">
                <a16:creationId xmlns:a16="http://schemas.microsoft.com/office/drawing/2014/main" id="{FAD71B5E-2F2C-4AD3-8B9B-F7B5D4355E75}"/>
              </a:ext>
            </a:extLst>
          </p:cNvPr>
          <p:cNvSpPr/>
          <p:nvPr/>
        </p:nvSpPr>
        <p:spPr bwMode="auto">
          <a:xfrm>
            <a:off x="5746535" y="3211553"/>
            <a:ext cx="343407" cy="408240"/>
          </a:xfrm>
          <a:custGeom>
            <a:avLst/>
            <a:gdLst>
              <a:gd name="T0" fmla="*/ 1363 w 1738"/>
              <a:gd name="T1" fmla="*/ 606 h 2069"/>
              <a:gd name="T2" fmla="*/ 1738 w 1738"/>
              <a:gd name="T3" fmla="*/ 606 h 2069"/>
              <a:gd name="T4" fmla="*/ 1133 w 1738"/>
              <a:gd name="T5" fmla="*/ 0 h 2069"/>
              <a:gd name="T6" fmla="*/ 527 w 1738"/>
              <a:gd name="T7" fmla="*/ 606 h 2069"/>
              <a:gd name="T8" fmla="*/ 907 w 1738"/>
              <a:gd name="T9" fmla="*/ 606 h 2069"/>
              <a:gd name="T10" fmla="*/ 0 w 1738"/>
              <a:gd name="T11" fmla="*/ 2036 h 2069"/>
              <a:gd name="T12" fmla="*/ 228 w 1738"/>
              <a:gd name="T13" fmla="*/ 2069 h 2069"/>
              <a:gd name="T14" fmla="*/ 1363 w 1738"/>
              <a:gd name="T15" fmla="*/ 606 h 2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38" h="2069">
                <a:moveTo>
                  <a:pt x="1363" y="606"/>
                </a:moveTo>
                <a:lnTo>
                  <a:pt x="1738" y="606"/>
                </a:lnTo>
                <a:lnTo>
                  <a:pt x="1133" y="0"/>
                </a:lnTo>
                <a:lnTo>
                  <a:pt x="527" y="606"/>
                </a:lnTo>
                <a:lnTo>
                  <a:pt x="907" y="606"/>
                </a:lnTo>
                <a:cubicBezTo>
                  <a:pt x="854" y="1319"/>
                  <a:pt x="482" y="1896"/>
                  <a:pt x="0" y="2036"/>
                </a:cubicBezTo>
                <a:cubicBezTo>
                  <a:pt x="74" y="2057"/>
                  <a:pt x="150" y="2069"/>
                  <a:pt x="228" y="2069"/>
                </a:cubicBezTo>
                <a:cubicBezTo>
                  <a:pt x="816" y="2069"/>
                  <a:pt x="1301" y="1428"/>
                  <a:pt x="1363" y="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6" name="1-28">
            <a:extLst>
              <a:ext uri="{FF2B5EF4-FFF2-40B4-BE49-F238E27FC236}">
                <a16:creationId xmlns:a16="http://schemas.microsoft.com/office/drawing/2014/main" id="{C86D06EA-489B-421E-A4C9-10AD4A40A389}"/>
              </a:ext>
            </a:extLst>
          </p:cNvPr>
          <p:cNvSpPr/>
          <p:nvPr/>
        </p:nvSpPr>
        <p:spPr bwMode="auto">
          <a:xfrm>
            <a:off x="6401204" y="3923441"/>
            <a:ext cx="331228" cy="393762"/>
          </a:xfrm>
          <a:custGeom>
            <a:avLst/>
            <a:gdLst>
              <a:gd name="T0" fmla="*/ 1363 w 1738"/>
              <a:gd name="T1" fmla="*/ 606 h 2069"/>
              <a:gd name="T2" fmla="*/ 1738 w 1738"/>
              <a:gd name="T3" fmla="*/ 606 h 2069"/>
              <a:gd name="T4" fmla="*/ 1133 w 1738"/>
              <a:gd name="T5" fmla="*/ 0 h 2069"/>
              <a:gd name="T6" fmla="*/ 527 w 1738"/>
              <a:gd name="T7" fmla="*/ 606 h 2069"/>
              <a:gd name="T8" fmla="*/ 907 w 1738"/>
              <a:gd name="T9" fmla="*/ 606 h 2069"/>
              <a:gd name="T10" fmla="*/ 0 w 1738"/>
              <a:gd name="T11" fmla="*/ 2036 h 2069"/>
              <a:gd name="T12" fmla="*/ 228 w 1738"/>
              <a:gd name="T13" fmla="*/ 2069 h 2069"/>
              <a:gd name="T14" fmla="*/ 1363 w 1738"/>
              <a:gd name="T15" fmla="*/ 606 h 2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38" h="2069">
                <a:moveTo>
                  <a:pt x="1363" y="606"/>
                </a:moveTo>
                <a:lnTo>
                  <a:pt x="1738" y="606"/>
                </a:lnTo>
                <a:lnTo>
                  <a:pt x="1133" y="0"/>
                </a:lnTo>
                <a:lnTo>
                  <a:pt x="527" y="606"/>
                </a:lnTo>
                <a:lnTo>
                  <a:pt x="907" y="606"/>
                </a:lnTo>
                <a:cubicBezTo>
                  <a:pt x="854" y="1319"/>
                  <a:pt x="482" y="1896"/>
                  <a:pt x="0" y="2036"/>
                </a:cubicBezTo>
                <a:cubicBezTo>
                  <a:pt x="74" y="2057"/>
                  <a:pt x="150" y="2069"/>
                  <a:pt x="228" y="2069"/>
                </a:cubicBezTo>
                <a:cubicBezTo>
                  <a:pt x="816" y="2069"/>
                  <a:pt x="1301" y="1428"/>
                  <a:pt x="1363" y="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5" name="1-29">
            <a:extLst>
              <a:ext uri="{FF2B5EF4-FFF2-40B4-BE49-F238E27FC236}">
                <a16:creationId xmlns:a16="http://schemas.microsoft.com/office/drawing/2014/main" id="{78428494-FF4D-4FF4-BB5B-6500164793CE}"/>
              </a:ext>
            </a:extLst>
          </p:cNvPr>
          <p:cNvSpPr/>
          <p:nvPr/>
        </p:nvSpPr>
        <p:spPr bwMode="auto">
          <a:xfrm>
            <a:off x="5199471" y="4640430"/>
            <a:ext cx="289751" cy="344454"/>
          </a:xfrm>
          <a:custGeom>
            <a:avLst/>
            <a:gdLst>
              <a:gd name="T0" fmla="*/ 1363 w 1738"/>
              <a:gd name="T1" fmla="*/ 606 h 2069"/>
              <a:gd name="T2" fmla="*/ 1738 w 1738"/>
              <a:gd name="T3" fmla="*/ 606 h 2069"/>
              <a:gd name="T4" fmla="*/ 1133 w 1738"/>
              <a:gd name="T5" fmla="*/ 0 h 2069"/>
              <a:gd name="T6" fmla="*/ 527 w 1738"/>
              <a:gd name="T7" fmla="*/ 606 h 2069"/>
              <a:gd name="T8" fmla="*/ 907 w 1738"/>
              <a:gd name="T9" fmla="*/ 606 h 2069"/>
              <a:gd name="T10" fmla="*/ 0 w 1738"/>
              <a:gd name="T11" fmla="*/ 2036 h 2069"/>
              <a:gd name="T12" fmla="*/ 228 w 1738"/>
              <a:gd name="T13" fmla="*/ 2069 h 2069"/>
              <a:gd name="T14" fmla="*/ 1363 w 1738"/>
              <a:gd name="T15" fmla="*/ 606 h 2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38" h="2069">
                <a:moveTo>
                  <a:pt x="1363" y="606"/>
                </a:moveTo>
                <a:lnTo>
                  <a:pt x="1738" y="606"/>
                </a:lnTo>
                <a:lnTo>
                  <a:pt x="1133" y="0"/>
                </a:lnTo>
                <a:lnTo>
                  <a:pt x="527" y="606"/>
                </a:lnTo>
                <a:lnTo>
                  <a:pt x="907" y="606"/>
                </a:lnTo>
                <a:cubicBezTo>
                  <a:pt x="854" y="1319"/>
                  <a:pt x="482" y="1896"/>
                  <a:pt x="0" y="2036"/>
                </a:cubicBezTo>
                <a:cubicBezTo>
                  <a:pt x="74" y="2057"/>
                  <a:pt x="150" y="2069"/>
                  <a:pt x="228" y="2069"/>
                </a:cubicBezTo>
                <a:cubicBezTo>
                  <a:pt x="816" y="2069"/>
                  <a:pt x="1301" y="1428"/>
                  <a:pt x="1363" y="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33" name="1-30">
            <a:extLst>
              <a:ext uri="{FF2B5EF4-FFF2-40B4-BE49-F238E27FC236}">
                <a16:creationId xmlns:a16="http://schemas.microsoft.com/office/drawing/2014/main" id="{CB4761D5-ECC9-4BE9-8ED2-1E28958D739A}"/>
              </a:ext>
            </a:extLst>
          </p:cNvPr>
          <p:cNvSpPr txBox="1"/>
          <p:nvPr/>
        </p:nvSpPr>
        <p:spPr>
          <a:xfrm>
            <a:off x="3302023" y="3194513"/>
            <a:ext cx="507186" cy="39621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7" name="1-31">
            <a:extLst>
              <a:ext uri="{FF2B5EF4-FFF2-40B4-BE49-F238E27FC236}">
                <a16:creationId xmlns:a16="http://schemas.microsoft.com/office/drawing/2014/main" id="{5A6B6BBD-9634-4B5B-AA64-C848025A9D0E}"/>
              </a:ext>
            </a:extLst>
          </p:cNvPr>
          <p:cNvSpPr/>
          <p:nvPr/>
        </p:nvSpPr>
        <p:spPr bwMode="auto">
          <a:xfrm>
            <a:off x="4230200" y="1828542"/>
            <a:ext cx="348278" cy="414031"/>
          </a:xfrm>
          <a:custGeom>
            <a:avLst/>
            <a:gdLst>
              <a:gd name="T0" fmla="*/ 1363 w 1738"/>
              <a:gd name="T1" fmla="*/ 606 h 2069"/>
              <a:gd name="T2" fmla="*/ 1738 w 1738"/>
              <a:gd name="T3" fmla="*/ 606 h 2069"/>
              <a:gd name="T4" fmla="*/ 1133 w 1738"/>
              <a:gd name="T5" fmla="*/ 0 h 2069"/>
              <a:gd name="T6" fmla="*/ 527 w 1738"/>
              <a:gd name="T7" fmla="*/ 606 h 2069"/>
              <a:gd name="T8" fmla="*/ 907 w 1738"/>
              <a:gd name="T9" fmla="*/ 606 h 2069"/>
              <a:gd name="T10" fmla="*/ 0 w 1738"/>
              <a:gd name="T11" fmla="*/ 2036 h 2069"/>
              <a:gd name="T12" fmla="*/ 228 w 1738"/>
              <a:gd name="T13" fmla="*/ 2069 h 2069"/>
              <a:gd name="T14" fmla="*/ 1363 w 1738"/>
              <a:gd name="T15" fmla="*/ 606 h 2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38" h="2069">
                <a:moveTo>
                  <a:pt x="1363" y="606"/>
                </a:moveTo>
                <a:lnTo>
                  <a:pt x="1738" y="606"/>
                </a:lnTo>
                <a:lnTo>
                  <a:pt x="1133" y="0"/>
                </a:lnTo>
                <a:lnTo>
                  <a:pt x="527" y="606"/>
                </a:lnTo>
                <a:lnTo>
                  <a:pt x="907" y="606"/>
                </a:lnTo>
                <a:cubicBezTo>
                  <a:pt x="854" y="1319"/>
                  <a:pt x="482" y="1896"/>
                  <a:pt x="0" y="2036"/>
                </a:cubicBezTo>
                <a:cubicBezTo>
                  <a:pt x="74" y="2057"/>
                  <a:pt x="150" y="2069"/>
                  <a:pt x="228" y="2069"/>
                </a:cubicBezTo>
                <a:cubicBezTo>
                  <a:pt x="816" y="2069"/>
                  <a:pt x="1301" y="1428"/>
                  <a:pt x="1363" y="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34" name="1-32">
            <a:extLst>
              <a:ext uri="{FF2B5EF4-FFF2-40B4-BE49-F238E27FC236}">
                <a16:creationId xmlns:a16="http://schemas.microsoft.com/office/drawing/2014/main" id="{30248BE8-E154-4EFF-B005-806D10AF8070}"/>
              </a:ext>
            </a:extLst>
          </p:cNvPr>
          <p:cNvSpPr txBox="1"/>
          <p:nvPr/>
        </p:nvSpPr>
        <p:spPr>
          <a:xfrm>
            <a:off x="3302023" y="3878102"/>
            <a:ext cx="507186" cy="39621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5" name="1-33">
            <a:extLst>
              <a:ext uri="{FF2B5EF4-FFF2-40B4-BE49-F238E27FC236}">
                <a16:creationId xmlns:a16="http://schemas.microsoft.com/office/drawing/2014/main" id="{032B40D7-907B-4F26-B6AA-80C8A270294F}"/>
              </a:ext>
            </a:extLst>
          </p:cNvPr>
          <p:cNvSpPr txBox="1"/>
          <p:nvPr/>
        </p:nvSpPr>
        <p:spPr>
          <a:xfrm>
            <a:off x="3302023" y="4577469"/>
            <a:ext cx="507186" cy="39621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36" name="1-34">
            <a:extLst>
              <a:ext uri="{FF2B5EF4-FFF2-40B4-BE49-F238E27FC236}">
                <a16:creationId xmlns:a16="http://schemas.microsoft.com/office/drawing/2014/main" id="{C8B42494-45BA-4F72-A929-CBB5F54AEFC4}"/>
              </a:ext>
            </a:extLst>
          </p:cNvPr>
          <p:cNvSpPr txBox="1"/>
          <p:nvPr/>
        </p:nvSpPr>
        <p:spPr>
          <a:xfrm>
            <a:off x="3302023" y="5261057"/>
            <a:ext cx="507186" cy="39621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43" name="1-35">
            <a:extLst>
              <a:ext uri="{FF2B5EF4-FFF2-40B4-BE49-F238E27FC236}">
                <a16:creationId xmlns:a16="http://schemas.microsoft.com/office/drawing/2014/main" id="{9302EC63-B8F1-4E6F-8F58-9010BB5CE103}"/>
              </a:ext>
            </a:extLst>
          </p:cNvPr>
          <p:cNvSpPr/>
          <p:nvPr/>
        </p:nvSpPr>
        <p:spPr bwMode="auto">
          <a:xfrm>
            <a:off x="636968" y="3053121"/>
            <a:ext cx="1410645" cy="1413484"/>
          </a:xfrm>
          <a:prstGeom prst="ellipse">
            <a:avLst/>
          </a:prstGeom>
          <a:solidFill>
            <a:schemeClr val="accent1"/>
          </a:solidFill>
          <a:ln w="14288" cap="flat">
            <a:noFill/>
            <a:prstDash val="solid"/>
            <a:miter lim="800000"/>
            <a:headEnd/>
            <a:tailEnd/>
          </a:ln>
          <a:effectLst/>
        </p:spPr>
        <p:txBody>
          <a:bodyPr wrap="none" lIns="91440" tIns="45720" rIns="91440" bIns="45720" anchor="ctr">
            <a:norm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目录页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5" name="1-36">
            <a:hlinkClick r:id="rId3"/>
            <a:extLst>
              <a:ext uri="{FF2B5EF4-FFF2-40B4-BE49-F238E27FC236}">
                <a16:creationId xmlns:a16="http://schemas.microsoft.com/office/drawing/2014/main" id="{4D7CBC4A-9D05-4FB9-84A5-F679319B0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96" y="560833"/>
            <a:ext cx="2223624" cy="296482"/>
          </a:xfrm>
          <a:prstGeom prst="rect">
            <a:avLst/>
          </a:prstGeom>
        </p:spPr>
      </p:pic>
      <p:sp>
        <p:nvSpPr>
          <p:cNvPr id="59" name="1-37">
            <a:extLst>
              <a:ext uri="{FF2B5EF4-FFF2-40B4-BE49-F238E27FC236}">
                <a16:creationId xmlns:a16="http://schemas.microsoft.com/office/drawing/2014/main" id="{A6535CF9-5903-40DB-871E-2EDCDE3BEFD7}"/>
              </a:ext>
            </a:extLst>
          </p:cNvPr>
          <p:cNvSpPr txBox="1"/>
          <p:nvPr/>
        </p:nvSpPr>
        <p:spPr>
          <a:xfrm>
            <a:off x="5273523" y="1823279"/>
            <a:ext cx="393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活动背景</a:t>
            </a:r>
          </a:p>
        </p:txBody>
      </p:sp>
      <p:sp>
        <p:nvSpPr>
          <p:cNvPr id="60" name="1-38">
            <a:extLst>
              <a:ext uri="{FF2B5EF4-FFF2-40B4-BE49-F238E27FC236}">
                <a16:creationId xmlns:a16="http://schemas.microsoft.com/office/drawing/2014/main" id="{BE1189EC-2BD6-4B22-9EE0-E390D324A84C}"/>
              </a:ext>
            </a:extLst>
          </p:cNvPr>
          <p:cNvSpPr txBox="1"/>
          <p:nvPr/>
        </p:nvSpPr>
        <p:spPr>
          <a:xfrm>
            <a:off x="7078413" y="1929768"/>
            <a:ext cx="364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ACTIVITY BACKGROUND </a:t>
            </a:r>
          </a:p>
        </p:txBody>
      </p:sp>
      <p:sp>
        <p:nvSpPr>
          <p:cNvPr id="62" name="1-39">
            <a:extLst>
              <a:ext uri="{FF2B5EF4-FFF2-40B4-BE49-F238E27FC236}">
                <a16:creationId xmlns:a16="http://schemas.microsoft.com/office/drawing/2014/main" id="{5B13D0FD-B848-4EE1-9330-6B88BEFA8694}"/>
              </a:ext>
            </a:extLst>
          </p:cNvPr>
          <p:cNvSpPr txBox="1"/>
          <p:nvPr/>
        </p:nvSpPr>
        <p:spPr>
          <a:xfrm>
            <a:off x="5916543" y="2498675"/>
            <a:ext cx="328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活动目的</a:t>
            </a:r>
          </a:p>
        </p:txBody>
      </p:sp>
      <p:sp>
        <p:nvSpPr>
          <p:cNvPr id="63" name="1-40">
            <a:extLst>
              <a:ext uri="{FF2B5EF4-FFF2-40B4-BE49-F238E27FC236}">
                <a16:creationId xmlns:a16="http://schemas.microsoft.com/office/drawing/2014/main" id="{0B0A7D7E-83A8-4EFC-8470-E19D51472598}"/>
              </a:ext>
            </a:extLst>
          </p:cNvPr>
          <p:cNvSpPr txBox="1"/>
          <p:nvPr/>
        </p:nvSpPr>
        <p:spPr>
          <a:xfrm>
            <a:off x="7654567" y="2662094"/>
            <a:ext cx="328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ACTIVITY OBJECTIVES </a:t>
            </a:r>
          </a:p>
        </p:txBody>
      </p:sp>
      <p:sp>
        <p:nvSpPr>
          <p:cNvPr id="65" name="1-41">
            <a:extLst>
              <a:ext uri="{FF2B5EF4-FFF2-40B4-BE49-F238E27FC236}">
                <a16:creationId xmlns:a16="http://schemas.microsoft.com/office/drawing/2014/main" id="{0705069D-B866-43C1-9452-2339E4B53CA9}"/>
              </a:ext>
            </a:extLst>
          </p:cNvPr>
          <p:cNvSpPr txBox="1"/>
          <p:nvPr/>
        </p:nvSpPr>
        <p:spPr>
          <a:xfrm>
            <a:off x="6425702" y="3196291"/>
            <a:ext cx="393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活动概况</a:t>
            </a:r>
          </a:p>
        </p:txBody>
      </p:sp>
      <p:sp>
        <p:nvSpPr>
          <p:cNvPr id="66" name="1-42">
            <a:extLst>
              <a:ext uri="{FF2B5EF4-FFF2-40B4-BE49-F238E27FC236}">
                <a16:creationId xmlns:a16="http://schemas.microsoft.com/office/drawing/2014/main" id="{7D248A68-A664-4DE9-B27B-265DB9E591D5}"/>
              </a:ext>
            </a:extLst>
          </p:cNvPr>
          <p:cNvSpPr txBox="1"/>
          <p:nvPr/>
        </p:nvSpPr>
        <p:spPr>
          <a:xfrm>
            <a:off x="8235375" y="3348997"/>
            <a:ext cx="328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ACTIVITY OVERVIEW </a:t>
            </a:r>
          </a:p>
        </p:txBody>
      </p:sp>
      <p:sp>
        <p:nvSpPr>
          <p:cNvPr id="68" name="1-43">
            <a:extLst>
              <a:ext uri="{FF2B5EF4-FFF2-40B4-BE49-F238E27FC236}">
                <a16:creationId xmlns:a16="http://schemas.microsoft.com/office/drawing/2014/main" id="{2EF873EC-1419-477E-8347-D23876DFB997}"/>
              </a:ext>
            </a:extLst>
          </p:cNvPr>
          <p:cNvSpPr txBox="1"/>
          <p:nvPr/>
        </p:nvSpPr>
        <p:spPr>
          <a:xfrm>
            <a:off x="6979351" y="3892562"/>
            <a:ext cx="1965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活动细则</a:t>
            </a:r>
          </a:p>
        </p:txBody>
      </p:sp>
      <p:sp>
        <p:nvSpPr>
          <p:cNvPr id="69" name="1-44">
            <a:extLst>
              <a:ext uri="{FF2B5EF4-FFF2-40B4-BE49-F238E27FC236}">
                <a16:creationId xmlns:a16="http://schemas.microsoft.com/office/drawing/2014/main" id="{12AEBA41-DFF6-4677-82BB-10531955B65D}"/>
              </a:ext>
            </a:extLst>
          </p:cNvPr>
          <p:cNvSpPr txBox="1"/>
          <p:nvPr/>
        </p:nvSpPr>
        <p:spPr>
          <a:xfrm>
            <a:off x="8766600" y="4051418"/>
            <a:ext cx="2795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ACTIVITY DETAILS </a:t>
            </a:r>
          </a:p>
        </p:txBody>
      </p:sp>
      <p:sp>
        <p:nvSpPr>
          <p:cNvPr id="79" name="1-45">
            <a:extLst>
              <a:ext uri="{FF2B5EF4-FFF2-40B4-BE49-F238E27FC236}">
                <a16:creationId xmlns:a16="http://schemas.microsoft.com/office/drawing/2014/main" id="{AF70B618-EBBA-4C64-BE70-C2A37B3B35EF}"/>
              </a:ext>
            </a:extLst>
          </p:cNvPr>
          <p:cNvSpPr txBox="1"/>
          <p:nvPr/>
        </p:nvSpPr>
        <p:spPr>
          <a:xfrm>
            <a:off x="5786217" y="4539723"/>
            <a:ext cx="393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活动概况</a:t>
            </a:r>
          </a:p>
        </p:txBody>
      </p:sp>
      <p:sp>
        <p:nvSpPr>
          <p:cNvPr id="80" name="1-46">
            <a:extLst>
              <a:ext uri="{FF2B5EF4-FFF2-40B4-BE49-F238E27FC236}">
                <a16:creationId xmlns:a16="http://schemas.microsoft.com/office/drawing/2014/main" id="{05DDB658-6D86-4352-BBFA-85352F806F0C}"/>
              </a:ext>
            </a:extLst>
          </p:cNvPr>
          <p:cNvSpPr txBox="1"/>
          <p:nvPr/>
        </p:nvSpPr>
        <p:spPr>
          <a:xfrm>
            <a:off x="7595890" y="4692429"/>
            <a:ext cx="328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ACTIVITY OVERVIEW </a:t>
            </a:r>
          </a:p>
        </p:txBody>
      </p:sp>
      <p:sp>
        <p:nvSpPr>
          <p:cNvPr id="81" name="1-47">
            <a:extLst>
              <a:ext uri="{FF2B5EF4-FFF2-40B4-BE49-F238E27FC236}">
                <a16:creationId xmlns:a16="http://schemas.microsoft.com/office/drawing/2014/main" id="{B4C62781-5CB0-4FFD-A59B-6A7EF6C2AF41}"/>
              </a:ext>
            </a:extLst>
          </p:cNvPr>
          <p:cNvSpPr txBox="1"/>
          <p:nvPr/>
        </p:nvSpPr>
        <p:spPr>
          <a:xfrm>
            <a:off x="5199471" y="5235994"/>
            <a:ext cx="1965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活动细则</a:t>
            </a:r>
          </a:p>
        </p:txBody>
      </p:sp>
      <p:sp>
        <p:nvSpPr>
          <p:cNvPr id="82" name="1-48">
            <a:extLst>
              <a:ext uri="{FF2B5EF4-FFF2-40B4-BE49-F238E27FC236}">
                <a16:creationId xmlns:a16="http://schemas.microsoft.com/office/drawing/2014/main" id="{FEEE503E-7ECA-48D6-AC9E-EB1022A58281}"/>
              </a:ext>
            </a:extLst>
          </p:cNvPr>
          <p:cNvSpPr txBox="1"/>
          <p:nvPr/>
        </p:nvSpPr>
        <p:spPr>
          <a:xfrm>
            <a:off x="6986720" y="5394850"/>
            <a:ext cx="2795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ACTIVITY DETAILS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386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-1">
            <a:extLst>
              <a:ext uri="{FF2B5EF4-FFF2-40B4-BE49-F238E27FC236}">
                <a16:creationId xmlns:a16="http://schemas.microsoft.com/office/drawing/2014/main" id="{7E75CE7F-5ACC-4098-9244-521BF5C022B2}"/>
              </a:ext>
            </a:extLst>
          </p:cNvPr>
          <p:cNvSpPr txBox="1"/>
          <p:nvPr/>
        </p:nvSpPr>
        <p:spPr>
          <a:xfrm>
            <a:off x="548640" y="392025"/>
            <a:ext cx="1995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活动细则</a:t>
            </a:r>
          </a:p>
        </p:txBody>
      </p:sp>
      <p:sp>
        <p:nvSpPr>
          <p:cNvPr id="10" name="1-2">
            <a:extLst>
              <a:ext uri="{FF2B5EF4-FFF2-40B4-BE49-F238E27FC236}">
                <a16:creationId xmlns:a16="http://schemas.microsoft.com/office/drawing/2014/main" id="{21CC19B3-B3B2-4DEE-AAAC-3855D6BE5A9E}"/>
              </a:ext>
            </a:extLst>
          </p:cNvPr>
          <p:cNvSpPr txBox="1"/>
          <p:nvPr/>
        </p:nvSpPr>
        <p:spPr>
          <a:xfrm>
            <a:off x="2287214" y="392025"/>
            <a:ext cx="1431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accent1"/>
                </a:solidFill>
              </a:rPr>
              <a:t>ACTIVITY </a:t>
            </a:r>
          </a:p>
          <a:p>
            <a:r>
              <a:rPr lang="en-US" altLang="zh-CN" sz="1600" b="1">
                <a:solidFill>
                  <a:schemeClr val="accent1"/>
                </a:solidFill>
              </a:rPr>
              <a:t>DETAILS </a:t>
            </a:r>
          </a:p>
        </p:txBody>
      </p:sp>
      <p:sp>
        <p:nvSpPr>
          <p:cNvPr id="12" name="1-3">
            <a:extLst>
              <a:ext uri="{FF2B5EF4-FFF2-40B4-BE49-F238E27FC236}">
                <a16:creationId xmlns:a16="http://schemas.microsoft.com/office/drawing/2014/main" id="{D06409DF-7E9A-4238-8F7E-F414012CF47F}"/>
              </a:ext>
            </a:extLst>
          </p:cNvPr>
          <p:cNvSpPr/>
          <p:nvPr/>
        </p:nvSpPr>
        <p:spPr>
          <a:xfrm>
            <a:off x="406399" y="392025"/>
            <a:ext cx="90806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3" name="1-4">
            <a:extLst>
              <a:ext uri="{FF2B5EF4-FFF2-40B4-BE49-F238E27FC236}">
                <a16:creationId xmlns:a16="http://schemas.microsoft.com/office/drawing/2014/main" id="{AF38963E-4032-41C4-8C7C-B7827DCB46BC}"/>
              </a:ext>
            </a:extLst>
          </p:cNvPr>
          <p:cNvSpPr/>
          <p:nvPr/>
        </p:nvSpPr>
        <p:spPr>
          <a:xfrm>
            <a:off x="822960" y="2482516"/>
            <a:ext cx="11369040" cy="2197768"/>
          </a:xfrm>
          <a:custGeom>
            <a:avLst/>
            <a:gdLst>
              <a:gd name="connsiteX0" fmla="*/ 0 w 11970860"/>
              <a:gd name="connsiteY0" fmla="*/ 1967111 h 2351319"/>
              <a:gd name="connsiteX1" fmla="*/ 1478280 w 11970860"/>
              <a:gd name="connsiteY1" fmla="*/ 2256671 h 2351319"/>
              <a:gd name="connsiteX2" fmla="*/ 3749040 w 11970860"/>
              <a:gd name="connsiteY2" fmla="*/ 519311 h 2351319"/>
              <a:gd name="connsiteX3" fmla="*/ 7513320 w 11970860"/>
              <a:gd name="connsiteY3" fmla="*/ 2287151 h 2351319"/>
              <a:gd name="connsiteX4" fmla="*/ 11369040 w 11970860"/>
              <a:gd name="connsiteY4" fmla="*/ 153551 h 2351319"/>
              <a:gd name="connsiteX5" fmla="*/ 11902440 w 11970860"/>
              <a:gd name="connsiteY5" fmla="*/ 336431 h 2351319"/>
              <a:gd name="connsiteX0" fmla="*/ 0 w 11369040"/>
              <a:gd name="connsiteY0" fmla="*/ 1813560 h 2197768"/>
              <a:gd name="connsiteX1" fmla="*/ 1478280 w 11369040"/>
              <a:gd name="connsiteY1" fmla="*/ 2103120 h 2197768"/>
              <a:gd name="connsiteX2" fmla="*/ 3749040 w 11369040"/>
              <a:gd name="connsiteY2" fmla="*/ 365760 h 2197768"/>
              <a:gd name="connsiteX3" fmla="*/ 7513320 w 11369040"/>
              <a:gd name="connsiteY3" fmla="*/ 2133600 h 2197768"/>
              <a:gd name="connsiteX4" fmla="*/ 11369040 w 11369040"/>
              <a:gd name="connsiteY4" fmla="*/ 0 h 219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9040" h="2197768">
                <a:moveTo>
                  <a:pt x="0" y="1813560"/>
                </a:moveTo>
                <a:cubicBezTo>
                  <a:pt x="426720" y="2078990"/>
                  <a:pt x="853440" y="2344420"/>
                  <a:pt x="1478280" y="2103120"/>
                </a:cubicBezTo>
                <a:cubicBezTo>
                  <a:pt x="2103120" y="1861820"/>
                  <a:pt x="2743200" y="360680"/>
                  <a:pt x="3749040" y="365760"/>
                </a:cubicBezTo>
                <a:cubicBezTo>
                  <a:pt x="4754880" y="370840"/>
                  <a:pt x="6243320" y="2194560"/>
                  <a:pt x="7513320" y="2133600"/>
                </a:cubicBezTo>
                <a:cubicBezTo>
                  <a:pt x="8783320" y="2072640"/>
                  <a:pt x="10637520" y="325120"/>
                  <a:pt x="11369040" y="0"/>
                </a:cubicBezTo>
              </a:path>
            </a:pathLst>
          </a:cu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1-5">
            <a:extLst>
              <a:ext uri="{FF2B5EF4-FFF2-40B4-BE49-F238E27FC236}">
                <a16:creationId xmlns:a16="http://schemas.microsoft.com/office/drawing/2014/main" id="{6E9BDBED-1A2F-4A69-9B1B-662D05F51C63}"/>
              </a:ext>
            </a:extLst>
          </p:cNvPr>
          <p:cNvGrpSpPr/>
          <p:nvPr/>
        </p:nvGrpSpPr>
        <p:grpSpPr>
          <a:xfrm>
            <a:off x="1454094" y="2362397"/>
            <a:ext cx="184206" cy="2353836"/>
            <a:chOff x="1454094" y="2362397"/>
            <a:chExt cx="184206" cy="2353836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25D3087-05F3-4D05-9BD4-42F4D4ABEC83}"/>
                </a:ext>
              </a:extLst>
            </p:cNvPr>
            <p:cNvSpPr/>
            <p:nvPr/>
          </p:nvSpPr>
          <p:spPr>
            <a:xfrm>
              <a:off x="1454094" y="4532027"/>
              <a:ext cx="184206" cy="1842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8ED4362-F07D-47AF-A3EB-98418D070A2C}"/>
                </a:ext>
              </a:extLst>
            </p:cNvPr>
            <p:cNvCxnSpPr>
              <a:cxnSpLocks/>
            </p:cNvCxnSpPr>
            <p:nvPr/>
          </p:nvCxnSpPr>
          <p:spPr>
            <a:xfrm>
              <a:off x="1541780" y="2362397"/>
              <a:ext cx="0" cy="2317887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1-6">
            <a:extLst>
              <a:ext uri="{FF2B5EF4-FFF2-40B4-BE49-F238E27FC236}">
                <a16:creationId xmlns:a16="http://schemas.microsoft.com/office/drawing/2014/main" id="{44E8D810-8BEE-424D-8D0F-D67BB90DD503}"/>
              </a:ext>
            </a:extLst>
          </p:cNvPr>
          <p:cNvGrpSpPr/>
          <p:nvPr/>
        </p:nvGrpSpPr>
        <p:grpSpPr>
          <a:xfrm>
            <a:off x="979170" y="1637240"/>
            <a:ext cx="3368039" cy="1067430"/>
            <a:chOff x="979170" y="1662640"/>
            <a:chExt cx="3368039" cy="1067430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26DAD5A0-D74E-4F17-9097-192804A8B033}"/>
                </a:ext>
              </a:extLst>
            </p:cNvPr>
            <p:cNvSpPr txBox="1"/>
            <p:nvPr/>
          </p:nvSpPr>
          <p:spPr>
            <a:xfrm>
              <a:off x="979170" y="1738872"/>
              <a:ext cx="64389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chemeClr val="accent1"/>
                  </a:solidFill>
                </a:rPr>
                <a:t>01</a:t>
              </a:r>
              <a:endParaRPr lang="zh-CN" altLang="en-US" sz="2400" b="1">
                <a:solidFill>
                  <a:schemeClr val="accent1"/>
                </a:solidFill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F52D549-806F-4B0A-BA3C-4662EA944C5C}"/>
                </a:ext>
              </a:extLst>
            </p:cNvPr>
            <p:cNvSpPr txBox="1"/>
            <p:nvPr/>
          </p:nvSpPr>
          <p:spPr>
            <a:xfrm>
              <a:off x="1580292" y="1662640"/>
              <a:ext cx="273516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chemeClr val="accent1"/>
                  </a:solidFill>
                </a:rPr>
                <a:t>活动相关内容</a:t>
              </a: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ECDE9A03-9318-4228-820B-BB48DBB6EFB1}"/>
                </a:ext>
              </a:extLst>
            </p:cNvPr>
            <p:cNvCxnSpPr>
              <a:cxnSpLocks/>
            </p:cNvCxnSpPr>
            <p:nvPr/>
          </p:nvCxnSpPr>
          <p:spPr>
            <a:xfrm>
              <a:off x="1541780" y="1733420"/>
              <a:ext cx="0" cy="452120"/>
            </a:xfrm>
            <a:prstGeom prst="lin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A60CAEF-DAE4-44FF-AC91-57232F049E75}"/>
                </a:ext>
              </a:extLst>
            </p:cNvPr>
            <p:cNvSpPr txBox="1"/>
            <p:nvPr/>
          </p:nvSpPr>
          <p:spPr>
            <a:xfrm>
              <a:off x="1580292" y="2045524"/>
              <a:ext cx="2766917" cy="684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tx2"/>
                  </a:solidFill>
                </a:rPr>
                <a:t>请在此输入有关于活动细则的相关说明，以便于观众更好的理解，输入文字时可以直接复制，粘贴时请选择右键只保留文本</a:t>
              </a:r>
            </a:p>
          </p:txBody>
        </p:sp>
      </p:grpSp>
      <p:grpSp>
        <p:nvGrpSpPr>
          <p:cNvPr id="36" name="1-7">
            <a:extLst>
              <a:ext uri="{FF2B5EF4-FFF2-40B4-BE49-F238E27FC236}">
                <a16:creationId xmlns:a16="http://schemas.microsoft.com/office/drawing/2014/main" id="{D1AAE0FB-4860-4081-8B7D-34C35B673188}"/>
              </a:ext>
            </a:extLst>
          </p:cNvPr>
          <p:cNvGrpSpPr/>
          <p:nvPr/>
        </p:nvGrpSpPr>
        <p:grpSpPr>
          <a:xfrm rot="10800000">
            <a:off x="4315460" y="2824789"/>
            <a:ext cx="184206" cy="2317887"/>
            <a:chOff x="1454094" y="2398346"/>
            <a:chExt cx="184206" cy="2317887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ECE897E-D079-4E90-B24D-44C6485B5A9A}"/>
                </a:ext>
              </a:extLst>
            </p:cNvPr>
            <p:cNvSpPr/>
            <p:nvPr/>
          </p:nvSpPr>
          <p:spPr>
            <a:xfrm>
              <a:off x="1454094" y="4532027"/>
              <a:ext cx="184206" cy="1842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229147F3-7E2F-43CB-97D5-A575EF2414F4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510763" y="2398346"/>
              <a:ext cx="31017" cy="2281937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1-8">
            <a:extLst>
              <a:ext uri="{FF2B5EF4-FFF2-40B4-BE49-F238E27FC236}">
                <a16:creationId xmlns:a16="http://schemas.microsoft.com/office/drawing/2014/main" id="{66C202EB-59DF-42BF-9BD0-72CBD984F45F}"/>
              </a:ext>
            </a:extLst>
          </p:cNvPr>
          <p:cNvGrpSpPr/>
          <p:nvPr/>
        </p:nvGrpSpPr>
        <p:grpSpPr>
          <a:xfrm>
            <a:off x="3873624" y="5116993"/>
            <a:ext cx="3368039" cy="1067430"/>
            <a:chOff x="979170" y="1662640"/>
            <a:chExt cx="3368039" cy="1067430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B48DC26E-3A0D-4B7F-87E5-2EDF53D969F9}"/>
                </a:ext>
              </a:extLst>
            </p:cNvPr>
            <p:cNvSpPr txBox="1"/>
            <p:nvPr/>
          </p:nvSpPr>
          <p:spPr>
            <a:xfrm>
              <a:off x="979170" y="1738872"/>
              <a:ext cx="64389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chemeClr val="accent1"/>
                  </a:solidFill>
                </a:rPr>
                <a:t>02</a:t>
              </a:r>
              <a:endParaRPr lang="zh-CN" altLang="en-US" sz="2400" b="1">
                <a:solidFill>
                  <a:schemeClr val="accent1"/>
                </a:solidFill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FEE1EEF6-D246-4B96-B36F-FB6BF6957529}"/>
                </a:ext>
              </a:extLst>
            </p:cNvPr>
            <p:cNvSpPr txBox="1"/>
            <p:nvPr/>
          </p:nvSpPr>
          <p:spPr>
            <a:xfrm>
              <a:off x="1580292" y="1662640"/>
              <a:ext cx="273516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chemeClr val="accent1"/>
                  </a:solidFill>
                </a:rPr>
                <a:t>活动相关内容</a:t>
              </a: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F90F8B9E-1383-4FE2-B139-E9261F6F2713}"/>
                </a:ext>
              </a:extLst>
            </p:cNvPr>
            <p:cNvCxnSpPr>
              <a:cxnSpLocks/>
            </p:cNvCxnSpPr>
            <p:nvPr/>
          </p:nvCxnSpPr>
          <p:spPr>
            <a:xfrm>
              <a:off x="1541780" y="1733420"/>
              <a:ext cx="0" cy="452120"/>
            </a:xfrm>
            <a:prstGeom prst="lin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B88725BA-2CF2-4B87-95C9-3073B2418BC8}"/>
                </a:ext>
              </a:extLst>
            </p:cNvPr>
            <p:cNvSpPr txBox="1"/>
            <p:nvPr/>
          </p:nvSpPr>
          <p:spPr>
            <a:xfrm>
              <a:off x="1580292" y="2045524"/>
              <a:ext cx="2766917" cy="684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tx2"/>
                  </a:solidFill>
                </a:rPr>
                <a:t>请在此输入有关于活动细则的相关说明，以便于观众更好的理解，输入文字时可以直接复制，粘贴时请选择右键只保留文本</a:t>
              </a:r>
            </a:p>
          </p:txBody>
        </p:sp>
      </p:grpSp>
      <p:grpSp>
        <p:nvGrpSpPr>
          <p:cNvPr id="44" name="1-9">
            <a:extLst>
              <a:ext uri="{FF2B5EF4-FFF2-40B4-BE49-F238E27FC236}">
                <a16:creationId xmlns:a16="http://schemas.microsoft.com/office/drawing/2014/main" id="{9E17CAF2-A199-4F11-A0F7-D49F61F35B1E}"/>
              </a:ext>
            </a:extLst>
          </p:cNvPr>
          <p:cNvGrpSpPr/>
          <p:nvPr/>
        </p:nvGrpSpPr>
        <p:grpSpPr>
          <a:xfrm>
            <a:off x="7438490" y="2178191"/>
            <a:ext cx="184206" cy="2353836"/>
            <a:chOff x="1454094" y="2362397"/>
            <a:chExt cx="184206" cy="2353836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8C2D6B44-4C38-4415-9D4C-E7428C298E7A}"/>
                </a:ext>
              </a:extLst>
            </p:cNvPr>
            <p:cNvSpPr/>
            <p:nvPr/>
          </p:nvSpPr>
          <p:spPr>
            <a:xfrm>
              <a:off x="1454094" y="4532027"/>
              <a:ext cx="184206" cy="1842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3437428D-AF2E-43BF-B366-FE46110D2664}"/>
                </a:ext>
              </a:extLst>
            </p:cNvPr>
            <p:cNvCxnSpPr>
              <a:cxnSpLocks/>
            </p:cNvCxnSpPr>
            <p:nvPr/>
          </p:nvCxnSpPr>
          <p:spPr>
            <a:xfrm>
              <a:off x="1541780" y="2362397"/>
              <a:ext cx="0" cy="2317887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1-10">
            <a:extLst>
              <a:ext uri="{FF2B5EF4-FFF2-40B4-BE49-F238E27FC236}">
                <a16:creationId xmlns:a16="http://schemas.microsoft.com/office/drawing/2014/main" id="{A0D9BFD5-A031-486B-BA64-FB9417492B0B}"/>
              </a:ext>
            </a:extLst>
          </p:cNvPr>
          <p:cNvGrpSpPr/>
          <p:nvPr/>
        </p:nvGrpSpPr>
        <p:grpSpPr>
          <a:xfrm>
            <a:off x="6963566" y="1453034"/>
            <a:ext cx="3368039" cy="1067430"/>
            <a:chOff x="979170" y="1662640"/>
            <a:chExt cx="3368039" cy="1067430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2108BF4A-BA5E-4EB7-8080-47649855FFC9}"/>
                </a:ext>
              </a:extLst>
            </p:cNvPr>
            <p:cNvSpPr txBox="1"/>
            <p:nvPr/>
          </p:nvSpPr>
          <p:spPr>
            <a:xfrm>
              <a:off x="979170" y="1738872"/>
              <a:ext cx="64389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chemeClr val="accent1"/>
                  </a:solidFill>
                </a:rPr>
                <a:t>03</a:t>
              </a:r>
              <a:endParaRPr lang="zh-CN" altLang="en-US" sz="2400" b="1">
                <a:solidFill>
                  <a:schemeClr val="accent1"/>
                </a:solidFill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80BAD764-BBA7-4A3B-8F2A-B871B7730D32}"/>
                </a:ext>
              </a:extLst>
            </p:cNvPr>
            <p:cNvSpPr txBox="1"/>
            <p:nvPr/>
          </p:nvSpPr>
          <p:spPr>
            <a:xfrm>
              <a:off x="1580292" y="1662640"/>
              <a:ext cx="273516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chemeClr val="accent1"/>
                  </a:solidFill>
                </a:rPr>
                <a:t>活动相关内容</a:t>
              </a:r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3EDBB818-E460-4AD8-AD79-1CA998C9C2AD}"/>
                </a:ext>
              </a:extLst>
            </p:cNvPr>
            <p:cNvCxnSpPr>
              <a:cxnSpLocks/>
            </p:cNvCxnSpPr>
            <p:nvPr/>
          </p:nvCxnSpPr>
          <p:spPr>
            <a:xfrm>
              <a:off x="1541780" y="1733420"/>
              <a:ext cx="0" cy="452120"/>
            </a:xfrm>
            <a:prstGeom prst="lin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86846EF1-DAA0-4C53-9B31-3B0B1C230279}"/>
                </a:ext>
              </a:extLst>
            </p:cNvPr>
            <p:cNvSpPr txBox="1"/>
            <p:nvPr/>
          </p:nvSpPr>
          <p:spPr>
            <a:xfrm>
              <a:off x="1580292" y="2045524"/>
              <a:ext cx="2766917" cy="684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tx2"/>
                  </a:solidFill>
                </a:rPr>
                <a:t>请在此输入有关于活动细则的相关说明，以便于观众更好的理解，输入文字时可以直接复制，粘贴时请选择右键只保留文本</a:t>
              </a:r>
            </a:p>
          </p:txBody>
        </p:sp>
      </p:grpSp>
      <p:grpSp>
        <p:nvGrpSpPr>
          <p:cNvPr id="52" name="1-11">
            <a:extLst>
              <a:ext uri="{FF2B5EF4-FFF2-40B4-BE49-F238E27FC236}">
                <a16:creationId xmlns:a16="http://schemas.microsoft.com/office/drawing/2014/main" id="{DA452326-6C5B-48D1-98F5-5B76B26262F3}"/>
              </a:ext>
            </a:extLst>
          </p:cNvPr>
          <p:cNvGrpSpPr/>
          <p:nvPr/>
        </p:nvGrpSpPr>
        <p:grpSpPr>
          <a:xfrm rot="10800000">
            <a:off x="9075520" y="4322959"/>
            <a:ext cx="184206" cy="794034"/>
            <a:chOff x="1454094" y="3922199"/>
            <a:chExt cx="184206" cy="794034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01E65191-FF3C-4E40-AC5F-A0551A0D510F}"/>
                </a:ext>
              </a:extLst>
            </p:cNvPr>
            <p:cNvSpPr/>
            <p:nvPr/>
          </p:nvSpPr>
          <p:spPr>
            <a:xfrm>
              <a:off x="1454094" y="4532027"/>
              <a:ext cx="184206" cy="1842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6514E995-341A-46ED-A566-66B1D36B4B7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541780" y="3922199"/>
              <a:ext cx="4417" cy="758084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1-12">
            <a:extLst>
              <a:ext uri="{FF2B5EF4-FFF2-40B4-BE49-F238E27FC236}">
                <a16:creationId xmlns:a16="http://schemas.microsoft.com/office/drawing/2014/main" id="{2EC704D9-DCB1-44ED-B574-2E3252E6F56C}"/>
              </a:ext>
            </a:extLst>
          </p:cNvPr>
          <p:cNvGrpSpPr/>
          <p:nvPr/>
        </p:nvGrpSpPr>
        <p:grpSpPr>
          <a:xfrm>
            <a:off x="8615836" y="4983847"/>
            <a:ext cx="3368039" cy="1067430"/>
            <a:chOff x="979170" y="1662640"/>
            <a:chExt cx="3368039" cy="1067430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D67D7765-9F30-4104-AF83-08CF83F80AB4}"/>
                </a:ext>
              </a:extLst>
            </p:cNvPr>
            <p:cNvSpPr txBox="1"/>
            <p:nvPr/>
          </p:nvSpPr>
          <p:spPr>
            <a:xfrm>
              <a:off x="979170" y="1738872"/>
              <a:ext cx="64389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chemeClr val="accent1"/>
                  </a:solidFill>
                </a:rPr>
                <a:t>04</a:t>
              </a:r>
              <a:endParaRPr lang="zh-CN" altLang="en-US" sz="2400" b="1">
                <a:solidFill>
                  <a:schemeClr val="accent1"/>
                </a:solidFill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EC757EA0-BA16-4242-A077-F87201816CCB}"/>
                </a:ext>
              </a:extLst>
            </p:cNvPr>
            <p:cNvSpPr txBox="1"/>
            <p:nvPr/>
          </p:nvSpPr>
          <p:spPr>
            <a:xfrm>
              <a:off x="1580292" y="1662640"/>
              <a:ext cx="273516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chemeClr val="accent1"/>
                  </a:solidFill>
                </a:rPr>
                <a:t>活动相关内容</a:t>
              </a:r>
            </a:p>
          </p:txBody>
        </p: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6F99EE5E-40E7-49A3-879A-2D5F43AB7062}"/>
                </a:ext>
              </a:extLst>
            </p:cNvPr>
            <p:cNvCxnSpPr>
              <a:cxnSpLocks/>
            </p:cNvCxnSpPr>
            <p:nvPr/>
          </p:nvCxnSpPr>
          <p:spPr>
            <a:xfrm>
              <a:off x="1541780" y="1733420"/>
              <a:ext cx="0" cy="452120"/>
            </a:xfrm>
            <a:prstGeom prst="lin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CDF51A17-4241-4AA0-AF12-00FB1E26A71E}"/>
                </a:ext>
              </a:extLst>
            </p:cNvPr>
            <p:cNvSpPr txBox="1"/>
            <p:nvPr/>
          </p:nvSpPr>
          <p:spPr>
            <a:xfrm>
              <a:off x="1580292" y="2045524"/>
              <a:ext cx="2766917" cy="684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tx2"/>
                  </a:solidFill>
                </a:rPr>
                <a:t>请在此输入有关于活动细则的相关说明，以便于观众更好的理解，输入文字时可以直接复制，粘贴时请选择右键只保留文本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6586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-1">
            <a:extLst>
              <a:ext uri="{FF2B5EF4-FFF2-40B4-BE49-F238E27FC236}">
                <a16:creationId xmlns:a16="http://schemas.microsoft.com/office/drawing/2014/main" id="{65D70DA9-2AA6-448E-8136-7F09931A89E1}"/>
              </a:ext>
            </a:extLst>
          </p:cNvPr>
          <p:cNvSpPr txBox="1"/>
          <p:nvPr/>
        </p:nvSpPr>
        <p:spPr>
          <a:xfrm>
            <a:off x="548640" y="392025"/>
            <a:ext cx="1995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活动细则</a:t>
            </a:r>
          </a:p>
        </p:txBody>
      </p:sp>
      <p:sp>
        <p:nvSpPr>
          <p:cNvPr id="10" name="1-2">
            <a:extLst>
              <a:ext uri="{FF2B5EF4-FFF2-40B4-BE49-F238E27FC236}">
                <a16:creationId xmlns:a16="http://schemas.microsoft.com/office/drawing/2014/main" id="{7F4493A8-6106-4E2A-B81A-A636C2FE3A76}"/>
              </a:ext>
            </a:extLst>
          </p:cNvPr>
          <p:cNvSpPr txBox="1"/>
          <p:nvPr/>
        </p:nvSpPr>
        <p:spPr>
          <a:xfrm>
            <a:off x="2287214" y="392025"/>
            <a:ext cx="1431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accent1"/>
                </a:solidFill>
              </a:rPr>
              <a:t>ACTIVITY </a:t>
            </a:r>
          </a:p>
          <a:p>
            <a:r>
              <a:rPr lang="en-US" altLang="zh-CN" sz="1600" b="1">
                <a:solidFill>
                  <a:schemeClr val="accent1"/>
                </a:solidFill>
              </a:rPr>
              <a:t>DETAILS </a:t>
            </a:r>
          </a:p>
        </p:txBody>
      </p:sp>
      <p:sp>
        <p:nvSpPr>
          <p:cNvPr id="12" name="1-3">
            <a:extLst>
              <a:ext uri="{FF2B5EF4-FFF2-40B4-BE49-F238E27FC236}">
                <a16:creationId xmlns:a16="http://schemas.microsoft.com/office/drawing/2014/main" id="{105EEE9F-EFD1-4F02-A5CA-043284A2EB84}"/>
              </a:ext>
            </a:extLst>
          </p:cNvPr>
          <p:cNvSpPr/>
          <p:nvPr/>
        </p:nvSpPr>
        <p:spPr>
          <a:xfrm>
            <a:off x="406399" y="392025"/>
            <a:ext cx="90806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44" name="1-4">
            <a:extLst>
              <a:ext uri="{FF2B5EF4-FFF2-40B4-BE49-F238E27FC236}">
                <a16:creationId xmlns:a16="http://schemas.microsoft.com/office/drawing/2014/main" id="{0D2D4411-A76E-44B1-A1BF-2381D8E233BB}"/>
              </a:ext>
            </a:extLst>
          </p:cNvPr>
          <p:cNvGrpSpPr/>
          <p:nvPr/>
        </p:nvGrpSpPr>
        <p:grpSpPr>
          <a:xfrm>
            <a:off x="1420467" y="1793992"/>
            <a:ext cx="9351066" cy="4350326"/>
            <a:chOff x="1420467" y="1793992"/>
            <a:chExt cx="9351066" cy="4350326"/>
          </a:xfrm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006628C2-EAE1-45B6-9BFC-5A36D8E450A3}"/>
                </a:ext>
              </a:extLst>
            </p:cNvPr>
            <p:cNvSpPr/>
            <p:nvPr/>
          </p:nvSpPr>
          <p:spPr>
            <a:xfrm>
              <a:off x="1420467" y="2286434"/>
              <a:ext cx="9351066" cy="3857884"/>
            </a:xfrm>
            <a:prstGeom prst="roundRect">
              <a:avLst>
                <a:gd name="adj" fmla="val 4079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5DEDA58-2687-4311-9F60-7F9C44A384B9}"/>
                </a:ext>
              </a:extLst>
            </p:cNvPr>
            <p:cNvSpPr/>
            <p:nvPr/>
          </p:nvSpPr>
          <p:spPr>
            <a:xfrm>
              <a:off x="1420467" y="1793992"/>
              <a:ext cx="9351066" cy="584775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1-5">
            <a:extLst>
              <a:ext uri="{FF2B5EF4-FFF2-40B4-BE49-F238E27FC236}">
                <a16:creationId xmlns:a16="http://schemas.microsoft.com/office/drawing/2014/main" id="{EE4677EE-5590-4018-A58C-0661AD33C1AD}"/>
              </a:ext>
            </a:extLst>
          </p:cNvPr>
          <p:cNvSpPr txBox="1"/>
          <p:nvPr/>
        </p:nvSpPr>
        <p:spPr>
          <a:xfrm>
            <a:off x="1779312" y="1886324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17" name="1-6">
            <a:extLst>
              <a:ext uri="{FF2B5EF4-FFF2-40B4-BE49-F238E27FC236}">
                <a16:creationId xmlns:a16="http://schemas.microsoft.com/office/drawing/2014/main" id="{98E90732-1D04-4A43-B4C7-DCA23427D2AB}"/>
              </a:ext>
            </a:extLst>
          </p:cNvPr>
          <p:cNvSpPr txBox="1"/>
          <p:nvPr/>
        </p:nvSpPr>
        <p:spPr>
          <a:xfrm>
            <a:off x="4316688" y="1886324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18" name="1-7">
            <a:extLst>
              <a:ext uri="{FF2B5EF4-FFF2-40B4-BE49-F238E27FC236}">
                <a16:creationId xmlns:a16="http://schemas.microsoft.com/office/drawing/2014/main" id="{C5768553-6676-410A-A98C-8ADBB5410EBA}"/>
              </a:ext>
            </a:extLst>
          </p:cNvPr>
          <p:cNvSpPr txBox="1"/>
          <p:nvPr/>
        </p:nvSpPr>
        <p:spPr>
          <a:xfrm>
            <a:off x="6468012" y="1886324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19" name="1-8">
            <a:extLst>
              <a:ext uri="{FF2B5EF4-FFF2-40B4-BE49-F238E27FC236}">
                <a16:creationId xmlns:a16="http://schemas.microsoft.com/office/drawing/2014/main" id="{56011A88-8D01-4A0F-8718-9F3E4E3513D7}"/>
              </a:ext>
            </a:extLst>
          </p:cNvPr>
          <p:cNvSpPr txBox="1"/>
          <p:nvPr/>
        </p:nvSpPr>
        <p:spPr>
          <a:xfrm>
            <a:off x="8950974" y="1886324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24" name="1-9">
            <a:extLst>
              <a:ext uri="{FF2B5EF4-FFF2-40B4-BE49-F238E27FC236}">
                <a16:creationId xmlns:a16="http://schemas.microsoft.com/office/drawing/2014/main" id="{CC985A04-77A3-46B6-8743-7520266A705E}"/>
              </a:ext>
            </a:extLst>
          </p:cNvPr>
          <p:cNvSpPr txBox="1"/>
          <p:nvPr/>
        </p:nvSpPr>
        <p:spPr>
          <a:xfrm>
            <a:off x="1779312" y="2578821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25" name="1-10">
            <a:extLst>
              <a:ext uri="{FF2B5EF4-FFF2-40B4-BE49-F238E27FC236}">
                <a16:creationId xmlns:a16="http://schemas.microsoft.com/office/drawing/2014/main" id="{8BFC1470-041E-4CDB-9602-20E08F8361FB}"/>
              </a:ext>
            </a:extLst>
          </p:cNvPr>
          <p:cNvSpPr txBox="1"/>
          <p:nvPr/>
        </p:nvSpPr>
        <p:spPr>
          <a:xfrm>
            <a:off x="1779312" y="3308501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26" name="1-11">
            <a:extLst>
              <a:ext uri="{FF2B5EF4-FFF2-40B4-BE49-F238E27FC236}">
                <a16:creationId xmlns:a16="http://schemas.microsoft.com/office/drawing/2014/main" id="{84251DA2-8427-414F-90C8-BBFCDB8B8A45}"/>
              </a:ext>
            </a:extLst>
          </p:cNvPr>
          <p:cNvSpPr txBox="1"/>
          <p:nvPr/>
        </p:nvSpPr>
        <p:spPr>
          <a:xfrm>
            <a:off x="1779312" y="4038181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27" name="1-12">
            <a:extLst>
              <a:ext uri="{FF2B5EF4-FFF2-40B4-BE49-F238E27FC236}">
                <a16:creationId xmlns:a16="http://schemas.microsoft.com/office/drawing/2014/main" id="{BBE9DD4A-3316-4E5D-A538-650AF9065692}"/>
              </a:ext>
            </a:extLst>
          </p:cNvPr>
          <p:cNvSpPr txBox="1"/>
          <p:nvPr/>
        </p:nvSpPr>
        <p:spPr>
          <a:xfrm>
            <a:off x="1779312" y="4767861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28" name="1-13">
            <a:extLst>
              <a:ext uri="{FF2B5EF4-FFF2-40B4-BE49-F238E27FC236}">
                <a16:creationId xmlns:a16="http://schemas.microsoft.com/office/drawing/2014/main" id="{B1DD9AA0-A480-4CDC-965A-F51C3C60DB94}"/>
              </a:ext>
            </a:extLst>
          </p:cNvPr>
          <p:cNvSpPr txBox="1"/>
          <p:nvPr/>
        </p:nvSpPr>
        <p:spPr>
          <a:xfrm>
            <a:off x="1779312" y="5497541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29" name="1-14">
            <a:extLst>
              <a:ext uri="{FF2B5EF4-FFF2-40B4-BE49-F238E27FC236}">
                <a16:creationId xmlns:a16="http://schemas.microsoft.com/office/drawing/2014/main" id="{D8B28CB9-2506-4C1B-9B50-51D778349CB7}"/>
              </a:ext>
            </a:extLst>
          </p:cNvPr>
          <p:cNvSpPr txBox="1"/>
          <p:nvPr/>
        </p:nvSpPr>
        <p:spPr>
          <a:xfrm>
            <a:off x="4316688" y="2578821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30" name="1-15">
            <a:extLst>
              <a:ext uri="{FF2B5EF4-FFF2-40B4-BE49-F238E27FC236}">
                <a16:creationId xmlns:a16="http://schemas.microsoft.com/office/drawing/2014/main" id="{96C2097C-6832-4CC2-A837-1278DE26B916}"/>
              </a:ext>
            </a:extLst>
          </p:cNvPr>
          <p:cNvSpPr txBox="1"/>
          <p:nvPr/>
        </p:nvSpPr>
        <p:spPr>
          <a:xfrm>
            <a:off x="4316688" y="3308501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31" name="1-16">
            <a:extLst>
              <a:ext uri="{FF2B5EF4-FFF2-40B4-BE49-F238E27FC236}">
                <a16:creationId xmlns:a16="http://schemas.microsoft.com/office/drawing/2014/main" id="{738FAC28-EF7F-4CA7-8BEB-363693F0BBB2}"/>
              </a:ext>
            </a:extLst>
          </p:cNvPr>
          <p:cNvSpPr txBox="1"/>
          <p:nvPr/>
        </p:nvSpPr>
        <p:spPr>
          <a:xfrm>
            <a:off x="4316688" y="4038181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32" name="1-17">
            <a:extLst>
              <a:ext uri="{FF2B5EF4-FFF2-40B4-BE49-F238E27FC236}">
                <a16:creationId xmlns:a16="http://schemas.microsoft.com/office/drawing/2014/main" id="{A0855BFE-D143-4BA1-8109-7F29603DE161}"/>
              </a:ext>
            </a:extLst>
          </p:cNvPr>
          <p:cNvSpPr txBox="1"/>
          <p:nvPr/>
        </p:nvSpPr>
        <p:spPr>
          <a:xfrm>
            <a:off x="4316688" y="4767861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33" name="1-18">
            <a:extLst>
              <a:ext uri="{FF2B5EF4-FFF2-40B4-BE49-F238E27FC236}">
                <a16:creationId xmlns:a16="http://schemas.microsoft.com/office/drawing/2014/main" id="{0CAD5BC0-5E5D-4BA9-A68F-94CDF5669CA0}"/>
              </a:ext>
            </a:extLst>
          </p:cNvPr>
          <p:cNvSpPr txBox="1"/>
          <p:nvPr/>
        </p:nvSpPr>
        <p:spPr>
          <a:xfrm>
            <a:off x="4316688" y="5497541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34" name="1-19">
            <a:extLst>
              <a:ext uri="{FF2B5EF4-FFF2-40B4-BE49-F238E27FC236}">
                <a16:creationId xmlns:a16="http://schemas.microsoft.com/office/drawing/2014/main" id="{DF72847E-96D2-4533-A9A6-164C11771BBF}"/>
              </a:ext>
            </a:extLst>
          </p:cNvPr>
          <p:cNvSpPr txBox="1"/>
          <p:nvPr/>
        </p:nvSpPr>
        <p:spPr>
          <a:xfrm>
            <a:off x="6468012" y="2578821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35" name="1-20">
            <a:extLst>
              <a:ext uri="{FF2B5EF4-FFF2-40B4-BE49-F238E27FC236}">
                <a16:creationId xmlns:a16="http://schemas.microsoft.com/office/drawing/2014/main" id="{DD8C5B0D-3911-42D3-A3B2-00939AAF8BDB}"/>
              </a:ext>
            </a:extLst>
          </p:cNvPr>
          <p:cNvSpPr txBox="1"/>
          <p:nvPr/>
        </p:nvSpPr>
        <p:spPr>
          <a:xfrm>
            <a:off x="6468012" y="3308501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36" name="1-21">
            <a:extLst>
              <a:ext uri="{FF2B5EF4-FFF2-40B4-BE49-F238E27FC236}">
                <a16:creationId xmlns:a16="http://schemas.microsoft.com/office/drawing/2014/main" id="{A5F13F1F-9264-409C-8C6C-09AF31242594}"/>
              </a:ext>
            </a:extLst>
          </p:cNvPr>
          <p:cNvSpPr txBox="1"/>
          <p:nvPr/>
        </p:nvSpPr>
        <p:spPr>
          <a:xfrm>
            <a:off x="6468012" y="4038181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37" name="1-22">
            <a:extLst>
              <a:ext uri="{FF2B5EF4-FFF2-40B4-BE49-F238E27FC236}">
                <a16:creationId xmlns:a16="http://schemas.microsoft.com/office/drawing/2014/main" id="{22E03F7F-2666-4CCB-B4B5-8FF1E39F1BC2}"/>
              </a:ext>
            </a:extLst>
          </p:cNvPr>
          <p:cNvSpPr txBox="1"/>
          <p:nvPr/>
        </p:nvSpPr>
        <p:spPr>
          <a:xfrm>
            <a:off x="6468012" y="4767861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38" name="1-23">
            <a:extLst>
              <a:ext uri="{FF2B5EF4-FFF2-40B4-BE49-F238E27FC236}">
                <a16:creationId xmlns:a16="http://schemas.microsoft.com/office/drawing/2014/main" id="{C03AD584-0E2C-4013-A39F-128076558622}"/>
              </a:ext>
            </a:extLst>
          </p:cNvPr>
          <p:cNvSpPr txBox="1"/>
          <p:nvPr/>
        </p:nvSpPr>
        <p:spPr>
          <a:xfrm>
            <a:off x="6468012" y="5497541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39" name="1-24">
            <a:extLst>
              <a:ext uri="{FF2B5EF4-FFF2-40B4-BE49-F238E27FC236}">
                <a16:creationId xmlns:a16="http://schemas.microsoft.com/office/drawing/2014/main" id="{9D5FBBC9-B468-46A8-A212-8522CA12A85B}"/>
              </a:ext>
            </a:extLst>
          </p:cNvPr>
          <p:cNvSpPr txBox="1"/>
          <p:nvPr/>
        </p:nvSpPr>
        <p:spPr>
          <a:xfrm>
            <a:off x="8619336" y="2578821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40" name="1-25">
            <a:extLst>
              <a:ext uri="{FF2B5EF4-FFF2-40B4-BE49-F238E27FC236}">
                <a16:creationId xmlns:a16="http://schemas.microsoft.com/office/drawing/2014/main" id="{7FEF05BB-3C6F-4172-86B2-5882B2B959B5}"/>
              </a:ext>
            </a:extLst>
          </p:cNvPr>
          <p:cNvSpPr txBox="1"/>
          <p:nvPr/>
        </p:nvSpPr>
        <p:spPr>
          <a:xfrm>
            <a:off x="8619336" y="3308501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41" name="1-26">
            <a:extLst>
              <a:ext uri="{FF2B5EF4-FFF2-40B4-BE49-F238E27FC236}">
                <a16:creationId xmlns:a16="http://schemas.microsoft.com/office/drawing/2014/main" id="{652D5CDF-690A-4134-8B76-04C3F3CC533C}"/>
              </a:ext>
            </a:extLst>
          </p:cNvPr>
          <p:cNvSpPr txBox="1"/>
          <p:nvPr/>
        </p:nvSpPr>
        <p:spPr>
          <a:xfrm>
            <a:off x="8619336" y="4038181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42" name="1-27">
            <a:extLst>
              <a:ext uri="{FF2B5EF4-FFF2-40B4-BE49-F238E27FC236}">
                <a16:creationId xmlns:a16="http://schemas.microsoft.com/office/drawing/2014/main" id="{D7862EC8-69E4-4CA4-90FF-7EA460A7D75B}"/>
              </a:ext>
            </a:extLst>
          </p:cNvPr>
          <p:cNvSpPr txBox="1"/>
          <p:nvPr/>
        </p:nvSpPr>
        <p:spPr>
          <a:xfrm>
            <a:off x="8619336" y="4767861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sp>
        <p:nvSpPr>
          <p:cNvPr id="43" name="1-28">
            <a:extLst>
              <a:ext uri="{FF2B5EF4-FFF2-40B4-BE49-F238E27FC236}">
                <a16:creationId xmlns:a16="http://schemas.microsoft.com/office/drawing/2014/main" id="{136BDC2E-1D9C-4A34-A6B8-2FBF05AAD743}"/>
              </a:ext>
            </a:extLst>
          </p:cNvPr>
          <p:cNvSpPr txBox="1"/>
          <p:nvPr/>
        </p:nvSpPr>
        <p:spPr>
          <a:xfrm>
            <a:off x="8619336" y="5497541"/>
            <a:ext cx="146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活动细则</a:t>
            </a:r>
          </a:p>
        </p:txBody>
      </p:sp>
      <p:cxnSp>
        <p:nvCxnSpPr>
          <p:cNvPr id="46" name="1-29">
            <a:extLst>
              <a:ext uri="{FF2B5EF4-FFF2-40B4-BE49-F238E27FC236}">
                <a16:creationId xmlns:a16="http://schemas.microsoft.com/office/drawing/2014/main" id="{22879090-8E0F-41BA-BE54-1FA238B88AEB}"/>
              </a:ext>
            </a:extLst>
          </p:cNvPr>
          <p:cNvCxnSpPr>
            <a:cxnSpLocks/>
          </p:cNvCxnSpPr>
          <p:nvPr/>
        </p:nvCxnSpPr>
        <p:spPr>
          <a:xfrm>
            <a:off x="1821376" y="3139440"/>
            <a:ext cx="854924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1-30">
            <a:extLst>
              <a:ext uri="{FF2B5EF4-FFF2-40B4-BE49-F238E27FC236}">
                <a16:creationId xmlns:a16="http://schemas.microsoft.com/office/drawing/2014/main" id="{BAB23BAB-D017-4344-8CAC-0D445CAC6593}"/>
              </a:ext>
            </a:extLst>
          </p:cNvPr>
          <p:cNvCxnSpPr>
            <a:cxnSpLocks/>
          </p:cNvCxnSpPr>
          <p:nvPr/>
        </p:nvCxnSpPr>
        <p:spPr>
          <a:xfrm>
            <a:off x="1821376" y="3885028"/>
            <a:ext cx="854924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1-31">
            <a:extLst>
              <a:ext uri="{FF2B5EF4-FFF2-40B4-BE49-F238E27FC236}">
                <a16:creationId xmlns:a16="http://schemas.microsoft.com/office/drawing/2014/main" id="{AE6A4BE2-DE33-46B0-8EE9-73905BBD826E}"/>
              </a:ext>
            </a:extLst>
          </p:cNvPr>
          <p:cNvCxnSpPr>
            <a:cxnSpLocks/>
          </p:cNvCxnSpPr>
          <p:nvPr/>
        </p:nvCxnSpPr>
        <p:spPr>
          <a:xfrm>
            <a:off x="1821376" y="4630616"/>
            <a:ext cx="854924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1-32">
            <a:extLst>
              <a:ext uri="{FF2B5EF4-FFF2-40B4-BE49-F238E27FC236}">
                <a16:creationId xmlns:a16="http://schemas.microsoft.com/office/drawing/2014/main" id="{59453336-88A6-4E77-9589-4EC846F38E19}"/>
              </a:ext>
            </a:extLst>
          </p:cNvPr>
          <p:cNvCxnSpPr>
            <a:cxnSpLocks/>
          </p:cNvCxnSpPr>
          <p:nvPr/>
        </p:nvCxnSpPr>
        <p:spPr>
          <a:xfrm>
            <a:off x="1821376" y="5376204"/>
            <a:ext cx="854924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1-33">
            <a:extLst>
              <a:ext uri="{FF2B5EF4-FFF2-40B4-BE49-F238E27FC236}">
                <a16:creationId xmlns:a16="http://schemas.microsoft.com/office/drawing/2014/main" id="{3D22960C-7546-4A0D-BC88-9434723EE2D5}"/>
              </a:ext>
            </a:extLst>
          </p:cNvPr>
          <p:cNvCxnSpPr>
            <a:cxnSpLocks/>
          </p:cNvCxnSpPr>
          <p:nvPr/>
        </p:nvCxnSpPr>
        <p:spPr>
          <a:xfrm>
            <a:off x="1779312" y="6144318"/>
            <a:ext cx="8549249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713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-1">
            <a:extLst>
              <a:ext uri="{FF2B5EF4-FFF2-40B4-BE49-F238E27FC236}">
                <a16:creationId xmlns:a16="http://schemas.microsoft.com/office/drawing/2014/main" id="{F22EF1F8-20C2-46B7-A3DF-E91BE0D96CD2}"/>
              </a:ext>
            </a:extLst>
          </p:cNvPr>
          <p:cNvSpPr txBox="1"/>
          <p:nvPr/>
        </p:nvSpPr>
        <p:spPr>
          <a:xfrm>
            <a:off x="548640" y="392025"/>
            <a:ext cx="1995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活动细则</a:t>
            </a:r>
          </a:p>
        </p:txBody>
      </p:sp>
      <p:sp>
        <p:nvSpPr>
          <p:cNvPr id="10" name="1-2">
            <a:extLst>
              <a:ext uri="{FF2B5EF4-FFF2-40B4-BE49-F238E27FC236}">
                <a16:creationId xmlns:a16="http://schemas.microsoft.com/office/drawing/2014/main" id="{33EF32E4-4CF8-4B07-B800-BB6780ACC122}"/>
              </a:ext>
            </a:extLst>
          </p:cNvPr>
          <p:cNvSpPr txBox="1"/>
          <p:nvPr/>
        </p:nvSpPr>
        <p:spPr>
          <a:xfrm>
            <a:off x="2287214" y="392025"/>
            <a:ext cx="1431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accent1"/>
                </a:solidFill>
              </a:rPr>
              <a:t>ACTIVITY </a:t>
            </a:r>
          </a:p>
          <a:p>
            <a:r>
              <a:rPr lang="en-US" altLang="zh-CN" sz="1600" b="1">
                <a:solidFill>
                  <a:schemeClr val="accent1"/>
                </a:solidFill>
              </a:rPr>
              <a:t>DETAILS </a:t>
            </a:r>
          </a:p>
        </p:txBody>
      </p:sp>
      <p:sp>
        <p:nvSpPr>
          <p:cNvPr id="12" name="1-3">
            <a:extLst>
              <a:ext uri="{FF2B5EF4-FFF2-40B4-BE49-F238E27FC236}">
                <a16:creationId xmlns:a16="http://schemas.microsoft.com/office/drawing/2014/main" id="{E414A935-A483-4AF8-B5C3-C72006564CA9}"/>
              </a:ext>
            </a:extLst>
          </p:cNvPr>
          <p:cNvSpPr/>
          <p:nvPr/>
        </p:nvSpPr>
        <p:spPr>
          <a:xfrm>
            <a:off x="406399" y="392025"/>
            <a:ext cx="90806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23" name="1-4">
            <a:extLst>
              <a:ext uri="{FF2B5EF4-FFF2-40B4-BE49-F238E27FC236}">
                <a16:creationId xmlns:a16="http://schemas.microsoft.com/office/drawing/2014/main" id="{3B25DEC9-B42C-47A2-983B-8C12AE3FE3AC}"/>
              </a:ext>
            </a:extLst>
          </p:cNvPr>
          <p:cNvGrpSpPr/>
          <p:nvPr/>
        </p:nvGrpSpPr>
        <p:grpSpPr>
          <a:xfrm>
            <a:off x="913252" y="1879518"/>
            <a:ext cx="2747921" cy="4282522"/>
            <a:chOff x="913252" y="1879518"/>
            <a:chExt cx="2747921" cy="4282522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C0DC951-2C74-4134-BEEA-14F094C66B86}"/>
                </a:ext>
              </a:extLst>
            </p:cNvPr>
            <p:cNvGrpSpPr/>
            <p:nvPr/>
          </p:nvGrpSpPr>
          <p:grpSpPr>
            <a:xfrm>
              <a:off x="913252" y="1879518"/>
              <a:ext cx="2747921" cy="4282522"/>
              <a:chOff x="1138279" y="1546860"/>
              <a:chExt cx="3425853" cy="3604260"/>
            </a:xfrm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3413297D-9172-48AA-AE02-52921562676A}"/>
                  </a:ext>
                </a:extLst>
              </p:cNvPr>
              <p:cNvSpPr/>
              <p:nvPr/>
            </p:nvSpPr>
            <p:spPr>
              <a:xfrm>
                <a:off x="1138279" y="4887712"/>
                <a:ext cx="3425853" cy="263408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4FAE4D46-AC64-4B76-9DD9-31E4FEE83CE8}"/>
                  </a:ext>
                </a:extLst>
              </p:cNvPr>
              <p:cNvSpPr/>
              <p:nvPr/>
            </p:nvSpPr>
            <p:spPr>
              <a:xfrm>
                <a:off x="1138279" y="1546860"/>
                <a:ext cx="3425853" cy="3467100"/>
              </a:xfrm>
              <a:prstGeom prst="roundRect">
                <a:avLst>
                  <a:gd name="adj" fmla="val 643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B7027593-F045-4243-8051-600C7C73D0AA}"/>
                </a:ext>
              </a:extLst>
            </p:cNvPr>
            <p:cNvSpPr/>
            <p:nvPr/>
          </p:nvSpPr>
          <p:spPr>
            <a:xfrm>
              <a:off x="1433773" y="2356563"/>
              <a:ext cx="1706880" cy="44759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E1E1A1B-1368-4866-B9BE-8A70417A33EB}"/>
                </a:ext>
              </a:extLst>
            </p:cNvPr>
            <p:cNvSpPr txBox="1"/>
            <p:nvPr/>
          </p:nvSpPr>
          <p:spPr>
            <a:xfrm>
              <a:off x="1648346" y="2395695"/>
              <a:ext cx="12777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800" b="1">
                  <a:solidFill>
                    <a:schemeClr val="bg1"/>
                  </a:solidFill>
                </a:rPr>
                <a:t>活动细则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1C93322-4491-4004-9231-30D782BDA3B5}"/>
                </a:ext>
              </a:extLst>
            </p:cNvPr>
            <p:cNvSpPr txBox="1"/>
            <p:nvPr/>
          </p:nvSpPr>
          <p:spPr>
            <a:xfrm>
              <a:off x="980619" y="2944711"/>
              <a:ext cx="2613188" cy="2914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请在此输入有关于活动细则的相关说明，以便于观众更好的理解，输入文字时可以直接复制，粘贴时请选择右键只保留文本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  <a:p>
              <a:pPr algn="ctr">
                <a:lnSpc>
                  <a:spcPct val="120000"/>
                </a:lnSpc>
              </a:pP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请在此输入有关于活动细则的相关说明，以便于观众更好的理解，输入文字时可以直接复制，粘贴时请选择右键只保留文本</a:t>
              </a:r>
            </a:p>
          </p:txBody>
        </p:sp>
      </p:grpSp>
      <p:grpSp>
        <p:nvGrpSpPr>
          <p:cNvPr id="24" name="1-5">
            <a:extLst>
              <a:ext uri="{FF2B5EF4-FFF2-40B4-BE49-F238E27FC236}">
                <a16:creationId xmlns:a16="http://schemas.microsoft.com/office/drawing/2014/main" id="{9D69278E-95B9-4187-A09B-58DDE901DADA}"/>
              </a:ext>
            </a:extLst>
          </p:cNvPr>
          <p:cNvGrpSpPr/>
          <p:nvPr/>
        </p:nvGrpSpPr>
        <p:grpSpPr>
          <a:xfrm>
            <a:off x="4722039" y="1879518"/>
            <a:ext cx="2747921" cy="4282522"/>
            <a:chOff x="913252" y="1879518"/>
            <a:chExt cx="2747921" cy="4282522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A37D49F2-0864-417F-BDFD-B8437F7AB026}"/>
                </a:ext>
              </a:extLst>
            </p:cNvPr>
            <p:cNvGrpSpPr/>
            <p:nvPr/>
          </p:nvGrpSpPr>
          <p:grpSpPr>
            <a:xfrm>
              <a:off x="913252" y="1879518"/>
              <a:ext cx="2747921" cy="4282522"/>
              <a:chOff x="1138279" y="1546860"/>
              <a:chExt cx="3425853" cy="3604260"/>
            </a:xfrm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grpSpPr>
          <p:sp>
            <p:nvSpPr>
              <p:cNvPr id="29" name="矩形: 圆角 28">
                <a:extLst>
                  <a:ext uri="{FF2B5EF4-FFF2-40B4-BE49-F238E27FC236}">
                    <a16:creationId xmlns:a16="http://schemas.microsoft.com/office/drawing/2014/main" id="{3D21F693-EEFC-4F9E-870F-90B7BA087A4E}"/>
                  </a:ext>
                </a:extLst>
              </p:cNvPr>
              <p:cNvSpPr/>
              <p:nvPr/>
            </p:nvSpPr>
            <p:spPr>
              <a:xfrm>
                <a:off x="1138279" y="4887712"/>
                <a:ext cx="3425853" cy="263408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16610055-FD12-42BC-BB07-27D0B8F80810}"/>
                  </a:ext>
                </a:extLst>
              </p:cNvPr>
              <p:cNvSpPr/>
              <p:nvPr/>
            </p:nvSpPr>
            <p:spPr>
              <a:xfrm>
                <a:off x="1138279" y="1546860"/>
                <a:ext cx="3425853" cy="3467100"/>
              </a:xfrm>
              <a:prstGeom prst="roundRect">
                <a:avLst>
                  <a:gd name="adj" fmla="val 643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E8209DCF-F669-4F91-9712-0058A64A4D95}"/>
                </a:ext>
              </a:extLst>
            </p:cNvPr>
            <p:cNvSpPr/>
            <p:nvPr/>
          </p:nvSpPr>
          <p:spPr>
            <a:xfrm>
              <a:off x="1433773" y="2356563"/>
              <a:ext cx="1706880" cy="44759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CD4DD9F-F086-4501-967E-D7F17DEBB752}"/>
                </a:ext>
              </a:extLst>
            </p:cNvPr>
            <p:cNvSpPr txBox="1"/>
            <p:nvPr/>
          </p:nvSpPr>
          <p:spPr>
            <a:xfrm>
              <a:off x="1648346" y="2395695"/>
              <a:ext cx="12777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800" b="1">
                  <a:solidFill>
                    <a:schemeClr val="bg1"/>
                  </a:solidFill>
                </a:rPr>
                <a:t>活动细则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36E2E9A-150C-4459-B77F-A3088B220578}"/>
                </a:ext>
              </a:extLst>
            </p:cNvPr>
            <p:cNvSpPr txBox="1"/>
            <p:nvPr/>
          </p:nvSpPr>
          <p:spPr>
            <a:xfrm>
              <a:off x="980619" y="2944711"/>
              <a:ext cx="2613188" cy="2914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请在此输入有关于活动细则的相关说明，以便于观众更好的理解，输入文字时可以直接复制，粘贴时请选择右键只保留文本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  <a:p>
              <a:pPr algn="ctr">
                <a:lnSpc>
                  <a:spcPct val="120000"/>
                </a:lnSpc>
              </a:pP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请在此输入有关于活动细则的相关说明，以便于观众更好的理解，输入文字时可以直接复制，粘贴时请选择右键只保留文本</a:t>
              </a:r>
            </a:p>
          </p:txBody>
        </p:sp>
      </p:grpSp>
      <p:grpSp>
        <p:nvGrpSpPr>
          <p:cNvPr id="31" name="1-6">
            <a:extLst>
              <a:ext uri="{FF2B5EF4-FFF2-40B4-BE49-F238E27FC236}">
                <a16:creationId xmlns:a16="http://schemas.microsoft.com/office/drawing/2014/main" id="{FE38D2AE-5DBE-4D4B-A90B-AC49788204BA}"/>
              </a:ext>
            </a:extLst>
          </p:cNvPr>
          <p:cNvGrpSpPr/>
          <p:nvPr/>
        </p:nvGrpSpPr>
        <p:grpSpPr>
          <a:xfrm>
            <a:off x="8530826" y="1879518"/>
            <a:ext cx="2747921" cy="4282522"/>
            <a:chOff x="913252" y="1879518"/>
            <a:chExt cx="2747921" cy="4282522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79FDE4B0-7665-44BF-9ED1-619B322C327C}"/>
                </a:ext>
              </a:extLst>
            </p:cNvPr>
            <p:cNvGrpSpPr/>
            <p:nvPr/>
          </p:nvGrpSpPr>
          <p:grpSpPr>
            <a:xfrm>
              <a:off x="913252" y="1879518"/>
              <a:ext cx="2747921" cy="4282522"/>
              <a:chOff x="1138279" y="1546860"/>
              <a:chExt cx="3425853" cy="3604260"/>
            </a:xfrm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9589680D-952C-46DE-B6E9-A83660BA1E1C}"/>
                  </a:ext>
                </a:extLst>
              </p:cNvPr>
              <p:cNvSpPr/>
              <p:nvPr/>
            </p:nvSpPr>
            <p:spPr>
              <a:xfrm>
                <a:off x="1138279" y="4887712"/>
                <a:ext cx="3425853" cy="263408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5B9B33B2-241A-4694-976F-F09441C7E5B4}"/>
                  </a:ext>
                </a:extLst>
              </p:cNvPr>
              <p:cNvSpPr/>
              <p:nvPr/>
            </p:nvSpPr>
            <p:spPr>
              <a:xfrm>
                <a:off x="1138279" y="1546860"/>
                <a:ext cx="3425853" cy="3467100"/>
              </a:xfrm>
              <a:prstGeom prst="roundRect">
                <a:avLst>
                  <a:gd name="adj" fmla="val 643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AE493717-ACFC-4321-944F-9AE1E989869B}"/>
                </a:ext>
              </a:extLst>
            </p:cNvPr>
            <p:cNvSpPr/>
            <p:nvPr/>
          </p:nvSpPr>
          <p:spPr>
            <a:xfrm>
              <a:off x="1433773" y="2356563"/>
              <a:ext cx="1706880" cy="44759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5C09096-1D52-4511-BA23-F7E92EEECECF}"/>
                </a:ext>
              </a:extLst>
            </p:cNvPr>
            <p:cNvSpPr txBox="1"/>
            <p:nvPr/>
          </p:nvSpPr>
          <p:spPr>
            <a:xfrm>
              <a:off x="1648346" y="2395695"/>
              <a:ext cx="12777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800" b="1">
                  <a:solidFill>
                    <a:schemeClr val="bg1"/>
                  </a:solidFill>
                </a:rPr>
                <a:t>活动细则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6C5158D-9F5A-4CAB-9B9B-25E8A81D011B}"/>
                </a:ext>
              </a:extLst>
            </p:cNvPr>
            <p:cNvSpPr txBox="1"/>
            <p:nvPr/>
          </p:nvSpPr>
          <p:spPr>
            <a:xfrm>
              <a:off x="980619" y="2944711"/>
              <a:ext cx="2613188" cy="2914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请在此输入有关于活动细则的相关说明，以便于观众更好的理解，输入文字时可以直接复制，粘贴时请选择右键只保留文本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  <a:p>
              <a:pPr algn="ctr">
                <a:lnSpc>
                  <a:spcPct val="120000"/>
                </a:lnSpc>
              </a:pP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请在此输入有关于活动细则的相关说明，以便于观众更好的理解，输入文字时可以直接复制，粘贴时请选择右键只保留文本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7941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-1">
            <a:extLst>
              <a:ext uri="{FF2B5EF4-FFF2-40B4-BE49-F238E27FC236}">
                <a16:creationId xmlns:a16="http://schemas.microsoft.com/office/drawing/2014/main" id="{9346FF8D-848F-4900-9133-D321CB82A178}"/>
              </a:ext>
            </a:extLst>
          </p:cNvPr>
          <p:cNvSpPr txBox="1"/>
          <p:nvPr/>
        </p:nvSpPr>
        <p:spPr>
          <a:xfrm>
            <a:off x="5303520" y="2547713"/>
            <a:ext cx="6734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5400" b="1">
                <a:solidFill>
                  <a:schemeClr val="accent1"/>
                </a:solidFill>
              </a:rPr>
              <a:t>汇报完毕 感谢观看</a:t>
            </a:r>
          </a:p>
        </p:txBody>
      </p:sp>
      <p:sp>
        <p:nvSpPr>
          <p:cNvPr id="30" name="1-2">
            <a:extLst>
              <a:ext uri="{FF2B5EF4-FFF2-40B4-BE49-F238E27FC236}">
                <a16:creationId xmlns:a16="http://schemas.microsoft.com/office/drawing/2014/main" id="{C12A362F-8B58-43D1-AD05-68CDDC3B6B06}"/>
              </a:ext>
            </a:extLst>
          </p:cNvPr>
          <p:cNvSpPr txBox="1"/>
          <p:nvPr/>
        </p:nvSpPr>
        <p:spPr>
          <a:xfrm>
            <a:off x="4625340" y="3429000"/>
            <a:ext cx="7412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>
                <a:solidFill>
                  <a:schemeClr val="accent1"/>
                </a:solidFill>
              </a:rPr>
              <a:t>REPORT FINISHED THANKS FOR WATCHING </a:t>
            </a:r>
            <a:endParaRPr lang="zh-CN" altLang="en-US" sz="2000" b="1">
              <a:solidFill>
                <a:schemeClr val="accent1"/>
              </a:solidFill>
            </a:endParaRPr>
          </a:p>
        </p:txBody>
      </p:sp>
      <p:pic>
        <p:nvPicPr>
          <p:cNvPr id="32" name="1-3">
            <a:hlinkClick r:id="rId2"/>
            <a:extLst>
              <a:ext uri="{FF2B5EF4-FFF2-40B4-BE49-F238E27FC236}">
                <a16:creationId xmlns:a16="http://schemas.microsoft.com/office/drawing/2014/main" id="{1AC74C12-CED8-4CD3-A942-9507119A3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32" y="2157984"/>
            <a:ext cx="2703092" cy="360411"/>
          </a:xfrm>
          <a:prstGeom prst="rect">
            <a:avLst/>
          </a:prstGeom>
        </p:spPr>
      </p:pic>
      <p:sp>
        <p:nvSpPr>
          <p:cNvPr id="35" name="1-4">
            <a:extLst>
              <a:ext uri="{FF2B5EF4-FFF2-40B4-BE49-F238E27FC236}">
                <a16:creationId xmlns:a16="http://schemas.microsoft.com/office/drawing/2014/main" id="{8E2CBEAE-3918-49CE-B3AA-43C4F035A2E3}"/>
              </a:ext>
            </a:extLst>
          </p:cNvPr>
          <p:cNvSpPr txBox="1"/>
          <p:nvPr/>
        </p:nvSpPr>
        <p:spPr>
          <a:xfrm>
            <a:off x="8869680" y="5380618"/>
            <a:ext cx="316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>
                <a:solidFill>
                  <a:schemeClr val="accent1"/>
                </a:solidFill>
                <a:latin typeface="+mj-ea"/>
                <a:ea typeface="+mj-ea"/>
              </a:rPr>
              <a:t>汇报人：</a:t>
            </a:r>
            <a:r>
              <a:rPr lang="en-US" altLang="zh-CN" sz="2400" b="1">
                <a:solidFill>
                  <a:schemeClr val="accent1"/>
                </a:solidFill>
                <a:latin typeface="+mj-ea"/>
                <a:ea typeface="+mj-ea"/>
              </a:rPr>
              <a:t>OfficePLUS</a:t>
            </a:r>
            <a:endParaRPr lang="zh-CN" altLang="en-US" sz="2400" b="1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34159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-1">
            <a:extLst>
              <a:ext uri="{FF2B5EF4-FFF2-40B4-BE49-F238E27FC236}">
                <a16:creationId xmlns:a16="http://schemas.microsoft.com/office/drawing/2014/main" id="{A69A5E9E-4681-4872-86A6-83738C2B84E7}"/>
              </a:ext>
            </a:extLst>
          </p:cNvPr>
          <p:cNvGrpSpPr/>
          <p:nvPr/>
        </p:nvGrpSpPr>
        <p:grpSpPr>
          <a:xfrm>
            <a:off x="1960978" y="1729003"/>
            <a:ext cx="7866294" cy="609685"/>
            <a:chOff x="1960978" y="1963900"/>
            <a:chExt cx="7866294" cy="609685"/>
          </a:xfr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grpSpPr>
        <p:sp>
          <p:nvSpPr>
            <p:cNvPr id="5" name="boss-with-tie_81303">
              <a:extLst>
                <a:ext uri="{FF2B5EF4-FFF2-40B4-BE49-F238E27FC236}">
                  <a16:creationId xmlns:a16="http://schemas.microsoft.com/office/drawing/2014/main" id="{4420BA33-D36D-413B-80C4-01C4C271EFD0}"/>
                </a:ext>
              </a:extLst>
            </p:cNvPr>
            <p:cNvSpPr/>
            <p:nvPr/>
          </p:nvSpPr>
          <p:spPr>
            <a:xfrm>
              <a:off x="3139267" y="1963900"/>
              <a:ext cx="609685" cy="493484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workers-team_50603">
              <a:extLst>
                <a:ext uri="{FF2B5EF4-FFF2-40B4-BE49-F238E27FC236}">
                  <a16:creationId xmlns:a16="http://schemas.microsoft.com/office/drawing/2014/main" id="{35EF13B1-E49C-410C-9926-8E87E4008920}"/>
                </a:ext>
              </a:extLst>
            </p:cNvPr>
            <p:cNvSpPr/>
            <p:nvPr/>
          </p:nvSpPr>
          <p:spPr>
            <a:xfrm>
              <a:off x="4368640" y="1963900"/>
              <a:ext cx="575710" cy="609685"/>
            </a:xfrm>
            <a:custGeom>
              <a:avLst/>
              <a:gdLst>
                <a:gd name="connsiteX0" fmla="*/ 435703 w 572779"/>
                <a:gd name="connsiteY0" fmla="*/ 160183 h 606580"/>
                <a:gd name="connsiteX1" fmla="*/ 479697 w 572779"/>
                <a:gd name="connsiteY1" fmla="*/ 160183 h 606580"/>
                <a:gd name="connsiteX2" fmla="*/ 479581 w 572779"/>
                <a:gd name="connsiteY2" fmla="*/ 160472 h 606580"/>
                <a:gd name="connsiteX3" fmla="*/ 479812 w 572779"/>
                <a:gd name="connsiteY3" fmla="*/ 160472 h 606580"/>
                <a:gd name="connsiteX4" fmla="*/ 478713 w 572779"/>
                <a:gd name="connsiteY4" fmla="*/ 162726 h 606580"/>
                <a:gd name="connsiteX5" fmla="*/ 469682 w 572779"/>
                <a:gd name="connsiteY5" fmla="*/ 187227 h 606580"/>
                <a:gd name="connsiteX6" fmla="*/ 474776 w 572779"/>
                <a:gd name="connsiteY6" fmla="*/ 242470 h 606580"/>
                <a:gd name="connsiteX7" fmla="*/ 494284 w 572779"/>
                <a:gd name="connsiteY7" fmla="*/ 242470 h 606580"/>
                <a:gd name="connsiteX8" fmla="*/ 510840 w 572779"/>
                <a:gd name="connsiteY8" fmla="*/ 160183 h 606580"/>
                <a:gd name="connsiteX9" fmla="*/ 527338 w 572779"/>
                <a:gd name="connsiteY9" fmla="*/ 160183 h 606580"/>
                <a:gd name="connsiteX10" fmla="*/ 572779 w 572779"/>
                <a:gd name="connsiteY10" fmla="*/ 205430 h 606580"/>
                <a:gd name="connsiteX11" fmla="*/ 572779 w 572779"/>
                <a:gd name="connsiteY11" fmla="*/ 337413 h 606580"/>
                <a:gd name="connsiteX12" fmla="*/ 527396 w 572779"/>
                <a:gd name="connsiteY12" fmla="*/ 382717 h 606580"/>
                <a:gd name="connsiteX13" fmla="*/ 521607 w 572779"/>
                <a:gd name="connsiteY13" fmla="*/ 382717 h 606580"/>
                <a:gd name="connsiteX14" fmla="*/ 521607 w 572779"/>
                <a:gd name="connsiteY14" fmla="*/ 574624 h 606580"/>
                <a:gd name="connsiteX15" fmla="*/ 489595 w 572779"/>
                <a:gd name="connsiteY15" fmla="*/ 606580 h 606580"/>
                <a:gd name="connsiteX16" fmla="*/ 457815 w 572779"/>
                <a:gd name="connsiteY16" fmla="*/ 578149 h 606580"/>
                <a:gd name="connsiteX17" fmla="*/ 425978 w 572779"/>
                <a:gd name="connsiteY17" fmla="*/ 606580 h 606580"/>
                <a:gd name="connsiteX18" fmla="*/ 393966 w 572779"/>
                <a:gd name="connsiteY18" fmla="*/ 574624 h 606580"/>
                <a:gd name="connsiteX19" fmla="*/ 393966 w 572779"/>
                <a:gd name="connsiteY19" fmla="*/ 392541 h 606580"/>
                <a:gd name="connsiteX20" fmla="*/ 422967 w 572779"/>
                <a:gd name="connsiteY20" fmla="*/ 337528 h 606580"/>
                <a:gd name="connsiteX21" fmla="*/ 422967 w 572779"/>
                <a:gd name="connsiteY21" fmla="*/ 242528 h 606580"/>
                <a:gd name="connsiteX22" fmla="*/ 440739 w 572779"/>
                <a:gd name="connsiteY22" fmla="*/ 242528 h 606580"/>
                <a:gd name="connsiteX23" fmla="*/ 445833 w 572779"/>
                <a:gd name="connsiteY23" fmla="*/ 186996 h 606580"/>
                <a:gd name="connsiteX24" fmla="*/ 445196 w 572779"/>
                <a:gd name="connsiteY24" fmla="*/ 183991 h 606580"/>
                <a:gd name="connsiteX25" fmla="*/ 436860 w 572779"/>
                <a:gd name="connsiteY25" fmla="*/ 162726 h 606580"/>
                <a:gd name="connsiteX26" fmla="*/ 435818 w 572779"/>
                <a:gd name="connsiteY26" fmla="*/ 160472 h 606580"/>
                <a:gd name="connsiteX27" fmla="*/ 435876 w 572779"/>
                <a:gd name="connsiteY27" fmla="*/ 160472 h 606580"/>
                <a:gd name="connsiteX28" fmla="*/ 435703 w 572779"/>
                <a:gd name="connsiteY28" fmla="*/ 160183 h 606580"/>
                <a:gd name="connsiteX29" fmla="*/ 264349 w 572779"/>
                <a:gd name="connsiteY29" fmla="*/ 160183 h 606580"/>
                <a:gd name="connsiteX30" fmla="*/ 308327 w 572779"/>
                <a:gd name="connsiteY30" fmla="*/ 160183 h 606580"/>
                <a:gd name="connsiteX31" fmla="*/ 308154 w 572779"/>
                <a:gd name="connsiteY31" fmla="*/ 160472 h 606580"/>
                <a:gd name="connsiteX32" fmla="*/ 308385 w 572779"/>
                <a:gd name="connsiteY32" fmla="*/ 160472 h 606580"/>
                <a:gd name="connsiteX33" fmla="*/ 307344 w 572779"/>
                <a:gd name="connsiteY33" fmla="*/ 162726 h 606580"/>
                <a:gd name="connsiteX34" fmla="*/ 298316 w 572779"/>
                <a:gd name="connsiteY34" fmla="*/ 187227 h 606580"/>
                <a:gd name="connsiteX35" fmla="*/ 303409 w 572779"/>
                <a:gd name="connsiteY35" fmla="*/ 242470 h 606580"/>
                <a:gd name="connsiteX36" fmla="*/ 322910 w 572779"/>
                <a:gd name="connsiteY36" fmla="*/ 242470 h 606580"/>
                <a:gd name="connsiteX37" fmla="*/ 339401 w 572779"/>
                <a:gd name="connsiteY37" fmla="*/ 160183 h 606580"/>
                <a:gd name="connsiteX38" fmla="*/ 355951 w 572779"/>
                <a:gd name="connsiteY38" fmla="*/ 160183 h 606580"/>
                <a:gd name="connsiteX39" fmla="*/ 401376 w 572779"/>
                <a:gd name="connsiteY39" fmla="*/ 205430 h 606580"/>
                <a:gd name="connsiteX40" fmla="*/ 401376 w 572779"/>
                <a:gd name="connsiteY40" fmla="*/ 337413 h 606580"/>
                <a:gd name="connsiteX41" fmla="*/ 356009 w 572779"/>
                <a:gd name="connsiteY41" fmla="*/ 382717 h 606580"/>
                <a:gd name="connsiteX42" fmla="*/ 350222 w 572779"/>
                <a:gd name="connsiteY42" fmla="*/ 382717 h 606580"/>
                <a:gd name="connsiteX43" fmla="*/ 350222 w 572779"/>
                <a:gd name="connsiteY43" fmla="*/ 574624 h 606580"/>
                <a:gd name="connsiteX44" fmla="*/ 318222 w 572779"/>
                <a:gd name="connsiteY44" fmla="*/ 606580 h 606580"/>
                <a:gd name="connsiteX45" fmla="*/ 286396 w 572779"/>
                <a:gd name="connsiteY45" fmla="*/ 578149 h 606580"/>
                <a:gd name="connsiteX46" fmla="*/ 254628 w 572779"/>
                <a:gd name="connsiteY46" fmla="*/ 606580 h 606580"/>
                <a:gd name="connsiteX47" fmla="*/ 222628 w 572779"/>
                <a:gd name="connsiteY47" fmla="*/ 574624 h 606580"/>
                <a:gd name="connsiteX48" fmla="*/ 222628 w 572779"/>
                <a:gd name="connsiteY48" fmla="*/ 382833 h 606580"/>
                <a:gd name="connsiteX49" fmla="*/ 216841 w 572779"/>
                <a:gd name="connsiteY49" fmla="*/ 382833 h 606580"/>
                <a:gd name="connsiteX50" fmla="*/ 171474 w 572779"/>
                <a:gd name="connsiteY50" fmla="*/ 337528 h 606580"/>
                <a:gd name="connsiteX51" fmla="*/ 171474 w 572779"/>
                <a:gd name="connsiteY51" fmla="*/ 205545 h 606580"/>
                <a:gd name="connsiteX52" fmla="*/ 216841 w 572779"/>
                <a:gd name="connsiteY52" fmla="*/ 160241 h 606580"/>
                <a:gd name="connsiteX53" fmla="*/ 233333 w 572779"/>
                <a:gd name="connsiteY53" fmla="*/ 160241 h 606580"/>
                <a:gd name="connsiteX54" fmla="*/ 249825 w 572779"/>
                <a:gd name="connsiteY54" fmla="*/ 242528 h 606580"/>
                <a:gd name="connsiteX55" fmla="*/ 269383 w 572779"/>
                <a:gd name="connsiteY55" fmla="*/ 242528 h 606580"/>
                <a:gd name="connsiteX56" fmla="*/ 274476 w 572779"/>
                <a:gd name="connsiteY56" fmla="*/ 186996 h 606580"/>
                <a:gd name="connsiteX57" fmla="*/ 273839 w 572779"/>
                <a:gd name="connsiteY57" fmla="*/ 183991 h 606580"/>
                <a:gd name="connsiteX58" fmla="*/ 265506 w 572779"/>
                <a:gd name="connsiteY58" fmla="*/ 162726 h 606580"/>
                <a:gd name="connsiteX59" fmla="*/ 264407 w 572779"/>
                <a:gd name="connsiteY59" fmla="*/ 160472 h 606580"/>
                <a:gd name="connsiteX60" fmla="*/ 264523 w 572779"/>
                <a:gd name="connsiteY60" fmla="*/ 160472 h 606580"/>
                <a:gd name="connsiteX61" fmla="*/ 264349 w 572779"/>
                <a:gd name="connsiteY61" fmla="*/ 160183 h 606580"/>
                <a:gd name="connsiteX62" fmla="*/ 92987 w 572779"/>
                <a:gd name="connsiteY62" fmla="*/ 160183 h 606580"/>
                <a:gd name="connsiteX63" fmla="*/ 136964 w 572779"/>
                <a:gd name="connsiteY63" fmla="*/ 160183 h 606580"/>
                <a:gd name="connsiteX64" fmla="*/ 136791 w 572779"/>
                <a:gd name="connsiteY64" fmla="*/ 160472 h 606580"/>
                <a:gd name="connsiteX65" fmla="*/ 137022 w 572779"/>
                <a:gd name="connsiteY65" fmla="*/ 160472 h 606580"/>
                <a:gd name="connsiteX66" fmla="*/ 135923 w 572779"/>
                <a:gd name="connsiteY66" fmla="*/ 162726 h 606580"/>
                <a:gd name="connsiteX67" fmla="*/ 126896 w 572779"/>
                <a:gd name="connsiteY67" fmla="*/ 187227 h 606580"/>
                <a:gd name="connsiteX68" fmla="*/ 131988 w 572779"/>
                <a:gd name="connsiteY68" fmla="*/ 242470 h 606580"/>
                <a:gd name="connsiteX69" fmla="*/ 149752 w 572779"/>
                <a:gd name="connsiteY69" fmla="*/ 242470 h 606580"/>
                <a:gd name="connsiteX70" fmla="*/ 149752 w 572779"/>
                <a:gd name="connsiteY70" fmla="*/ 337471 h 606580"/>
                <a:gd name="connsiteX71" fmla="*/ 178742 w 572779"/>
                <a:gd name="connsiteY71" fmla="*/ 392483 h 606580"/>
                <a:gd name="connsiteX72" fmla="*/ 178742 w 572779"/>
                <a:gd name="connsiteY72" fmla="*/ 574624 h 606580"/>
                <a:gd name="connsiteX73" fmla="*/ 146743 w 572779"/>
                <a:gd name="connsiteY73" fmla="*/ 606580 h 606580"/>
                <a:gd name="connsiteX74" fmla="*/ 114976 w 572779"/>
                <a:gd name="connsiteY74" fmla="*/ 578149 h 606580"/>
                <a:gd name="connsiteX75" fmla="*/ 83151 w 572779"/>
                <a:gd name="connsiteY75" fmla="*/ 606580 h 606580"/>
                <a:gd name="connsiteX76" fmla="*/ 51152 w 572779"/>
                <a:gd name="connsiteY76" fmla="*/ 574624 h 606580"/>
                <a:gd name="connsiteX77" fmla="*/ 51152 w 572779"/>
                <a:gd name="connsiteY77" fmla="*/ 382833 h 606580"/>
                <a:gd name="connsiteX78" fmla="*/ 45365 w 572779"/>
                <a:gd name="connsiteY78" fmla="*/ 382833 h 606580"/>
                <a:gd name="connsiteX79" fmla="*/ 0 w 572779"/>
                <a:gd name="connsiteY79" fmla="*/ 337528 h 606580"/>
                <a:gd name="connsiteX80" fmla="*/ 0 w 572779"/>
                <a:gd name="connsiteY80" fmla="*/ 205545 h 606580"/>
                <a:gd name="connsiteX81" fmla="*/ 45365 w 572779"/>
                <a:gd name="connsiteY81" fmla="*/ 160241 h 606580"/>
                <a:gd name="connsiteX82" fmla="*/ 61972 w 572779"/>
                <a:gd name="connsiteY82" fmla="*/ 160241 h 606580"/>
                <a:gd name="connsiteX83" fmla="*/ 78464 w 572779"/>
                <a:gd name="connsiteY83" fmla="*/ 242528 h 606580"/>
                <a:gd name="connsiteX84" fmla="*/ 97964 w 572779"/>
                <a:gd name="connsiteY84" fmla="*/ 242528 h 606580"/>
                <a:gd name="connsiteX85" fmla="*/ 103056 w 572779"/>
                <a:gd name="connsiteY85" fmla="*/ 186996 h 606580"/>
                <a:gd name="connsiteX86" fmla="*/ 102477 w 572779"/>
                <a:gd name="connsiteY86" fmla="*/ 183991 h 606580"/>
                <a:gd name="connsiteX87" fmla="*/ 94145 w 572779"/>
                <a:gd name="connsiteY87" fmla="*/ 162726 h 606580"/>
                <a:gd name="connsiteX88" fmla="*/ 93045 w 572779"/>
                <a:gd name="connsiteY88" fmla="*/ 160472 h 606580"/>
                <a:gd name="connsiteX89" fmla="*/ 93103 w 572779"/>
                <a:gd name="connsiteY89" fmla="*/ 160472 h 606580"/>
                <a:gd name="connsiteX90" fmla="*/ 92987 w 572779"/>
                <a:gd name="connsiteY90" fmla="*/ 160183 h 606580"/>
                <a:gd name="connsiteX91" fmla="*/ 457411 w 572779"/>
                <a:gd name="connsiteY91" fmla="*/ 751 h 606580"/>
                <a:gd name="connsiteX92" fmla="*/ 458047 w 572779"/>
                <a:gd name="connsiteY92" fmla="*/ 751 h 606580"/>
                <a:gd name="connsiteX93" fmla="*/ 521621 w 572779"/>
                <a:gd name="connsiteY93" fmla="*/ 49915 h 606580"/>
                <a:gd name="connsiteX94" fmla="*/ 523761 w 572779"/>
                <a:gd name="connsiteY94" fmla="*/ 66553 h 606580"/>
                <a:gd name="connsiteX95" fmla="*/ 458105 w 572779"/>
                <a:gd name="connsiteY95" fmla="*/ 132124 h 606580"/>
                <a:gd name="connsiteX96" fmla="*/ 457469 w 572779"/>
                <a:gd name="connsiteY96" fmla="*/ 132124 h 606580"/>
                <a:gd name="connsiteX97" fmla="*/ 393895 w 572779"/>
                <a:gd name="connsiteY97" fmla="*/ 82960 h 606580"/>
                <a:gd name="connsiteX98" fmla="*/ 391755 w 572779"/>
                <a:gd name="connsiteY98" fmla="*/ 66322 h 606580"/>
                <a:gd name="connsiteX99" fmla="*/ 457411 w 572779"/>
                <a:gd name="connsiteY99" fmla="*/ 751 h 606580"/>
                <a:gd name="connsiteX100" fmla="*/ 285868 w 572779"/>
                <a:gd name="connsiteY100" fmla="*/ 751 h 606580"/>
                <a:gd name="connsiteX101" fmla="*/ 286621 w 572779"/>
                <a:gd name="connsiteY101" fmla="*/ 751 h 606580"/>
                <a:gd name="connsiteX102" fmla="*/ 350227 w 572779"/>
                <a:gd name="connsiteY102" fmla="*/ 49915 h 606580"/>
                <a:gd name="connsiteX103" fmla="*/ 352369 w 572779"/>
                <a:gd name="connsiteY103" fmla="*/ 66553 h 606580"/>
                <a:gd name="connsiteX104" fmla="*/ 286736 w 572779"/>
                <a:gd name="connsiteY104" fmla="*/ 132124 h 606580"/>
                <a:gd name="connsiteX105" fmla="*/ 286100 w 572779"/>
                <a:gd name="connsiteY105" fmla="*/ 132124 h 606580"/>
                <a:gd name="connsiteX106" fmla="*/ 222493 w 572779"/>
                <a:gd name="connsiteY106" fmla="*/ 82845 h 606580"/>
                <a:gd name="connsiteX107" fmla="*/ 220351 w 572779"/>
                <a:gd name="connsiteY107" fmla="*/ 66264 h 606580"/>
                <a:gd name="connsiteX108" fmla="*/ 285868 w 572779"/>
                <a:gd name="connsiteY108" fmla="*/ 751 h 606580"/>
                <a:gd name="connsiteX109" fmla="*/ 114639 w 572779"/>
                <a:gd name="connsiteY109" fmla="*/ 751 h 606580"/>
                <a:gd name="connsiteX110" fmla="*/ 115275 w 572779"/>
                <a:gd name="connsiteY110" fmla="*/ 751 h 606580"/>
                <a:gd name="connsiteX111" fmla="*/ 178882 w 572779"/>
                <a:gd name="connsiteY111" fmla="*/ 49915 h 606580"/>
                <a:gd name="connsiteX112" fmla="*/ 181024 w 572779"/>
                <a:gd name="connsiteY112" fmla="*/ 66553 h 606580"/>
                <a:gd name="connsiteX113" fmla="*/ 115333 w 572779"/>
                <a:gd name="connsiteY113" fmla="*/ 132124 h 606580"/>
                <a:gd name="connsiteX114" fmla="*/ 114754 w 572779"/>
                <a:gd name="connsiteY114" fmla="*/ 132124 h 606580"/>
                <a:gd name="connsiteX115" fmla="*/ 51148 w 572779"/>
                <a:gd name="connsiteY115" fmla="*/ 82960 h 606580"/>
                <a:gd name="connsiteX116" fmla="*/ 49006 w 572779"/>
                <a:gd name="connsiteY116" fmla="*/ 66322 h 606580"/>
                <a:gd name="connsiteX117" fmla="*/ 114639 w 572779"/>
                <a:gd name="connsiteY117" fmla="*/ 751 h 606580"/>
                <a:gd name="connsiteX118" fmla="*/ 457410 w 572779"/>
                <a:gd name="connsiteY118" fmla="*/ 423 h 606580"/>
                <a:gd name="connsiteX119" fmla="*/ 391355 w 572779"/>
                <a:gd name="connsiteY119" fmla="*/ 66356 h 606580"/>
                <a:gd name="connsiteX120" fmla="*/ 393497 w 572779"/>
                <a:gd name="connsiteY120" fmla="*/ 83056 h 606580"/>
                <a:gd name="connsiteX121" fmla="*/ 457468 w 572779"/>
                <a:gd name="connsiteY121" fmla="*/ 132521 h 606580"/>
                <a:gd name="connsiteX122" fmla="*/ 457815 w 572779"/>
                <a:gd name="connsiteY122" fmla="*/ 132521 h 606580"/>
                <a:gd name="connsiteX123" fmla="*/ 458104 w 572779"/>
                <a:gd name="connsiteY123" fmla="*/ 132521 h 606580"/>
                <a:gd name="connsiteX124" fmla="*/ 524159 w 572779"/>
                <a:gd name="connsiteY124" fmla="*/ 66587 h 606580"/>
                <a:gd name="connsiteX125" fmla="*/ 522017 w 572779"/>
                <a:gd name="connsiteY125" fmla="*/ 49887 h 606580"/>
                <a:gd name="connsiteX126" fmla="*/ 458046 w 572779"/>
                <a:gd name="connsiteY126" fmla="*/ 423 h 606580"/>
                <a:gd name="connsiteX127" fmla="*/ 457699 w 572779"/>
                <a:gd name="connsiteY127" fmla="*/ 423 h 606580"/>
                <a:gd name="connsiteX128" fmla="*/ 114646 w 572779"/>
                <a:gd name="connsiteY128" fmla="*/ 423 h 606580"/>
                <a:gd name="connsiteX129" fmla="*/ 48620 w 572779"/>
                <a:gd name="connsiteY129" fmla="*/ 66356 h 606580"/>
                <a:gd name="connsiteX130" fmla="*/ 50761 w 572779"/>
                <a:gd name="connsiteY130" fmla="*/ 83056 h 606580"/>
                <a:gd name="connsiteX131" fmla="*/ 114762 w 572779"/>
                <a:gd name="connsiteY131" fmla="*/ 132521 h 606580"/>
                <a:gd name="connsiteX132" fmla="*/ 115051 w 572779"/>
                <a:gd name="connsiteY132" fmla="*/ 132521 h 606580"/>
                <a:gd name="connsiteX133" fmla="*/ 115340 w 572779"/>
                <a:gd name="connsiteY133" fmla="*/ 132521 h 606580"/>
                <a:gd name="connsiteX134" fmla="*/ 181424 w 572779"/>
                <a:gd name="connsiteY134" fmla="*/ 66587 h 606580"/>
                <a:gd name="connsiteX135" fmla="*/ 179225 w 572779"/>
                <a:gd name="connsiteY135" fmla="*/ 49887 h 606580"/>
                <a:gd name="connsiteX136" fmla="*/ 115282 w 572779"/>
                <a:gd name="connsiteY136" fmla="*/ 423 h 606580"/>
                <a:gd name="connsiteX137" fmla="*/ 114993 w 572779"/>
                <a:gd name="connsiteY137" fmla="*/ 423 h 606580"/>
                <a:gd name="connsiteX138" fmla="*/ 286036 w 572779"/>
                <a:gd name="connsiteY138" fmla="*/ 397 h 606580"/>
                <a:gd name="connsiteX139" fmla="*/ 219952 w 572779"/>
                <a:gd name="connsiteY139" fmla="*/ 66286 h 606580"/>
                <a:gd name="connsiteX140" fmla="*/ 222151 w 572779"/>
                <a:gd name="connsiteY140" fmla="*/ 82990 h 606580"/>
                <a:gd name="connsiteX141" fmla="*/ 286094 w 572779"/>
                <a:gd name="connsiteY141" fmla="*/ 132522 h 606580"/>
                <a:gd name="connsiteX142" fmla="*/ 286383 w 572779"/>
                <a:gd name="connsiteY142" fmla="*/ 132522 h 606580"/>
                <a:gd name="connsiteX143" fmla="*/ 286730 w 572779"/>
                <a:gd name="connsiteY143" fmla="*/ 132522 h 606580"/>
                <a:gd name="connsiteX144" fmla="*/ 352756 w 572779"/>
                <a:gd name="connsiteY144" fmla="*/ 66575 h 606580"/>
                <a:gd name="connsiteX145" fmla="*/ 350615 w 572779"/>
                <a:gd name="connsiteY145" fmla="*/ 49872 h 606580"/>
                <a:gd name="connsiteX146" fmla="*/ 286614 w 572779"/>
                <a:gd name="connsiteY146" fmla="*/ 397 h 606580"/>
                <a:gd name="connsiteX147" fmla="*/ 286325 w 572779"/>
                <a:gd name="connsiteY147" fmla="*/ 397 h 606580"/>
                <a:gd name="connsiteX148" fmla="*/ 457411 w 572779"/>
                <a:gd name="connsiteY148" fmla="*/ 0 h 606580"/>
                <a:gd name="connsiteX149" fmla="*/ 458047 w 572779"/>
                <a:gd name="connsiteY149" fmla="*/ 0 h 606580"/>
                <a:gd name="connsiteX150" fmla="*/ 522315 w 572779"/>
                <a:gd name="connsiteY150" fmla="*/ 49741 h 606580"/>
                <a:gd name="connsiteX151" fmla="*/ 524513 w 572779"/>
                <a:gd name="connsiteY151" fmla="*/ 66553 h 606580"/>
                <a:gd name="connsiteX152" fmla="*/ 458105 w 572779"/>
                <a:gd name="connsiteY152" fmla="*/ 132875 h 606580"/>
                <a:gd name="connsiteX153" fmla="*/ 457469 w 572779"/>
                <a:gd name="connsiteY153" fmla="*/ 132875 h 606580"/>
                <a:gd name="connsiteX154" fmla="*/ 393201 w 572779"/>
                <a:gd name="connsiteY154" fmla="*/ 83133 h 606580"/>
                <a:gd name="connsiteX155" fmla="*/ 391003 w 572779"/>
                <a:gd name="connsiteY155" fmla="*/ 66322 h 606580"/>
                <a:gd name="connsiteX156" fmla="*/ 457411 w 572779"/>
                <a:gd name="connsiteY156" fmla="*/ 0 h 606580"/>
                <a:gd name="connsiteX157" fmla="*/ 285868 w 572779"/>
                <a:gd name="connsiteY157" fmla="*/ 0 h 606580"/>
                <a:gd name="connsiteX158" fmla="*/ 286621 w 572779"/>
                <a:gd name="connsiteY158" fmla="*/ 0 h 606580"/>
                <a:gd name="connsiteX159" fmla="*/ 350980 w 572779"/>
                <a:gd name="connsiteY159" fmla="*/ 49741 h 606580"/>
                <a:gd name="connsiteX160" fmla="*/ 353179 w 572779"/>
                <a:gd name="connsiteY160" fmla="*/ 66553 h 606580"/>
                <a:gd name="connsiteX161" fmla="*/ 286736 w 572779"/>
                <a:gd name="connsiteY161" fmla="*/ 132875 h 606580"/>
                <a:gd name="connsiteX162" fmla="*/ 286100 w 572779"/>
                <a:gd name="connsiteY162" fmla="*/ 132875 h 606580"/>
                <a:gd name="connsiteX163" fmla="*/ 221740 w 572779"/>
                <a:gd name="connsiteY163" fmla="*/ 83076 h 606580"/>
                <a:gd name="connsiteX164" fmla="*/ 219599 w 572779"/>
                <a:gd name="connsiteY164" fmla="*/ 66264 h 606580"/>
                <a:gd name="connsiteX165" fmla="*/ 285868 w 572779"/>
                <a:gd name="connsiteY165" fmla="*/ 0 h 606580"/>
                <a:gd name="connsiteX166" fmla="*/ 114639 w 572779"/>
                <a:gd name="connsiteY166" fmla="*/ 0 h 606580"/>
                <a:gd name="connsiteX167" fmla="*/ 115275 w 572779"/>
                <a:gd name="connsiteY167" fmla="*/ 0 h 606580"/>
                <a:gd name="connsiteX168" fmla="*/ 179635 w 572779"/>
                <a:gd name="connsiteY168" fmla="*/ 49741 h 606580"/>
                <a:gd name="connsiteX169" fmla="*/ 181776 w 572779"/>
                <a:gd name="connsiteY169" fmla="*/ 66553 h 606580"/>
                <a:gd name="connsiteX170" fmla="*/ 115333 w 572779"/>
                <a:gd name="connsiteY170" fmla="*/ 132875 h 606580"/>
                <a:gd name="connsiteX171" fmla="*/ 114754 w 572779"/>
                <a:gd name="connsiteY171" fmla="*/ 132875 h 606580"/>
                <a:gd name="connsiteX172" fmla="*/ 50395 w 572779"/>
                <a:gd name="connsiteY172" fmla="*/ 83133 h 606580"/>
                <a:gd name="connsiteX173" fmla="*/ 48196 w 572779"/>
                <a:gd name="connsiteY173" fmla="*/ 66322 h 606580"/>
                <a:gd name="connsiteX174" fmla="*/ 114639 w 572779"/>
                <a:gd name="connsiteY174" fmla="*/ 0 h 60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572779" h="606580">
                  <a:moveTo>
                    <a:pt x="435703" y="160183"/>
                  </a:moveTo>
                  <a:lnTo>
                    <a:pt x="479697" y="160183"/>
                  </a:lnTo>
                  <a:cubicBezTo>
                    <a:pt x="479639" y="160241"/>
                    <a:pt x="479639" y="160414"/>
                    <a:pt x="479581" y="160472"/>
                  </a:cubicBezTo>
                  <a:lnTo>
                    <a:pt x="479812" y="160472"/>
                  </a:lnTo>
                  <a:cubicBezTo>
                    <a:pt x="479407" y="161281"/>
                    <a:pt x="478713" y="162726"/>
                    <a:pt x="478713" y="162726"/>
                  </a:cubicBezTo>
                  <a:cubicBezTo>
                    <a:pt x="474834" y="170989"/>
                    <a:pt x="471245" y="178848"/>
                    <a:pt x="469682" y="187227"/>
                  </a:cubicBezTo>
                  <a:lnTo>
                    <a:pt x="474776" y="242470"/>
                  </a:lnTo>
                  <a:lnTo>
                    <a:pt x="494284" y="242470"/>
                  </a:lnTo>
                  <a:lnTo>
                    <a:pt x="510840" y="160183"/>
                  </a:lnTo>
                  <a:lnTo>
                    <a:pt x="527338" y="160183"/>
                  </a:lnTo>
                  <a:cubicBezTo>
                    <a:pt x="552345" y="160183"/>
                    <a:pt x="572663" y="180466"/>
                    <a:pt x="572779" y="205430"/>
                  </a:cubicBezTo>
                  <a:lnTo>
                    <a:pt x="572779" y="337413"/>
                  </a:lnTo>
                  <a:cubicBezTo>
                    <a:pt x="572779" y="362434"/>
                    <a:pt x="552519" y="382717"/>
                    <a:pt x="527396" y="382717"/>
                  </a:cubicBezTo>
                  <a:lnTo>
                    <a:pt x="521607" y="382717"/>
                  </a:lnTo>
                  <a:lnTo>
                    <a:pt x="521607" y="574624"/>
                  </a:lnTo>
                  <a:cubicBezTo>
                    <a:pt x="521607" y="592249"/>
                    <a:pt x="507251" y="606580"/>
                    <a:pt x="489595" y="606580"/>
                  </a:cubicBezTo>
                  <a:cubicBezTo>
                    <a:pt x="473155" y="606580"/>
                    <a:pt x="459552" y="594098"/>
                    <a:pt x="457815" y="578149"/>
                  </a:cubicBezTo>
                  <a:cubicBezTo>
                    <a:pt x="456021" y="594214"/>
                    <a:pt x="442417" y="606580"/>
                    <a:pt x="425978" y="606580"/>
                  </a:cubicBezTo>
                  <a:cubicBezTo>
                    <a:pt x="408322" y="606580"/>
                    <a:pt x="393966" y="592249"/>
                    <a:pt x="393966" y="574624"/>
                  </a:cubicBezTo>
                  <a:lnTo>
                    <a:pt x="393966" y="392541"/>
                  </a:lnTo>
                  <a:cubicBezTo>
                    <a:pt x="411506" y="380521"/>
                    <a:pt x="422967" y="360354"/>
                    <a:pt x="422967" y="337528"/>
                  </a:cubicBezTo>
                  <a:lnTo>
                    <a:pt x="422967" y="242528"/>
                  </a:lnTo>
                  <a:lnTo>
                    <a:pt x="440739" y="242528"/>
                  </a:lnTo>
                  <a:lnTo>
                    <a:pt x="445833" y="186996"/>
                  </a:lnTo>
                  <a:cubicBezTo>
                    <a:pt x="445659" y="186013"/>
                    <a:pt x="445428" y="184973"/>
                    <a:pt x="445196" y="183991"/>
                  </a:cubicBezTo>
                  <a:cubicBezTo>
                    <a:pt x="443459" y="176768"/>
                    <a:pt x="440276" y="169891"/>
                    <a:pt x="436860" y="162726"/>
                  </a:cubicBezTo>
                  <a:cubicBezTo>
                    <a:pt x="436860" y="162726"/>
                    <a:pt x="436166" y="161281"/>
                    <a:pt x="435818" y="160472"/>
                  </a:cubicBezTo>
                  <a:lnTo>
                    <a:pt x="435876" y="160472"/>
                  </a:lnTo>
                  <a:cubicBezTo>
                    <a:pt x="435818" y="160356"/>
                    <a:pt x="435818" y="160241"/>
                    <a:pt x="435703" y="160183"/>
                  </a:cubicBezTo>
                  <a:close/>
                  <a:moveTo>
                    <a:pt x="264349" y="160183"/>
                  </a:moveTo>
                  <a:lnTo>
                    <a:pt x="308327" y="160183"/>
                  </a:lnTo>
                  <a:cubicBezTo>
                    <a:pt x="308269" y="160241"/>
                    <a:pt x="308269" y="160414"/>
                    <a:pt x="308154" y="160472"/>
                  </a:cubicBezTo>
                  <a:lnTo>
                    <a:pt x="308385" y="160472"/>
                  </a:lnTo>
                  <a:cubicBezTo>
                    <a:pt x="308038" y="161281"/>
                    <a:pt x="307344" y="162726"/>
                    <a:pt x="307344" y="162726"/>
                  </a:cubicBezTo>
                  <a:cubicBezTo>
                    <a:pt x="303467" y="170989"/>
                    <a:pt x="299821" y="178848"/>
                    <a:pt x="298316" y="187227"/>
                  </a:cubicBezTo>
                  <a:lnTo>
                    <a:pt x="303409" y="242470"/>
                  </a:lnTo>
                  <a:lnTo>
                    <a:pt x="322910" y="242470"/>
                  </a:lnTo>
                  <a:lnTo>
                    <a:pt x="339401" y="160183"/>
                  </a:lnTo>
                  <a:lnTo>
                    <a:pt x="355951" y="160183"/>
                  </a:lnTo>
                  <a:cubicBezTo>
                    <a:pt x="380949" y="160183"/>
                    <a:pt x="401202" y="180466"/>
                    <a:pt x="401376" y="205430"/>
                  </a:cubicBezTo>
                  <a:lnTo>
                    <a:pt x="401376" y="337413"/>
                  </a:lnTo>
                  <a:cubicBezTo>
                    <a:pt x="401376" y="362434"/>
                    <a:pt x="381065" y="382717"/>
                    <a:pt x="356009" y="382717"/>
                  </a:cubicBezTo>
                  <a:lnTo>
                    <a:pt x="350222" y="382717"/>
                  </a:lnTo>
                  <a:lnTo>
                    <a:pt x="350222" y="574624"/>
                  </a:lnTo>
                  <a:cubicBezTo>
                    <a:pt x="350222" y="592249"/>
                    <a:pt x="335872" y="606580"/>
                    <a:pt x="318222" y="606580"/>
                  </a:cubicBezTo>
                  <a:cubicBezTo>
                    <a:pt x="301788" y="606580"/>
                    <a:pt x="288190" y="594098"/>
                    <a:pt x="286396" y="578149"/>
                  </a:cubicBezTo>
                  <a:cubicBezTo>
                    <a:pt x="284660" y="594214"/>
                    <a:pt x="271062" y="606580"/>
                    <a:pt x="254628" y="606580"/>
                  </a:cubicBezTo>
                  <a:cubicBezTo>
                    <a:pt x="236978" y="606580"/>
                    <a:pt x="222628" y="592249"/>
                    <a:pt x="222628" y="574624"/>
                  </a:cubicBezTo>
                  <a:lnTo>
                    <a:pt x="222628" y="382833"/>
                  </a:lnTo>
                  <a:lnTo>
                    <a:pt x="216841" y="382833"/>
                  </a:lnTo>
                  <a:cubicBezTo>
                    <a:pt x="191727" y="382833"/>
                    <a:pt x="171474" y="362608"/>
                    <a:pt x="171474" y="337528"/>
                  </a:cubicBezTo>
                  <a:lnTo>
                    <a:pt x="171474" y="205545"/>
                  </a:lnTo>
                  <a:cubicBezTo>
                    <a:pt x="171474" y="180524"/>
                    <a:pt x="191727" y="160241"/>
                    <a:pt x="216841" y="160241"/>
                  </a:cubicBezTo>
                  <a:lnTo>
                    <a:pt x="233333" y="160241"/>
                  </a:lnTo>
                  <a:lnTo>
                    <a:pt x="249825" y="242528"/>
                  </a:lnTo>
                  <a:lnTo>
                    <a:pt x="269383" y="242528"/>
                  </a:lnTo>
                  <a:lnTo>
                    <a:pt x="274476" y="186996"/>
                  </a:lnTo>
                  <a:cubicBezTo>
                    <a:pt x="274302" y="186013"/>
                    <a:pt x="274071" y="184973"/>
                    <a:pt x="273839" y="183991"/>
                  </a:cubicBezTo>
                  <a:cubicBezTo>
                    <a:pt x="272045" y="176768"/>
                    <a:pt x="268921" y="169891"/>
                    <a:pt x="265506" y="162726"/>
                  </a:cubicBezTo>
                  <a:cubicBezTo>
                    <a:pt x="265506" y="162726"/>
                    <a:pt x="264812" y="161281"/>
                    <a:pt x="264407" y="160472"/>
                  </a:cubicBezTo>
                  <a:lnTo>
                    <a:pt x="264523" y="160472"/>
                  </a:lnTo>
                  <a:cubicBezTo>
                    <a:pt x="264407" y="160356"/>
                    <a:pt x="264407" y="160241"/>
                    <a:pt x="264349" y="160183"/>
                  </a:cubicBezTo>
                  <a:close/>
                  <a:moveTo>
                    <a:pt x="92987" y="160183"/>
                  </a:moveTo>
                  <a:lnTo>
                    <a:pt x="136964" y="160183"/>
                  </a:lnTo>
                  <a:cubicBezTo>
                    <a:pt x="136848" y="160241"/>
                    <a:pt x="136848" y="160414"/>
                    <a:pt x="136791" y="160472"/>
                  </a:cubicBezTo>
                  <a:lnTo>
                    <a:pt x="137022" y="160472"/>
                  </a:lnTo>
                  <a:cubicBezTo>
                    <a:pt x="136617" y="161281"/>
                    <a:pt x="135923" y="162726"/>
                    <a:pt x="135923" y="162726"/>
                  </a:cubicBezTo>
                  <a:cubicBezTo>
                    <a:pt x="132104" y="170989"/>
                    <a:pt x="128458" y="178848"/>
                    <a:pt x="126896" y="187227"/>
                  </a:cubicBezTo>
                  <a:lnTo>
                    <a:pt x="131988" y="242470"/>
                  </a:lnTo>
                  <a:lnTo>
                    <a:pt x="149752" y="242470"/>
                  </a:lnTo>
                  <a:lnTo>
                    <a:pt x="149752" y="337471"/>
                  </a:lnTo>
                  <a:cubicBezTo>
                    <a:pt x="149752" y="360296"/>
                    <a:pt x="161267" y="380406"/>
                    <a:pt x="178742" y="392483"/>
                  </a:cubicBezTo>
                  <a:lnTo>
                    <a:pt x="178742" y="574624"/>
                  </a:lnTo>
                  <a:cubicBezTo>
                    <a:pt x="178742" y="592249"/>
                    <a:pt x="164392" y="606580"/>
                    <a:pt x="146743" y="606580"/>
                  </a:cubicBezTo>
                  <a:cubicBezTo>
                    <a:pt x="130310" y="606580"/>
                    <a:pt x="116712" y="594098"/>
                    <a:pt x="114976" y="578149"/>
                  </a:cubicBezTo>
                  <a:cubicBezTo>
                    <a:pt x="113182" y="594214"/>
                    <a:pt x="99584" y="606580"/>
                    <a:pt x="83151" y="606580"/>
                  </a:cubicBezTo>
                  <a:cubicBezTo>
                    <a:pt x="65502" y="606580"/>
                    <a:pt x="51152" y="592249"/>
                    <a:pt x="51152" y="574624"/>
                  </a:cubicBezTo>
                  <a:lnTo>
                    <a:pt x="51152" y="382833"/>
                  </a:lnTo>
                  <a:lnTo>
                    <a:pt x="45365" y="382833"/>
                  </a:lnTo>
                  <a:cubicBezTo>
                    <a:pt x="20310" y="382833"/>
                    <a:pt x="0" y="362608"/>
                    <a:pt x="0" y="337528"/>
                  </a:cubicBezTo>
                  <a:lnTo>
                    <a:pt x="0" y="205545"/>
                  </a:lnTo>
                  <a:cubicBezTo>
                    <a:pt x="0" y="180524"/>
                    <a:pt x="20310" y="160241"/>
                    <a:pt x="45365" y="160241"/>
                  </a:cubicBezTo>
                  <a:lnTo>
                    <a:pt x="61972" y="160241"/>
                  </a:lnTo>
                  <a:lnTo>
                    <a:pt x="78464" y="242528"/>
                  </a:lnTo>
                  <a:lnTo>
                    <a:pt x="97964" y="242528"/>
                  </a:lnTo>
                  <a:lnTo>
                    <a:pt x="103056" y="186996"/>
                  </a:lnTo>
                  <a:cubicBezTo>
                    <a:pt x="102940" y="186013"/>
                    <a:pt x="102709" y="184973"/>
                    <a:pt x="102477" y="183991"/>
                  </a:cubicBezTo>
                  <a:cubicBezTo>
                    <a:pt x="100683" y="176768"/>
                    <a:pt x="97501" y="169891"/>
                    <a:pt x="94145" y="162726"/>
                  </a:cubicBezTo>
                  <a:cubicBezTo>
                    <a:pt x="94145" y="162726"/>
                    <a:pt x="93450" y="161281"/>
                    <a:pt x="93045" y="160472"/>
                  </a:cubicBezTo>
                  <a:lnTo>
                    <a:pt x="93103" y="160472"/>
                  </a:lnTo>
                  <a:cubicBezTo>
                    <a:pt x="93045" y="160356"/>
                    <a:pt x="93045" y="160241"/>
                    <a:pt x="92987" y="160183"/>
                  </a:cubicBezTo>
                  <a:close/>
                  <a:moveTo>
                    <a:pt x="457411" y="751"/>
                  </a:moveTo>
                  <a:lnTo>
                    <a:pt x="458047" y="751"/>
                  </a:lnTo>
                  <a:cubicBezTo>
                    <a:pt x="488012" y="751"/>
                    <a:pt x="514158" y="20971"/>
                    <a:pt x="521621" y="49915"/>
                  </a:cubicBezTo>
                  <a:cubicBezTo>
                    <a:pt x="523009" y="55403"/>
                    <a:pt x="523761" y="61007"/>
                    <a:pt x="523761" y="66553"/>
                  </a:cubicBezTo>
                  <a:cubicBezTo>
                    <a:pt x="523761" y="102718"/>
                    <a:pt x="494317" y="132124"/>
                    <a:pt x="458105" y="132124"/>
                  </a:cubicBezTo>
                  <a:lnTo>
                    <a:pt x="457469" y="132124"/>
                  </a:lnTo>
                  <a:cubicBezTo>
                    <a:pt x="427504" y="132124"/>
                    <a:pt x="401358" y="111904"/>
                    <a:pt x="393895" y="82960"/>
                  </a:cubicBezTo>
                  <a:cubicBezTo>
                    <a:pt x="392507" y="77472"/>
                    <a:pt x="391755" y="71868"/>
                    <a:pt x="391755" y="66322"/>
                  </a:cubicBezTo>
                  <a:cubicBezTo>
                    <a:pt x="391755" y="30157"/>
                    <a:pt x="421199" y="751"/>
                    <a:pt x="457411" y="751"/>
                  </a:cubicBezTo>
                  <a:close/>
                  <a:moveTo>
                    <a:pt x="285868" y="751"/>
                  </a:moveTo>
                  <a:lnTo>
                    <a:pt x="286621" y="751"/>
                  </a:lnTo>
                  <a:cubicBezTo>
                    <a:pt x="316601" y="751"/>
                    <a:pt x="342761" y="20971"/>
                    <a:pt x="350227" y="49915"/>
                  </a:cubicBezTo>
                  <a:cubicBezTo>
                    <a:pt x="351674" y="55403"/>
                    <a:pt x="352369" y="61007"/>
                    <a:pt x="352369" y="66553"/>
                  </a:cubicBezTo>
                  <a:cubicBezTo>
                    <a:pt x="352369" y="102718"/>
                    <a:pt x="322909" y="132124"/>
                    <a:pt x="286736" y="132124"/>
                  </a:cubicBezTo>
                  <a:lnTo>
                    <a:pt x="286100" y="132124"/>
                  </a:lnTo>
                  <a:cubicBezTo>
                    <a:pt x="256119" y="132124"/>
                    <a:pt x="229959" y="111846"/>
                    <a:pt x="222493" y="82845"/>
                  </a:cubicBezTo>
                  <a:cubicBezTo>
                    <a:pt x="221046" y="77414"/>
                    <a:pt x="220351" y="71810"/>
                    <a:pt x="220351" y="66264"/>
                  </a:cubicBezTo>
                  <a:cubicBezTo>
                    <a:pt x="220351" y="30157"/>
                    <a:pt x="249753" y="751"/>
                    <a:pt x="285868" y="751"/>
                  </a:cubicBezTo>
                  <a:close/>
                  <a:moveTo>
                    <a:pt x="114639" y="751"/>
                  </a:moveTo>
                  <a:lnTo>
                    <a:pt x="115275" y="751"/>
                  </a:lnTo>
                  <a:cubicBezTo>
                    <a:pt x="145256" y="751"/>
                    <a:pt x="171416" y="20971"/>
                    <a:pt x="178882" y="49915"/>
                  </a:cubicBezTo>
                  <a:cubicBezTo>
                    <a:pt x="180329" y="55403"/>
                    <a:pt x="181024" y="61007"/>
                    <a:pt x="181024" y="66553"/>
                  </a:cubicBezTo>
                  <a:cubicBezTo>
                    <a:pt x="181024" y="102718"/>
                    <a:pt x="151564" y="132124"/>
                    <a:pt x="115333" y="132124"/>
                  </a:cubicBezTo>
                  <a:lnTo>
                    <a:pt x="114754" y="132124"/>
                  </a:lnTo>
                  <a:cubicBezTo>
                    <a:pt x="84774" y="132124"/>
                    <a:pt x="58614" y="111904"/>
                    <a:pt x="51148" y="82960"/>
                  </a:cubicBezTo>
                  <a:cubicBezTo>
                    <a:pt x="49701" y="77472"/>
                    <a:pt x="49006" y="71868"/>
                    <a:pt x="49006" y="66322"/>
                  </a:cubicBezTo>
                  <a:cubicBezTo>
                    <a:pt x="49006" y="30157"/>
                    <a:pt x="78466" y="751"/>
                    <a:pt x="114639" y="751"/>
                  </a:cubicBezTo>
                  <a:close/>
                  <a:moveTo>
                    <a:pt x="457410" y="423"/>
                  </a:moveTo>
                  <a:cubicBezTo>
                    <a:pt x="420880" y="423"/>
                    <a:pt x="391355" y="29894"/>
                    <a:pt x="391355" y="66356"/>
                  </a:cubicBezTo>
                  <a:cubicBezTo>
                    <a:pt x="391355" y="72135"/>
                    <a:pt x="392108" y="77740"/>
                    <a:pt x="393497" y="83056"/>
                  </a:cubicBezTo>
                  <a:cubicBezTo>
                    <a:pt x="400849" y="111487"/>
                    <a:pt x="426669" y="132521"/>
                    <a:pt x="457468" y="132521"/>
                  </a:cubicBezTo>
                  <a:lnTo>
                    <a:pt x="457815" y="132521"/>
                  </a:lnTo>
                  <a:lnTo>
                    <a:pt x="458104" y="132521"/>
                  </a:lnTo>
                  <a:cubicBezTo>
                    <a:pt x="494634" y="132521"/>
                    <a:pt x="524159" y="103050"/>
                    <a:pt x="524159" y="66587"/>
                  </a:cubicBezTo>
                  <a:cubicBezTo>
                    <a:pt x="524159" y="60809"/>
                    <a:pt x="523406" y="55204"/>
                    <a:pt x="522017" y="49887"/>
                  </a:cubicBezTo>
                  <a:cubicBezTo>
                    <a:pt x="514665" y="21457"/>
                    <a:pt x="488845" y="423"/>
                    <a:pt x="458046" y="423"/>
                  </a:cubicBezTo>
                  <a:lnTo>
                    <a:pt x="457699" y="423"/>
                  </a:lnTo>
                  <a:close/>
                  <a:moveTo>
                    <a:pt x="114646" y="423"/>
                  </a:moveTo>
                  <a:cubicBezTo>
                    <a:pt x="78190" y="423"/>
                    <a:pt x="48620" y="29894"/>
                    <a:pt x="48620" y="66356"/>
                  </a:cubicBezTo>
                  <a:cubicBezTo>
                    <a:pt x="48620" y="72135"/>
                    <a:pt x="49372" y="77740"/>
                    <a:pt x="50761" y="83056"/>
                  </a:cubicBezTo>
                  <a:cubicBezTo>
                    <a:pt x="58110" y="111487"/>
                    <a:pt x="83977" y="132521"/>
                    <a:pt x="114762" y="132521"/>
                  </a:cubicBezTo>
                  <a:lnTo>
                    <a:pt x="115051" y="132521"/>
                  </a:lnTo>
                  <a:lnTo>
                    <a:pt x="115340" y="132521"/>
                  </a:lnTo>
                  <a:cubicBezTo>
                    <a:pt x="151854" y="132521"/>
                    <a:pt x="181424" y="103050"/>
                    <a:pt x="181424" y="66587"/>
                  </a:cubicBezTo>
                  <a:cubicBezTo>
                    <a:pt x="181424" y="60809"/>
                    <a:pt x="180614" y="55204"/>
                    <a:pt x="179225" y="49887"/>
                  </a:cubicBezTo>
                  <a:cubicBezTo>
                    <a:pt x="171934" y="21457"/>
                    <a:pt x="146067" y="423"/>
                    <a:pt x="115282" y="423"/>
                  </a:cubicBezTo>
                  <a:lnTo>
                    <a:pt x="114993" y="423"/>
                  </a:lnTo>
                  <a:close/>
                  <a:moveTo>
                    <a:pt x="286036" y="397"/>
                  </a:moveTo>
                  <a:cubicBezTo>
                    <a:pt x="249522" y="282"/>
                    <a:pt x="219952" y="29874"/>
                    <a:pt x="219952" y="66286"/>
                  </a:cubicBezTo>
                  <a:cubicBezTo>
                    <a:pt x="219952" y="72066"/>
                    <a:pt x="220762" y="77672"/>
                    <a:pt x="222151" y="82990"/>
                  </a:cubicBezTo>
                  <a:cubicBezTo>
                    <a:pt x="229442" y="111484"/>
                    <a:pt x="255309" y="132522"/>
                    <a:pt x="286094" y="132522"/>
                  </a:cubicBezTo>
                  <a:lnTo>
                    <a:pt x="286383" y="132522"/>
                  </a:lnTo>
                  <a:lnTo>
                    <a:pt x="286730" y="132522"/>
                  </a:lnTo>
                  <a:cubicBezTo>
                    <a:pt x="323186" y="132522"/>
                    <a:pt x="352756" y="103045"/>
                    <a:pt x="352756" y="66575"/>
                  </a:cubicBezTo>
                  <a:cubicBezTo>
                    <a:pt x="352756" y="60796"/>
                    <a:pt x="352004" y="55189"/>
                    <a:pt x="350615" y="49872"/>
                  </a:cubicBezTo>
                  <a:cubicBezTo>
                    <a:pt x="343266" y="21436"/>
                    <a:pt x="317399" y="397"/>
                    <a:pt x="286614" y="397"/>
                  </a:cubicBezTo>
                  <a:lnTo>
                    <a:pt x="286325" y="397"/>
                  </a:lnTo>
                  <a:close/>
                  <a:moveTo>
                    <a:pt x="457411" y="0"/>
                  </a:moveTo>
                  <a:lnTo>
                    <a:pt x="458047" y="0"/>
                  </a:lnTo>
                  <a:cubicBezTo>
                    <a:pt x="488359" y="0"/>
                    <a:pt x="514795" y="20451"/>
                    <a:pt x="522315" y="49741"/>
                  </a:cubicBezTo>
                  <a:cubicBezTo>
                    <a:pt x="523761" y="55230"/>
                    <a:pt x="524513" y="60891"/>
                    <a:pt x="524513" y="66553"/>
                  </a:cubicBezTo>
                  <a:cubicBezTo>
                    <a:pt x="524513" y="103122"/>
                    <a:pt x="494722" y="132875"/>
                    <a:pt x="458105" y="132875"/>
                  </a:cubicBezTo>
                  <a:lnTo>
                    <a:pt x="457469" y="132875"/>
                  </a:lnTo>
                  <a:cubicBezTo>
                    <a:pt x="427157" y="132875"/>
                    <a:pt x="400721" y="112424"/>
                    <a:pt x="393201" y="83133"/>
                  </a:cubicBezTo>
                  <a:cubicBezTo>
                    <a:pt x="391755" y="77645"/>
                    <a:pt x="391003" y="71983"/>
                    <a:pt x="391003" y="66322"/>
                  </a:cubicBezTo>
                  <a:cubicBezTo>
                    <a:pt x="391003" y="29752"/>
                    <a:pt x="420794" y="0"/>
                    <a:pt x="457411" y="0"/>
                  </a:cubicBezTo>
                  <a:close/>
                  <a:moveTo>
                    <a:pt x="285868" y="0"/>
                  </a:moveTo>
                  <a:lnTo>
                    <a:pt x="286621" y="0"/>
                  </a:lnTo>
                  <a:cubicBezTo>
                    <a:pt x="316948" y="0"/>
                    <a:pt x="343456" y="20451"/>
                    <a:pt x="350980" y="49741"/>
                  </a:cubicBezTo>
                  <a:cubicBezTo>
                    <a:pt x="352427" y="55287"/>
                    <a:pt x="353179" y="60891"/>
                    <a:pt x="353179" y="66553"/>
                  </a:cubicBezTo>
                  <a:cubicBezTo>
                    <a:pt x="353179" y="103122"/>
                    <a:pt x="323372" y="132875"/>
                    <a:pt x="286736" y="132875"/>
                  </a:cubicBezTo>
                  <a:lnTo>
                    <a:pt x="286100" y="132875"/>
                  </a:lnTo>
                  <a:cubicBezTo>
                    <a:pt x="255772" y="132875"/>
                    <a:pt x="229322" y="112366"/>
                    <a:pt x="221740" y="83076"/>
                  </a:cubicBezTo>
                  <a:cubicBezTo>
                    <a:pt x="220294" y="77530"/>
                    <a:pt x="219599" y="71868"/>
                    <a:pt x="219599" y="66264"/>
                  </a:cubicBezTo>
                  <a:cubicBezTo>
                    <a:pt x="219599" y="29695"/>
                    <a:pt x="249348" y="0"/>
                    <a:pt x="285868" y="0"/>
                  </a:cubicBezTo>
                  <a:close/>
                  <a:moveTo>
                    <a:pt x="114639" y="0"/>
                  </a:moveTo>
                  <a:lnTo>
                    <a:pt x="115275" y="0"/>
                  </a:lnTo>
                  <a:cubicBezTo>
                    <a:pt x="145603" y="0"/>
                    <a:pt x="172053" y="20451"/>
                    <a:pt x="179635" y="49741"/>
                  </a:cubicBezTo>
                  <a:cubicBezTo>
                    <a:pt x="181081" y="55230"/>
                    <a:pt x="181776" y="60891"/>
                    <a:pt x="181776" y="66553"/>
                  </a:cubicBezTo>
                  <a:cubicBezTo>
                    <a:pt x="181776" y="103122"/>
                    <a:pt x="151969" y="132875"/>
                    <a:pt x="115333" y="132875"/>
                  </a:cubicBezTo>
                  <a:lnTo>
                    <a:pt x="114754" y="132875"/>
                  </a:lnTo>
                  <a:cubicBezTo>
                    <a:pt x="84427" y="132875"/>
                    <a:pt x="57919" y="112424"/>
                    <a:pt x="50395" y="83133"/>
                  </a:cubicBezTo>
                  <a:cubicBezTo>
                    <a:pt x="48948" y="77645"/>
                    <a:pt x="48196" y="71983"/>
                    <a:pt x="48196" y="66322"/>
                  </a:cubicBezTo>
                  <a:cubicBezTo>
                    <a:pt x="48196" y="29752"/>
                    <a:pt x="78003" y="0"/>
                    <a:pt x="11463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businessman_57134">
              <a:extLst>
                <a:ext uri="{FF2B5EF4-FFF2-40B4-BE49-F238E27FC236}">
                  <a16:creationId xmlns:a16="http://schemas.microsoft.com/office/drawing/2014/main" id="{8CFAC7FA-C61F-4AF2-843E-CFE0842C779D}"/>
                </a:ext>
              </a:extLst>
            </p:cNvPr>
            <p:cNvSpPr/>
            <p:nvPr/>
          </p:nvSpPr>
          <p:spPr>
            <a:xfrm>
              <a:off x="1960978" y="1963900"/>
              <a:ext cx="558601" cy="609685"/>
            </a:xfrm>
            <a:custGeom>
              <a:avLst/>
              <a:gdLst>
                <a:gd name="connsiteX0" fmla="*/ 243589 w 557114"/>
                <a:gd name="connsiteY0" fmla="*/ 355438 h 608062"/>
                <a:gd name="connsiteX1" fmla="*/ 277656 w 557114"/>
                <a:gd name="connsiteY1" fmla="*/ 355438 h 608062"/>
                <a:gd name="connsiteX2" fmla="*/ 277940 w 557114"/>
                <a:gd name="connsiteY2" fmla="*/ 355438 h 608062"/>
                <a:gd name="connsiteX3" fmla="*/ 278604 w 557114"/>
                <a:gd name="connsiteY3" fmla="*/ 355438 h 608062"/>
                <a:gd name="connsiteX4" fmla="*/ 279174 w 557114"/>
                <a:gd name="connsiteY4" fmla="*/ 355438 h 608062"/>
                <a:gd name="connsiteX5" fmla="*/ 279458 w 557114"/>
                <a:gd name="connsiteY5" fmla="*/ 355438 h 608062"/>
                <a:gd name="connsiteX6" fmla="*/ 279553 w 557114"/>
                <a:gd name="connsiteY6" fmla="*/ 355438 h 608062"/>
                <a:gd name="connsiteX7" fmla="*/ 313620 w 557114"/>
                <a:gd name="connsiteY7" fmla="*/ 355438 h 608062"/>
                <a:gd name="connsiteX8" fmla="*/ 324438 w 557114"/>
                <a:gd name="connsiteY8" fmla="*/ 375432 h 608062"/>
                <a:gd name="connsiteX9" fmla="*/ 298152 w 557114"/>
                <a:gd name="connsiteY9" fmla="*/ 430202 h 608062"/>
                <a:gd name="connsiteX10" fmla="*/ 301948 w 557114"/>
                <a:gd name="connsiteY10" fmla="*/ 510272 h 608062"/>
                <a:gd name="connsiteX11" fmla="*/ 356891 w 557114"/>
                <a:gd name="connsiteY11" fmla="*/ 389172 h 608062"/>
                <a:gd name="connsiteX12" fmla="*/ 356986 w 557114"/>
                <a:gd name="connsiteY12" fmla="*/ 389172 h 608062"/>
                <a:gd name="connsiteX13" fmla="*/ 376628 w 557114"/>
                <a:gd name="connsiteY13" fmla="*/ 375337 h 608062"/>
                <a:gd name="connsiteX14" fmla="*/ 383556 w 557114"/>
                <a:gd name="connsiteY14" fmla="*/ 376474 h 608062"/>
                <a:gd name="connsiteX15" fmla="*/ 383745 w 557114"/>
                <a:gd name="connsiteY15" fmla="*/ 376569 h 608062"/>
                <a:gd name="connsiteX16" fmla="*/ 518588 w 557114"/>
                <a:gd name="connsiteY16" fmla="*/ 438920 h 608062"/>
                <a:gd name="connsiteX17" fmla="*/ 557114 w 557114"/>
                <a:gd name="connsiteY17" fmla="*/ 482224 h 608062"/>
                <a:gd name="connsiteX18" fmla="*/ 557114 w 557114"/>
                <a:gd name="connsiteY18" fmla="*/ 608062 h 608062"/>
                <a:gd name="connsiteX19" fmla="*/ 279743 w 557114"/>
                <a:gd name="connsiteY19" fmla="*/ 608062 h 608062"/>
                <a:gd name="connsiteX20" fmla="*/ 279458 w 557114"/>
                <a:gd name="connsiteY20" fmla="*/ 608062 h 608062"/>
                <a:gd name="connsiteX21" fmla="*/ 279364 w 557114"/>
                <a:gd name="connsiteY21" fmla="*/ 608062 h 608062"/>
                <a:gd name="connsiteX22" fmla="*/ 279174 w 557114"/>
                <a:gd name="connsiteY22" fmla="*/ 608062 h 608062"/>
                <a:gd name="connsiteX23" fmla="*/ 278984 w 557114"/>
                <a:gd name="connsiteY23" fmla="*/ 608062 h 608062"/>
                <a:gd name="connsiteX24" fmla="*/ 278604 w 557114"/>
                <a:gd name="connsiteY24" fmla="*/ 608062 h 608062"/>
                <a:gd name="connsiteX25" fmla="*/ 278130 w 557114"/>
                <a:gd name="connsiteY25" fmla="*/ 608062 h 608062"/>
                <a:gd name="connsiteX26" fmla="*/ 277940 w 557114"/>
                <a:gd name="connsiteY26" fmla="*/ 608062 h 608062"/>
                <a:gd name="connsiteX27" fmla="*/ 277845 w 557114"/>
                <a:gd name="connsiteY27" fmla="*/ 608062 h 608062"/>
                <a:gd name="connsiteX28" fmla="*/ 277750 w 557114"/>
                <a:gd name="connsiteY28" fmla="*/ 608062 h 608062"/>
                <a:gd name="connsiteX29" fmla="*/ 277656 w 557114"/>
                <a:gd name="connsiteY29" fmla="*/ 608062 h 608062"/>
                <a:gd name="connsiteX30" fmla="*/ 277371 w 557114"/>
                <a:gd name="connsiteY30" fmla="*/ 608062 h 608062"/>
                <a:gd name="connsiteX31" fmla="*/ 0 w 557114"/>
                <a:gd name="connsiteY31" fmla="*/ 608062 h 608062"/>
                <a:gd name="connsiteX32" fmla="*/ 0 w 557114"/>
                <a:gd name="connsiteY32" fmla="*/ 482224 h 608062"/>
                <a:gd name="connsiteX33" fmla="*/ 38621 w 557114"/>
                <a:gd name="connsiteY33" fmla="*/ 438920 h 608062"/>
                <a:gd name="connsiteX34" fmla="*/ 173464 w 557114"/>
                <a:gd name="connsiteY34" fmla="*/ 376569 h 608062"/>
                <a:gd name="connsiteX35" fmla="*/ 173558 w 557114"/>
                <a:gd name="connsiteY35" fmla="*/ 376474 h 608062"/>
                <a:gd name="connsiteX36" fmla="*/ 180486 w 557114"/>
                <a:gd name="connsiteY36" fmla="*/ 375337 h 608062"/>
                <a:gd name="connsiteX37" fmla="*/ 200223 w 557114"/>
                <a:gd name="connsiteY37" fmla="*/ 389172 h 608062"/>
                <a:gd name="connsiteX38" fmla="*/ 255166 w 557114"/>
                <a:gd name="connsiteY38" fmla="*/ 510272 h 608062"/>
                <a:gd name="connsiteX39" fmla="*/ 258962 w 557114"/>
                <a:gd name="connsiteY39" fmla="*/ 430202 h 608062"/>
                <a:gd name="connsiteX40" fmla="*/ 232676 w 557114"/>
                <a:gd name="connsiteY40" fmla="*/ 375432 h 608062"/>
                <a:gd name="connsiteX41" fmla="*/ 243589 w 557114"/>
                <a:gd name="connsiteY41" fmla="*/ 355438 h 608062"/>
                <a:gd name="connsiteX42" fmla="*/ 276250 w 557114"/>
                <a:gd name="connsiteY42" fmla="*/ 0 h 608062"/>
                <a:gd name="connsiteX43" fmla="*/ 277674 w 557114"/>
                <a:gd name="connsiteY43" fmla="*/ 0 h 608062"/>
                <a:gd name="connsiteX44" fmla="*/ 277863 w 557114"/>
                <a:gd name="connsiteY44" fmla="*/ 0 h 608062"/>
                <a:gd name="connsiteX45" fmla="*/ 277958 w 557114"/>
                <a:gd name="connsiteY45" fmla="*/ 0 h 608062"/>
                <a:gd name="connsiteX46" fmla="*/ 279382 w 557114"/>
                <a:gd name="connsiteY46" fmla="*/ 0 h 608062"/>
                <a:gd name="connsiteX47" fmla="*/ 402570 w 557114"/>
                <a:gd name="connsiteY47" fmla="*/ 104895 h 608062"/>
                <a:gd name="connsiteX48" fmla="*/ 394693 w 557114"/>
                <a:gd name="connsiteY48" fmla="*/ 159001 h 608062"/>
                <a:gd name="connsiteX49" fmla="*/ 405892 w 557114"/>
                <a:gd name="connsiteY49" fmla="*/ 184774 h 608062"/>
                <a:gd name="connsiteX50" fmla="*/ 377040 w 557114"/>
                <a:gd name="connsiteY50" fmla="*/ 236890 h 608062"/>
                <a:gd name="connsiteX51" fmla="*/ 315731 w 557114"/>
                <a:gd name="connsiteY51" fmla="*/ 311274 h 608062"/>
                <a:gd name="connsiteX52" fmla="*/ 277958 w 557114"/>
                <a:gd name="connsiteY52" fmla="*/ 319707 h 608062"/>
                <a:gd name="connsiteX53" fmla="*/ 277958 w 557114"/>
                <a:gd name="connsiteY53" fmla="*/ 319802 h 608062"/>
                <a:gd name="connsiteX54" fmla="*/ 277863 w 557114"/>
                <a:gd name="connsiteY54" fmla="*/ 319802 h 608062"/>
                <a:gd name="connsiteX55" fmla="*/ 277674 w 557114"/>
                <a:gd name="connsiteY55" fmla="*/ 319802 h 608062"/>
                <a:gd name="connsiteX56" fmla="*/ 277674 w 557114"/>
                <a:gd name="connsiteY56" fmla="*/ 319707 h 608062"/>
                <a:gd name="connsiteX57" fmla="*/ 239901 w 557114"/>
                <a:gd name="connsiteY57" fmla="*/ 311274 h 608062"/>
                <a:gd name="connsiteX58" fmla="*/ 178592 w 557114"/>
                <a:gd name="connsiteY58" fmla="*/ 236890 h 608062"/>
                <a:gd name="connsiteX59" fmla="*/ 149740 w 557114"/>
                <a:gd name="connsiteY59" fmla="*/ 184774 h 608062"/>
                <a:gd name="connsiteX60" fmla="*/ 161034 w 557114"/>
                <a:gd name="connsiteY60" fmla="*/ 159001 h 608062"/>
                <a:gd name="connsiteX61" fmla="*/ 153062 w 557114"/>
                <a:gd name="connsiteY61" fmla="*/ 104895 h 608062"/>
                <a:gd name="connsiteX62" fmla="*/ 276250 w 557114"/>
                <a:gd name="connsiteY62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57114" h="608062">
                  <a:moveTo>
                    <a:pt x="243589" y="355438"/>
                  </a:moveTo>
                  <a:lnTo>
                    <a:pt x="277656" y="355438"/>
                  </a:lnTo>
                  <a:lnTo>
                    <a:pt x="277940" y="355438"/>
                  </a:lnTo>
                  <a:lnTo>
                    <a:pt x="278604" y="355438"/>
                  </a:lnTo>
                  <a:lnTo>
                    <a:pt x="279174" y="355438"/>
                  </a:lnTo>
                  <a:lnTo>
                    <a:pt x="279458" y="355438"/>
                  </a:lnTo>
                  <a:lnTo>
                    <a:pt x="279553" y="355438"/>
                  </a:lnTo>
                  <a:lnTo>
                    <a:pt x="313620" y="355438"/>
                  </a:lnTo>
                  <a:cubicBezTo>
                    <a:pt x="325007" y="355438"/>
                    <a:pt x="330511" y="364630"/>
                    <a:pt x="324438" y="375432"/>
                  </a:cubicBezTo>
                  <a:cubicBezTo>
                    <a:pt x="321781" y="379980"/>
                    <a:pt x="298152" y="430202"/>
                    <a:pt x="298152" y="430202"/>
                  </a:cubicBezTo>
                  <a:lnTo>
                    <a:pt x="301948" y="510272"/>
                  </a:lnTo>
                  <a:cubicBezTo>
                    <a:pt x="317700" y="481655"/>
                    <a:pt x="343131" y="422432"/>
                    <a:pt x="356891" y="389172"/>
                  </a:cubicBezTo>
                  <a:cubicBezTo>
                    <a:pt x="356891" y="389172"/>
                    <a:pt x="356891" y="389172"/>
                    <a:pt x="356986" y="389172"/>
                  </a:cubicBezTo>
                  <a:cubicBezTo>
                    <a:pt x="359832" y="381117"/>
                    <a:pt x="367519" y="375337"/>
                    <a:pt x="376628" y="375337"/>
                  </a:cubicBezTo>
                  <a:cubicBezTo>
                    <a:pt x="379096" y="375337"/>
                    <a:pt x="381373" y="375716"/>
                    <a:pt x="383556" y="376474"/>
                  </a:cubicBezTo>
                  <a:cubicBezTo>
                    <a:pt x="383650" y="376474"/>
                    <a:pt x="383650" y="376474"/>
                    <a:pt x="383745" y="376569"/>
                  </a:cubicBezTo>
                  <a:cubicBezTo>
                    <a:pt x="387446" y="377706"/>
                    <a:pt x="464973" y="411724"/>
                    <a:pt x="518588" y="438920"/>
                  </a:cubicBezTo>
                  <a:cubicBezTo>
                    <a:pt x="542595" y="451049"/>
                    <a:pt x="557114" y="466305"/>
                    <a:pt x="557114" y="482224"/>
                  </a:cubicBezTo>
                  <a:lnTo>
                    <a:pt x="557114" y="608062"/>
                  </a:lnTo>
                  <a:lnTo>
                    <a:pt x="279743" y="608062"/>
                  </a:lnTo>
                  <a:lnTo>
                    <a:pt x="279458" y="608062"/>
                  </a:lnTo>
                  <a:lnTo>
                    <a:pt x="279364" y="608062"/>
                  </a:lnTo>
                  <a:lnTo>
                    <a:pt x="279174" y="608062"/>
                  </a:lnTo>
                  <a:lnTo>
                    <a:pt x="278984" y="608062"/>
                  </a:lnTo>
                  <a:lnTo>
                    <a:pt x="278604" y="608062"/>
                  </a:lnTo>
                  <a:lnTo>
                    <a:pt x="278130" y="608062"/>
                  </a:lnTo>
                  <a:lnTo>
                    <a:pt x="277940" y="608062"/>
                  </a:lnTo>
                  <a:lnTo>
                    <a:pt x="277845" y="608062"/>
                  </a:lnTo>
                  <a:lnTo>
                    <a:pt x="277750" y="608062"/>
                  </a:lnTo>
                  <a:lnTo>
                    <a:pt x="277656" y="608062"/>
                  </a:lnTo>
                  <a:lnTo>
                    <a:pt x="277371" y="608062"/>
                  </a:lnTo>
                  <a:lnTo>
                    <a:pt x="0" y="608062"/>
                  </a:lnTo>
                  <a:lnTo>
                    <a:pt x="0" y="482224"/>
                  </a:lnTo>
                  <a:cubicBezTo>
                    <a:pt x="0" y="466305"/>
                    <a:pt x="14519" y="451049"/>
                    <a:pt x="38621" y="438920"/>
                  </a:cubicBezTo>
                  <a:cubicBezTo>
                    <a:pt x="92141" y="411724"/>
                    <a:pt x="169668" y="377706"/>
                    <a:pt x="173464" y="376569"/>
                  </a:cubicBezTo>
                  <a:cubicBezTo>
                    <a:pt x="173464" y="376474"/>
                    <a:pt x="173464" y="376474"/>
                    <a:pt x="173558" y="376474"/>
                  </a:cubicBezTo>
                  <a:cubicBezTo>
                    <a:pt x="175741" y="375716"/>
                    <a:pt x="178018" y="375337"/>
                    <a:pt x="180486" y="375337"/>
                  </a:cubicBezTo>
                  <a:cubicBezTo>
                    <a:pt x="189595" y="375337"/>
                    <a:pt x="197282" y="381117"/>
                    <a:pt x="200223" y="389172"/>
                  </a:cubicBezTo>
                  <a:cubicBezTo>
                    <a:pt x="214078" y="422432"/>
                    <a:pt x="239414" y="481655"/>
                    <a:pt x="255166" y="510272"/>
                  </a:cubicBezTo>
                  <a:lnTo>
                    <a:pt x="258962" y="430202"/>
                  </a:lnTo>
                  <a:cubicBezTo>
                    <a:pt x="258962" y="430202"/>
                    <a:pt x="235333" y="379980"/>
                    <a:pt x="232676" y="375432"/>
                  </a:cubicBezTo>
                  <a:cubicBezTo>
                    <a:pt x="226603" y="364630"/>
                    <a:pt x="232107" y="355438"/>
                    <a:pt x="243589" y="355438"/>
                  </a:cubicBezTo>
                  <a:close/>
                  <a:moveTo>
                    <a:pt x="276250" y="0"/>
                  </a:moveTo>
                  <a:cubicBezTo>
                    <a:pt x="276725" y="0"/>
                    <a:pt x="277199" y="0"/>
                    <a:pt x="277674" y="0"/>
                  </a:cubicBezTo>
                  <a:cubicBezTo>
                    <a:pt x="277769" y="0"/>
                    <a:pt x="277769" y="0"/>
                    <a:pt x="277863" y="0"/>
                  </a:cubicBezTo>
                  <a:cubicBezTo>
                    <a:pt x="277863" y="0"/>
                    <a:pt x="277863" y="0"/>
                    <a:pt x="277958" y="0"/>
                  </a:cubicBezTo>
                  <a:cubicBezTo>
                    <a:pt x="278433" y="0"/>
                    <a:pt x="278907" y="0"/>
                    <a:pt x="279382" y="0"/>
                  </a:cubicBezTo>
                  <a:cubicBezTo>
                    <a:pt x="385487" y="0"/>
                    <a:pt x="405417" y="75615"/>
                    <a:pt x="402570" y="104895"/>
                  </a:cubicBezTo>
                  <a:cubicBezTo>
                    <a:pt x="400387" y="128395"/>
                    <a:pt x="394693" y="159001"/>
                    <a:pt x="394693" y="159001"/>
                  </a:cubicBezTo>
                  <a:cubicBezTo>
                    <a:pt x="394693" y="159001"/>
                    <a:pt x="405892" y="164118"/>
                    <a:pt x="405892" y="184774"/>
                  </a:cubicBezTo>
                  <a:cubicBezTo>
                    <a:pt x="402001" y="236511"/>
                    <a:pt x="381311" y="214149"/>
                    <a:pt x="377040" y="236890"/>
                  </a:cubicBezTo>
                  <a:cubicBezTo>
                    <a:pt x="370017" y="274603"/>
                    <a:pt x="336610" y="301893"/>
                    <a:pt x="315731" y="311274"/>
                  </a:cubicBezTo>
                  <a:cubicBezTo>
                    <a:pt x="303583" y="316770"/>
                    <a:pt x="291055" y="319518"/>
                    <a:pt x="277958" y="319707"/>
                  </a:cubicBezTo>
                  <a:lnTo>
                    <a:pt x="277958" y="319802"/>
                  </a:lnTo>
                  <a:cubicBezTo>
                    <a:pt x="277863" y="319802"/>
                    <a:pt x="277863" y="319802"/>
                    <a:pt x="277863" y="319802"/>
                  </a:cubicBezTo>
                  <a:cubicBezTo>
                    <a:pt x="277769" y="319802"/>
                    <a:pt x="277769" y="319802"/>
                    <a:pt x="277674" y="319802"/>
                  </a:cubicBezTo>
                  <a:lnTo>
                    <a:pt x="277674" y="319707"/>
                  </a:lnTo>
                  <a:cubicBezTo>
                    <a:pt x="264577" y="319518"/>
                    <a:pt x="252049" y="316770"/>
                    <a:pt x="239901" y="311274"/>
                  </a:cubicBezTo>
                  <a:cubicBezTo>
                    <a:pt x="219022" y="301893"/>
                    <a:pt x="185615" y="274603"/>
                    <a:pt x="178592" y="236890"/>
                  </a:cubicBezTo>
                  <a:cubicBezTo>
                    <a:pt x="174321" y="214149"/>
                    <a:pt x="153631" y="236511"/>
                    <a:pt x="149740" y="184774"/>
                  </a:cubicBezTo>
                  <a:cubicBezTo>
                    <a:pt x="149740" y="164118"/>
                    <a:pt x="161034" y="159001"/>
                    <a:pt x="161034" y="159001"/>
                  </a:cubicBezTo>
                  <a:cubicBezTo>
                    <a:pt x="161034" y="159001"/>
                    <a:pt x="155245" y="128395"/>
                    <a:pt x="153062" y="104895"/>
                  </a:cubicBezTo>
                  <a:cubicBezTo>
                    <a:pt x="150215" y="75615"/>
                    <a:pt x="170145" y="0"/>
                    <a:pt x="2762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ve-chat_72439">
              <a:extLst>
                <a:ext uri="{FF2B5EF4-FFF2-40B4-BE49-F238E27FC236}">
                  <a16:creationId xmlns:a16="http://schemas.microsoft.com/office/drawing/2014/main" id="{120BAFF7-2E59-4CDD-A831-4A8F0035661B}"/>
                </a:ext>
              </a:extLst>
            </p:cNvPr>
            <p:cNvSpPr/>
            <p:nvPr/>
          </p:nvSpPr>
          <p:spPr>
            <a:xfrm>
              <a:off x="5564038" y="1963900"/>
              <a:ext cx="609685" cy="53222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progress-report_18229">
              <a:extLst>
                <a:ext uri="{FF2B5EF4-FFF2-40B4-BE49-F238E27FC236}">
                  <a16:creationId xmlns:a16="http://schemas.microsoft.com/office/drawing/2014/main" id="{E2F55F58-0510-46A3-8465-A0EA69712F1E}"/>
                </a:ext>
              </a:extLst>
            </p:cNvPr>
            <p:cNvSpPr/>
            <p:nvPr/>
          </p:nvSpPr>
          <p:spPr>
            <a:xfrm>
              <a:off x="6793411" y="1963900"/>
              <a:ext cx="609684" cy="553212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admin-with-cogwheels_78948">
              <a:extLst>
                <a:ext uri="{FF2B5EF4-FFF2-40B4-BE49-F238E27FC236}">
                  <a16:creationId xmlns:a16="http://schemas.microsoft.com/office/drawing/2014/main" id="{17697B89-949B-4BAA-87F3-9105B0989344}"/>
                </a:ext>
              </a:extLst>
            </p:cNvPr>
            <p:cNvSpPr/>
            <p:nvPr/>
          </p:nvSpPr>
          <p:spPr>
            <a:xfrm>
              <a:off x="9252159" y="1963900"/>
              <a:ext cx="575113" cy="609685"/>
            </a:xfrm>
            <a:custGeom>
              <a:avLst/>
              <a:gdLst>
                <a:gd name="connsiteX0" fmla="*/ 163934 w 574049"/>
                <a:gd name="connsiteY0" fmla="*/ 419229 h 608556"/>
                <a:gd name="connsiteX1" fmla="*/ 243204 w 574049"/>
                <a:gd name="connsiteY1" fmla="*/ 456825 h 608556"/>
                <a:gd name="connsiteX2" fmla="*/ 322474 w 574049"/>
                <a:gd name="connsiteY2" fmla="*/ 419229 h 608556"/>
                <a:gd name="connsiteX3" fmla="*/ 465217 w 574049"/>
                <a:gd name="connsiteY3" fmla="*/ 530768 h 608556"/>
                <a:gd name="connsiteX4" fmla="*/ 476968 w 574049"/>
                <a:gd name="connsiteY4" fmla="*/ 565383 h 608556"/>
                <a:gd name="connsiteX5" fmla="*/ 472634 w 574049"/>
                <a:gd name="connsiteY5" fmla="*/ 594902 h 608556"/>
                <a:gd name="connsiteX6" fmla="*/ 446050 w 574049"/>
                <a:gd name="connsiteY6" fmla="*/ 608556 h 608556"/>
                <a:gd name="connsiteX7" fmla="*/ 40358 w 574049"/>
                <a:gd name="connsiteY7" fmla="*/ 608556 h 608556"/>
                <a:gd name="connsiteX8" fmla="*/ 13871 w 574049"/>
                <a:gd name="connsiteY8" fmla="*/ 594902 h 608556"/>
                <a:gd name="connsiteX9" fmla="*/ 9440 w 574049"/>
                <a:gd name="connsiteY9" fmla="*/ 565383 h 608556"/>
                <a:gd name="connsiteX10" fmla="*/ 21191 w 574049"/>
                <a:gd name="connsiteY10" fmla="*/ 530768 h 608556"/>
                <a:gd name="connsiteX11" fmla="*/ 163934 w 574049"/>
                <a:gd name="connsiteY11" fmla="*/ 419229 h 608556"/>
                <a:gd name="connsiteX12" fmla="*/ 406631 w 574049"/>
                <a:gd name="connsiteY12" fmla="*/ 313875 h 608556"/>
                <a:gd name="connsiteX13" fmla="*/ 472435 w 574049"/>
                <a:gd name="connsiteY13" fmla="*/ 379473 h 608556"/>
                <a:gd name="connsiteX14" fmla="*/ 438040 w 574049"/>
                <a:gd name="connsiteY14" fmla="*/ 436800 h 608556"/>
                <a:gd name="connsiteX15" fmla="*/ 344006 w 574049"/>
                <a:gd name="connsiteY15" fmla="*/ 390920 h 608556"/>
                <a:gd name="connsiteX16" fmla="*/ 371946 w 574049"/>
                <a:gd name="connsiteY16" fmla="*/ 323974 h 608556"/>
                <a:gd name="connsiteX17" fmla="*/ 406631 w 574049"/>
                <a:gd name="connsiteY17" fmla="*/ 313875 h 608556"/>
                <a:gd name="connsiteX18" fmla="*/ 381817 w 574049"/>
                <a:gd name="connsiteY18" fmla="*/ 212472 h 608556"/>
                <a:gd name="connsiteX19" fmla="*/ 431512 w 574049"/>
                <a:gd name="connsiteY19" fmla="*/ 212472 h 608556"/>
                <a:gd name="connsiteX20" fmla="*/ 445284 w 574049"/>
                <a:gd name="connsiteY20" fmla="*/ 226127 h 608556"/>
                <a:gd name="connsiteX21" fmla="*/ 445284 w 574049"/>
                <a:gd name="connsiteY21" fmla="*/ 254301 h 608556"/>
                <a:gd name="connsiteX22" fmla="*/ 468013 w 574049"/>
                <a:gd name="connsiteY22" fmla="*/ 263725 h 608556"/>
                <a:gd name="connsiteX23" fmla="*/ 488045 w 574049"/>
                <a:gd name="connsiteY23" fmla="*/ 243820 h 608556"/>
                <a:gd name="connsiteX24" fmla="*/ 497773 w 574049"/>
                <a:gd name="connsiteY24" fmla="*/ 239781 h 608556"/>
                <a:gd name="connsiteX25" fmla="*/ 507403 w 574049"/>
                <a:gd name="connsiteY25" fmla="*/ 243820 h 608556"/>
                <a:gd name="connsiteX26" fmla="*/ 542556 w 574049"/>
                <a:gd name="connsiteY26" fmla="*/ 278918 h 608556"/>
                <a:gd name="connsiteX27" fmla="*/ 546601 w 574049"/>
                <a:gd name="connsiteY27" fmla="*/ 288630 h 608556"/>
                <a:gd name="connsiteX28" fmla="*/ 542556 w 574049"/>
                <a:gd name="connsiteY28" fmla="*/ 298246 h 608556"/>
                <a:gd name="connsiteX29" fmla="*/ 522620 w 574049"/>
                <a:gd name="connsiteY29" fmla="*/ 318247 h 608556"/>
                <a:gd name="connsiteX30" fmla="*/ 532155 w 574049"/>
                <a:gd name="connsiteY30" fmla="*/ 340941 h 608556"/>
                <a:gd name="connsiteX31" fmla="*/ 560277 w 574049"/>
                <a:gd name="connsiteY31" fmla="*/ 340941 h 608556"/>
                <a:gd name="connsiteX32" fmla="*/ 574049 w 574049"/>
                <a:gd name="connsiteY32" fmla="*/ 354692 h 608556"/>
                <a:gd name="connsiteX33" fmla="*/ 574049 w 574049"/>
                <a:gd name="connsiteY33" fmla="*/ 404310 h 608556"/>
                <a:gd name="connsiteX34" fmla="*/ 570004 w 574049"/>
                <a:gd name="connsiteY34" fmla="*/ 414022 h 608556"/>
                <a:gd name="connsiteX35" fmla="*/ 560277 w 574049"/>
                <a:gd name="connsiteY35" fmla="*/ 418060 h 608556"/>
                <a:gd name="connsiteX36" fmla="*/ 532155 w 574049"/>
                <a:gd name="connsiteY36" fmla="*/ 418060 h 608556"/>
                <a:gd name="connsiteX37" fmla="*/ 522620 w 574049"/>
                <a:gd name="connsiteY37" fmla="*/ 440754 h 608556"/>
                <a:gd name="connsiteX38" fmla="*/ 542652 w 574049"/>
                <a:gd name="connsiteY38" fmla="*/ 460755 h 608556"/>
                <a:gd name="connsiteX39" fmla="*/ 546601 w 574049"/>
                <a:gd name="connsiteY39" fmla="*/ 470371 h 608556"/>
                <a:gd name="connsiteX40" fmla="*/ 542652 w 574049"/>
                <a:gd name="connsiteY40" fmla="*/ 480083 h 608556"/>
                <a:gd name="connsiteX41" fmla="*/ 507500 w 574049"/>
                <a:gd name="connsiteY41" fmla="*/ 515181 h 608556"/>
                <a:gd name="connsiteX42" fmla="*/ 497773 w 574049"/>
                <a:gd name="connsiteY42" fmla="*/ 519220 h 608556"/>
                <a:gd name="connsiteX43" fmla="*/ 493246 w 574049"/>
                <a:gd name="connsiteY43" fmla="*/ 518355 h 608556"/>
                <a:gd name="connsiteX44" fmla="*/ 453182 w 574049"/>
                <a:gd name="connsiteY44" fmla="*/ 451716 h 608556"/>
                <a:gd name="connsiteX45" fmla="*/ 492861 w 574049"/>
                <a:gd name="connsiteY45" fmla="*/ 379501 h 608556"/>
                <a:gd name="connsiteX46" fmla="*/ 406665 w 574049"/>
                <a:gd name="connsiteY46" fmla="*/ 293534 h 608556"/>
                <a:gd name="connsiteX47" fmla="*/ 377098 w 574049"/>
                <a:gd name="connsiteY47" fmla="*/ 299015 h 608556"/>
                <a:gd name="connsiteX48" fmla="*/ 379698 w 574049"/>
                <a:gd name="connsiteY48" fmla="*/ 265167 h 608556"/>
                <a:gd name="connsiteX49" fmla="*/ 373149 w 574049"/>
                <a:gd name="connsiteY49" fmla="*/ 215741 h 608556"/>
                <a:gd name="connsiteX50" fmla="*/ 381817 w 574049"/>
                <a:gd name="connsiteY50" fmla="*/ 212472 h 608556"/>
                <a:gd name="connsiteX51" fmla="*/ 243227 w 574049"/>
                <a:gd name="connsiteY51" fmla="*/ 144222 h 608556"/>
                <a:gd name="connsiteX52" fmla="*/ 348920 w 574049"/>
                <a:gd name="connsiteY52" fmla="*/ 265117 h 608556"/>
                <a:gd name="connsiteX53" fmla="*/ 243190 w 574049"/>
                <a:gd name="connsiteY53" fmla="*/ 426215 h 608556"/>
                <a:gd name="connsiteX54" fmla="*/ 137461 w 574049"/>
                <a:gd name="connsiteY54" fmla="*/ 265117 h 608556"/>
                <a:gd name="connsiteX55" fmla="*/ 243227 w 574049"/>
                <a:gd name="connsiteY55" fmla="*/ 144222 h 608556"/>
                <a:gd name="connsiteX56" fmla="*/ 279862 w 574049"/>
                <a:gd name="connsiteY56" fmla="*/ 119148 h 608556"/>
                <a:gd name="connsiteX57" fmla="*/ 310064 w 574049"/>
                <a:gd name="connsiteY57" fmla="*/ 131181 h 608556"/>
                <a:gd name="connsiteX58" fmla="*/ 279862 w 574049"/>
                <a:gd name="connsiteY58" fmla="*/ 119148 h 608556"/>
                <a:gd name="connsiteX59" fmla="*/ 155080 w 574049"/>
                <a:gd name="connsiteY59" fmla="*/ 94840 h 608556"/>
                <a:gd name="connsiteX60" fmla="*/ 203722 w 574049"/>
                <a:gd name="connsiteY60" fmla="*/ 119842 h 608556"/>
                <a:gd name="connsiteX61" fmla="*/ 117804 w 574049"/>
                <a:gd name="connsiteY61" fmla="*/ 201676 h 608556"/>
                <a:gd name="connsiteX62" fmla="*/ 155080 w 574049"/>
                <a:gd name="connsiteY62" fmla="*/ 94840 h 608556"/>
                <a:gd name="connsiteX63" fmla="*/ 131962 w 574049"/>
                <a:gd name="connsiteY63" fmla="*/ 0 h 608556"/>
                <a:gd name="connsiteX64" fmla="*/ 178101 w 574049"/>
                <a:gd name="connsiteY64" fmla="*/ 0 h 608556"/>
                <a:gd name="connsiteX65" fmla="*/ 190816 w 574049"/>
                <a:gd name="connsiteY65" fmla="*/ 12695 h 608556"/>
                <a:gd name="connsiteX66" fmla="*/ 190816 w 574049"/>
                <a:gd name="connsiteY66" fmla="*/ 38757 h 608556"/>
                <a:gd name="connsiteX67" fmla="*/ 211911 w 574049"/>
                <a:gd name="connsiteY67" fmla="*/ 47509 h 608556"/>
                <a:gd name="connsiteX68" fmla="*/ 230501 w 574049"/>
                <a:gd name="connsiteY68" fmla="*/ 29044 h 608556"/>
                <a:gd name="connsiteX69" fmla="*/ 239459 w 574049"/>
                <a:gd name="connsiteY69" fmla="*/ 25389 h 608556"/>
                <a:gd name="connsiteX70" fmla="*/ 248417 w 574049"/>
                <a:gd name="connsiteY70" fmla="*/ 29044 h 608556"/>
                <a:gd name="connsiteX71" fmla="*/ 280975 w 574049"/>
                <a:gd name="connsiteY71" fmla="*/ 61646 h 608556"/>
                <a:gd name="connsiteX72" fmla="*/ 284731 w 574049"/>
                <a:gd name="connsiteY72" fmla="*/ 70590 h 608556"/>
                <a:gd name="connsiteX73" fmla="*/ 280975 w 574049"/>
                <a:gd name="connsiteY73" fmla="*/ 79534 h 608556"/>
                <a:gd name="connsiteX74" fmla="*/ 262481 w 574049"/>
                <a:gd name="connsiteY74" fmla="*/ 97999 h 608556"/>
                <a:gd name="connsiteX75" fmla="*/ 270379 w 574049"/>
                <a:gd name="connsiteY75" fmla="*/ 116848 h 608556"/>
                <a:gd name="connsiteX76" fmla="*/ 224915 w 574049"/>
                <a:gd name="connsiteY76" fmla="*/ 115502 h 608556"/>
                <a:gd name="connsiteX77" fmla="*/ 155080 w 574049"/>
                <a:gd name="connsiteY77" fmla="*/ 74437 h 608556"/>
                <a:gd name="connsiteX78" fmla="*/ 74458 w 574049"/>
                <a:gd name="connsiteY78" fmla="*/ 154836 h 608556"/>
                <a:gd name="connsiteX79" fmla="*/ 111638 w 574049"/>
                <a:gd name="connsiteY79" fmla="*/ 222445 h 608556"/>
                <a:gd name="connsiteX80" fmla="*/ 106822 w 574049"/>
                <a:gd name="connsiteY80" fmla="*/ 265145 h 608556"/>
                <a:gd name="connsiteX81" fmla="*/ 106822 w 574049"/>
                <a:gd name="connsiteY81" fmla="*/ 265818 h 608556"/>
                <a:gd name="connsiteX82" fmla="*/ 98153 w 574049"/>
                <a:gd name="connsiteY82" fmla="*/ 262163 h 608556"/>
                <a:gd name="connsiteX83" fmla="*/ 79659 w 574049"/>
                <a:gd name="connsiteY83" fmla="*/ 280628 h 608556"/>
                <a:gd name="connsiteX84" fmla="*/ 70701 w 574049"/>
                <a:gd name="connsiteY84" fmla="*/ 284379 h 608556"/>
                <a:gd name="connsiteX85" fmla="*/ 61647 w 574049"/>
                <a:gd name="connsiteY85" fmla="*/ 280628 h 608556"/>
                <a:gd name="connsiteX86" fmla="*/ 29089 w 574049"/>
                <a:gd name="connsiteY86" fmla="*/ 248122 h 608556"/>
                <a:gd name="connsiteX87" fmla="*/ 29089 w 574049"/>
                <a:gd name="connsiteY87" fmla="*/ 230138 h 608556"/>
                <a:gd name="connsiteX88" fmla="*/ 47583 w 574049"/>
                <a:gd name="connsiteY88" fmla="*/ 211673 h 608556"/>
                <a:gd name="connsiteX89" fmla="*/ 38722 w 574049"/>
                <a:gd name="connsiteY89" fmla="*/ 190612 h 608556"/>
                <a:gd name="connsiteX90" fmla="*/ 12715 w 574049"/>
                <a:gd name="connsiteY90" fmla="*/ 190612 h 608556"/>
                <a:gd name="connsiteX91" fmla="*/ 0 w 574049"/>
                <a:gd name="connsiteY91" fmla="*/ 177821 h 608556"/>
                <a:gd name="connsiteX92" fmla="*/ 0 w 574049"/>
                <a:gd name="connsiteY92" fmla="*/ 131851 h 608556"/>
                <a:gd name="connsiteX93" fmla="*/ 12715 w 574049"/>
                <a:gd name="connsiteY93" fmla="*/ 119156 h 608556"/>
                <a:gd name="connsiteX94" fmla="*/ 38818 w 574049"/>
                <a:gd name="connsiteY94" fmla="*/ 119156 h 608556"/>
                <a:gd name="connsiteX95" fmla="*/ 47583 w 574049"/>
                <a:gd name="connsiteY95" fmla="*/ 98095 h 608556"/>
                <a:gd name="connsiteX96" fmla="*/ 29089 w 574049"/>
                <a:gd name="connsiteY96" fmla="*/ 79630 h 608556"/>
                <a:gd name="connsiteX97" fmla="*/ 25333 w 574049"/>
                <a:gd name="connsiteY97" fmla="*/ 70590 h 608556"/>
                <a:gd name="connsiteX98" fmla="*/ 29089 w 574049"/>
                <a:gd name="connsiteY98" fmla="*/ 61646 h 608556"/>
                <a:gd name="connsiteX99" fmla="*/ 61647 w 574049"/>
                <a:gd name="connsiteY99" fmla="*/ 29044 h 608556"/>
                <a:gd name="connsiteX100" fmla="*/ 70701 w 574049"/>
                <a:gd name="connsiteY100" fmla="*/ 25389 h 608556"/>
                <a:gd name="connsiteX101" fmla="*/ 79659 w 574049"/>
                <a:gd name="connsiteY101" fmla="*/ 29140 h 608556"/>
                <a:gd name="connsiteX102" fmla="*/ 98153 w 574049"/>
                <a:gd name="connsiteY102" fmla="*/ 47509 h 608556"/>
                <a:gd name="connsiteX103" fmla="*/ 119248 w 574049"/>
                <a:gd name="connsiteY103" fmla="*/ 38757 h 608556"/>
                <a:gd name="connsiteX104" fmla="*/ 119248 w 574049"/>
                <a:gd name="connsiteY104" fmla="*/ 12695 h 608556"/>
                <a:gd name="connsiteX105" fmla="*/ 131962 w 574049"/>
                <a:gd name="connsiteY10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574049" h="608556">
                  <a:moveTo>
                    <a:pt x="163934" y="419229"/>
                  </a:moveTo>
                  <a:cubicBezTo>
                    <a:pt x="185702" y="442210"/>
                    <a:pt x="212671" y="456825"/>
                    <a:pt x="243204" y="456825"/>
                  </a:cubicBezTo>
                  <a:cubicBezTo>
                    <a:pt x="273737" y="456825"/>
                    <a:pt x="300706" y="442210"/>
                    <a:pt x="322474" y="419229"/>
                  </a:cubicBezTo>
                  <a:cubicBezTo>
                    <a:pt x="387585" y="424998"/>
                    <a:pt x="443835" y="468075"/>
                    <a:pt x="465217" y="530768"/>
                  </a:cubicBezTo>
                  <a:lnTo>
                    <a:pt x="476968" y="565383"/>
                  </a:lnTo>
                  <a:cubicBezTo>
                    <a:pt x="480339" y="575383"/>
                    <a:pt x="478702" y="586344"/>
                    <a:pt x="472634" y="594902"/>
                  </a:cubicBezTo>
                  <a:cubicBezTo>
                    <a:pt x="466469" y="603460"/>
                    <a:pt x="456549" y="608556"/>
                    <a:pt x="446050" y="608556"/>
                  </a:cubicBezTo>
                  <a:lnTo>
                    <a:pt x="40358" y="608556"/>
                  </a:lnTo>
                  <a:cubicBezTo>
                    <a:pt x="29859" y="608556"/>
                    <a:pt x="19939" y="603460"/>
                    <a:pt x="13871" y="594902"/>
                  </a:cubicBezTo>
                  <a:cubicBezTo>
                    <a:pt x="7706" y="586344"/>
                    <a:pt x="6069" y="575383"/>
                    <a:pt x="9440" y="565383"/>
                  </a:cubicBezTo>
                  <a:lnTo>
                    <a:pt x="21191" y="530768"/>
                  </a:lnTo>
                  <a:cubicBezTo>
                    <a:pt x="42573" y="468075"/>
                    <a:pt x="98919" y="424998"/>
                    <a:pt x="163934" y="419229"/>
                  </a:cubicBezTo>
                  <a:close/>
                  <a:moveTo>
                    <a:pt x="406631" y="313875"/>
                  </a:moveTo>
                  <a:cubicBezTo>
                    <a:pt x="442857" y="313875"/>
                    <a:pt x="472435" y="343308"/>
                    <a:pt x="472435" y="379473"/>
                  </a:cubicBezTo>
                  <a:cubicBezTo>
                    <a:pt x="472435" y="404289"/>
                    <a:pt x="458369" y="425642"/>
                    <a:pt x="438040" y="436800"/>
                  </a:cubicBezTo>
                  <a:cubicBezTo>
                    <a:pt x="411641" y="413523"/>
                    <a:pt x="379269" y="397556"/>
                    <a:pt x="344006" y="390920"/>
                  </a:cubicBezTo>
                  <a:cubicBezTo>
                    <a:pt x="356435" y="370913"/>
                    <a:pt x="365973" y="347925"/>
                    <a:pt x="371946" y="323974"/>
                  </a:cubicBezTo>
                  <a:cubicBezTo>
                    <a:pt x="382063" y="317626"/>
                    <a:pt x="393913" y="313875"/>
                    <a:pt x="406631" y="313875"/>
                  </a:cubicBezTo>
                  <a:close/>
                  <a:moveTo>
                    <a:pt x="381817" y="212472"/>
                  </a:moveTo>
                  <a:lnTo>
                    <a:pt x="431512" y="212472"/>
                  </a:lnTo>
                  <a:cubicBezTo>
                    <a:pt x="439121" y="212472"/>
                    <a:pt x="445284" y="218530"/>
                    <a:pt x="445284" y="226127"/>
                  </a:cubicBezTo>
                  <a:lnTo>
                    <a:pt x="445284" y="254301"/>
                  </a:lnTo>
                  <a:cubicBezTo>
                    <a:pt x="453182" y="256705"/>
                    <a:pt x="460790" y="259879"/>
                    <a:pt x="468013" y="263725"/>
                  </a:cubicBezTo>
                  <a:lnTo>
                    <a:pt x="488045" y="243820"/>
                  </a:lnTo>
                  <a:cubicBezTo>
                    <a:pt x="490742" y="241127"/>
                    <a:pt x="494209" y="239781"/>
                    <a:pt x="497773" y="239781"/>
                  </a:cubicBezTo>
                  <a:cubicBezTo>
                    <a:pt x="501240" y="239781"/>
                    <a:pt x="504803" y="241127"/>
                    <a:pt x="507403" y="243820"/>
                  </a:cubicBezTo>
                  <a:lnTo>
                    <a:pt x="542556" y="278918"/>
                  </a:lnTo>
                  <a:cubicBezTo>
                    <a:pt x="545157" y="281514"/>
                    <a:pt x="546601" y="284976"/>
                    <a:pt x="546601" y="288630"/>
                  </a:cubicBezTo>
                  <a:cubicBezTo>
                    <a:pt x="546601" y="292188"/>
                    <a:pt x="545157" y="295746"/>
                    <a:pt x="542556" y="298246"/>
                  </a:cubicBezTo>
                  <a:lnTo>
                    <a:pt x="522620" y="318247"/>
                  </a:lnTo>
                  <a:cubicBezTo>
                    <a:pt x="526473" y="325459"/>
                    <a:pt x="529651" y="333056"/>
                    <a:pt x="532155" y="340941"/>
                  </a:cubicBezTo>
                  <a:lnTo>
                    <a:pt x="560277" y="340941"/>
                  </a:lnTo>
                  <a:cubicBezTo>
                    <a:pt x="567885" y="340941"/>
                    <a:pt x="574049" y="347095"/>
                    <a:pt x="574049" y="354692"/>
                  </a:cubicBezTo>
                  <a:lnTo>
                    <a:pt x="574049" y="404310"/>
                  </a:lnTo>
                  <a:cubicBezTo>
                    <a:pt x="574049" y="407964"/>
                    <a:pt x="572605" y="411425"/>
                    <a:pt x="570004" y="414022"/>
                  </a:cubicBezTo>
                  <a:cubicBezTo>
                    <a:pt x="567500" y="416618"/>
                    <a:pt x="563937" y="418060"/>
                    <a:pt x="560277" y="418060"/>
                  </a:cubicBezTo>
                  <a:lnTo>
                    <a:pt x="532155" y="418060"/>
                  </a:lnTo>
                  <a:cubicBezTo>
                    <a:pt x="529651" y="425946"/>
                    <a:pt x="526473" y="433542"/>
                    <a:pt x="522620" y="440754"/>
                  </a:cubicBezTo>
                  <a:lnTo>
                    <a:pt x="542652" y="460755"/>
                  </a:lnTo>
                  <a:cubicBezTo>
                    <a:pt x="545157" y="463255"/>
                    <a:pt x="546601" y="466813"/>
                    <a:pt x="546601" y="470371"/>
                  </a:cubicBezTo>
                  <a:cubicBezTo>
                    <a:pt x="546601" y="474025"/>
                    <a:pt x="545157" y="477487"/>
                    <a:pt x="542652" y="480083"/>
                  </a:cubicBezTo>
                  <a:lnTo>
                    <a:pt x="507500" y="515181"/>
                  </a:lnTo>
                  <a:cubicBezTo>
                    <a:pt x="504803" y="517874"/>
                    <a:pt x="501240" y="519220"/>
                    <a:pt x="497773" y="519220"/>
                  </a:cubicBezTo>
                  <a:cubicBezTo>
                    <a:pt x="496232" y="519220"/>
                    <a:pt x="494691" y="518835"/>
                    <a:pt x="493246" y="518355"/>
                  </a:cubicBezTo>
                  <a:cubicBezTo>
                    <a:pt x="484289" y="493161"/>
                    <a:pt x="470517" y="470660"/>
                    <a:pt x="453182" y="451716"/>
                  </a:cubicBezTo>
                  <a:cubicBezTo>
                    <a:pt x="476970" y="436331"/>
                    <a:pt x="492861" y="409791"/>
                    <a:pt x="492861" y="379501"/>
                  </a:cubicBezTo>
                  <a:cubicBezTo>
                    <a:pt x="492861" y="332094"/>
                    <a:pt x="454145" y="293534"/>
                    <a:pt x="406665" y="293534"/>
                  </a:cubicBezTo>
                  <a:cubicBezTo>
                    <a:pt x="396263" y="293534"/>
                    <a:pt x="386440" y="295650"/>
                    <a:pt x="377098" y="299015"/>
                  </a:cubicBezTo>
                  <a:cubicBezTo>
                    <a:pt x="378735" y="287765"/>
                    <a:pt x="379698" y="276418"/>
                    <a:pt x="379698" y="265167"/>
                  </a:cubicBezTo>
                  <a:cubicBezTo>
                    <a:pt x="379698" y="247570"/>
                    <a:pt x="377387" y="231031"/>
                    <a:pt x="373149" y="215741"/>
                  </a:cubicBezTo>
                  <a:cubicBezTo>
                    <a:pt x="375557" y="213818"/>
                    <a:pt x="378542" y="212472"/>
                    <a:pt x="381817" y="212472"/>
                  </a:cubicBezTo>
                  <a:close/>
                  <a:moveTo>
                    <a:pt x="243227" y="144222"/>
                  </a:moveTo>
                  <a:cubicBezTo>
                    <a:pt x="296103" y="144270"/>
                    <a:pt x="348968" y="184617"/>
                    <a:pt x="348920" y="265117"/>
                  </a:cubicBezTo>
                  <a:cubicBezTo>
                    <a:pt x="348920" y="342829"/>
                    <a:pt x="301640" y="426215"/>
                    <a:pt x="243190" y="426215"/>
                  </a:cubicBezTo>
                  <a:cubicBezTo>
                    <a:pt x="184837" y="426215"/>
                    <a:pt x="137461" y="342829"/>
                    <a:pt x="137461" y="265117"/>
                  </a:cubicBezTo>
                  <a:cubicBezTo>
                    <a:pt x="137461" y="184424"/>
                    <a:pt x="190350" y="144174"/>
                    <a:pt x="243227" y="144222"/>
                  </a:cubicBezTo>
                  <a:close/>
                  <a:moveTo>
                    <a:pt x="279862" y="119148"/>
                  </a:moveTo>
                  <a:cubicBezTo>
                    <a:pt x="294336" y="119148"/>
                    <a:pt x="309292" y="116645"/>
                    <a:pt x="310064" y="131181"/>
                  </a:cubicBezTo>
                  <a:cubicBezTo>
                    <a:pt x="300704" y="125983"/>
                    <a:pt x="290573" y="121940"/>
                    <a:pt x="279862" y="119148"/>
                  </a:cubicBezTo>
                  <a:close/>
                  <a:moveTo>
                    <a:pt x="155080" y="94840"/>
                  </a:moveTo>
                  <a:cubicBezTo>
                    <a:pt x="175115" y="94840"/>
                    <a:pt x="192838" y="104745"/>
                    <a:pt x="203722" y="119842"/>
                  </a:cubicBezTo>
                  <a:cubicBezTo>
                    <a:pt x="163749" y="131478"/>
                    <a:pt x="133216" y="160807"/>
                    <a:pt x="117804" y="201676"/>
                  </a:cubicBezTo>
                  <a:cubicBezTo>
                    <a:pt x="72823" y="165904"/>
                    <a:pt x="98733" y="94840"/>
                    <a:pt x="155080" y="94840"/>
                  </a:cubicBezTo>
                  <a:close/>
                  <a:moveTo>
                    <a:pt x="131962" y="0"/>
                  </a:moveTo>
                  <a:lnTo>
                    <a:pt x="178101" y="0"/>
                  </a:lnTo>
                  <a:cubicBezTo>
                    <a:pt x="185133" y="0"/>
                    <a:pt x="190816" y="5674"/>
                    <a:pt x="190816" y="12695"/>
                  </a:cubicBezTo>
                  <a:lnTo>
                    <a:pt x="190816" y="38757"/>
                  </a:lnTo>
                  <a:cubicBezTo>
                    <a:pt x="198233" y="41065"/>
                    <a:pt x="205265" y="44047"/>
                    <a:pt x="211911" y="47509"/>
                  </a:cubicBezTo>
                  <a:lnTo>
                    <a:pt x="230501" y="29044"/>
                  </a:lnTo>
                  <a:cubicBezTo>
                    <a:pt x="232909" y="26543"/>
                    <a:pt x="236184" y="25389"/>
                    <a:pt x="239459" y="25389"/>
                  </a:cubicBezTo>
                  <a:cubicBezTo>
                    <a:pt x="242734" y="25389"/>
                    <a:pt x="245913" y="26543"/>
                    <a:pt x="248417" y="29044"/>
                  </a:cubicBezTo>
                  <a:lnTo>
                    <a:pt x="280975" y="61646"/>
                  </a:lnTo>
                  <a:cubicBezTo>
                    <a:pt x="283383" y="63954"/>
                    <a:pt x="284731" y="67224"/>
                    <a:pt x="284731" y="70590"/>
                  </a:cubicBezTo>
                  <a:cubicBezTo>
                    <a:pt x="284731" y="73956"/>
                    <a:pt x="283383" y="77226"/>
                    <a:pt x="280975" y="79534"/>
                  </a:cubicBezTo>
                  <a:lnTo>
                    <a:pt x="262481" y="97999"/>
                  </a:lnTo>
                  <a:cubicBezTo>
                    <a:pt x="265659" y="103961"/>
                    <a:pt x="268260" y="110405"/>
                    <a:pt x="270379" y="116848"/>
                  </a:cubicBezTo>
                  <a:cubicBezTo>
                    <a:pt x="253619" y="113675"/>
                    <a:pt x="239748" y="113675"/>
                    <a:pt x="224915" y="115502"/>
                  </a:cubicBezTo>
                  <a:cubicBezTo>
                    <a:pt x="211044" y="91171"/>
                    <a:pt x="185133" y="74437"/>
                    <a:pt x="155080" y="74437"/>
                  </a:cubicBezTo>
                  <a:cubicBezTo>
                    <a:pt x="110675" y="74437"/>
                    <a:pt x="74458" y="110501"/>
                    <a:pt x="74458" y="154836"/>
                  </a:cubicBezTo>
                  <a:cubicBezTo>
                    <a:pt x="74458" y="183207"/>
                    <a:pt x="89388" y="208115"/>
                    <a:pt x="111638" y="222445"/>
                  </a:cubicBezTo>
                  <a:cubicBezTo>
                    <a:pt x="108556" y="235812"/>
                    <a:pt x="106822" y="250046"/>
                    <a:pt x="106822" y="265145"/>
                  </a:cubicBezTo>
                  <a:cubicBezTo>
                    <a:pt x="106822" y="265337"/>
                    <a:pt x="106822" y="265626"/>
                    <a:pt x="106822" y="265818"/>
                  </a:cubicBezTo>
                  <a:cubicBezTo>
                    <a:pt x="104029" y="264568"/>
                    <a:pt x="100946" y="263606"/>
                    <a:pt x="98153" y="262163"/>
                  </a:cubicBezTo>
                  <a:lnTo>
                    <a:pt x="79659" y="280628"/>
                  </a:lnTo>
                  <a:cubicBezTo>
                    <a:pt x="77251" y="283033"/>
                    <a:pt x="74072" y="284379"/>
                    <a:pt x="70701" y="284379"/>
                  </a:cubicBezTo>
                  <a:cubicBezTo>
                    <a:pt x="67330" y="284379"/>
                    <a:pt x="64055" y="283033"/>
                    <a:pt x="61647" y="280628"/>
                  </a:cubicBezTo>
                  <a:lnTo>
                    <a:pt x="29089" y="248122"/>
                  </a:lnTo>
                  <a:cubicBezTo>
                    <a:pt x="24081" y="243121"/>
                    <a:pt x="24081" y="235043"/>
                    <a:pt x="29089" y="230138"/>
                  </a:cubicBezTo>
                  <a:lnTo>
                    <a:pt x="47583" y="211673"/>
                  </a:lnTo>
                  <a:cubicBezTo>
                    <a:pt x="44020" y="204941"/>
                    <a:pt x="41034" y="197921"/>
                    <a:pt x="38722" y="190612"/>
                  </a:cubicBezTo>
                  <a:lnTo>
                    <a:pt x="12715" y="190612"/>
                  </a:lnTo>
                  <a:cubicBezTo>
                    <a:pt x="5683" y="190612"/>
                    <a:pt x="0" y="184842"/>
                    <a:pt x="0" y="177821"/>
                  </a:cubicBezTo>
                  <a:lnTo>
                    <a:pt x="0" y="131851"/>
                  </a:lnTo>
                  <a:cubicBezTo>
                    <a:pt x="0" y="124831"/>
                    <a:pt x="5683" y="119156"/>
                    <a:pt x="12715" y="119156"/>
                  </a:cubicBezTo>
                  <a:lnTo>
                    <a:pt x="38818" y="119156"/>
                  </a:lnTo>
                  <a:cubicBezTo>
                    <a:pt x="41034" y="111751"/>
                    <a:pt x="44020" y="104731"/>
                    <a:pt x="47583" y="98095"/>
                  </a:cubicBezTo>
                  <a:lnTo>
                    <a:pt x="29089" y="79630"/>
                  </a:lnTo>
                  <a:cubicBezTo>
                    <a:pt x="26681" y="77226"/>
                    <a:pt x="25333" y="73956"/>
                    <a:pt x="25333" y="70590"/>
                  </a:cubicBezTo>
                  <a:cubicBezTo>
                    <a:pt x="25333" y="67224"/>
                    <a:pt x="26681" y="63954"/>
                    <a:pt x="29089" y="61646"/>
                  </a:cubicBezTo>
                  <a:lnTo>
                    <a:pt x="61647" y="29044"/>
                  </a:lnTo>
                  <a:cubicBezTo>
                    <a:pt x="64151" y="26639"/>
                    <a:pt x="67426" y="25389"/>
                    <a:pt x="70701" y="25389"/>
                  </a:cubicBezTo>
                  <a:cubicBezTo>
                    <a:pt x="73976" y="25389"/>
                    <a:pt x="77155" y="26639"/>
                    <a:pt x="79659" y="29140"/>
                  </a:cubicBezTo>
                  <a:lnTo>
                    <a:pt x="98153" y="47509"/>
                  </a:lnTo>
                  <a:cubicBezTo>
                    <a:pt x="104896" y="44047"/>
                    <a:pt x="111927" y="41065"/>
                    <a:pt x="119248" y="38757"/>
                  </a:cubicBezTo>
                  <a:lnTo>
                    <a:pt x="119248" y="12695"/>
                  </a:lnTo>
                  <a:cubicBezTo>
                    <a:pt x="119248" y="5674"/>
                    <a:pt x="125027" y="0"/>
                    <a:pt x="13196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businessmen_126365">
              <a:extLst>
                <a:ext uri="{FF2B5EF4-FFF2-40B4-BE49-F238E27FC236}">
                  <a16:creationId xmlns:a16="http://schemas.microsoft.com/office/drawing/2014/main" id="{AAFEA534-C41E-4F20-9018-7183B24991C8}"/>
                </a:ext>
              </a:extLst>
            </p:cNvPr>
            <p:cNvSpPr/>
            <p:nvPr/>
          </p:nvSpPr>
          <p:spPr>
            <a:xfrm>
              <a:off x="8022783" y="1963900"/>
              <a:ext cx="609685" cy="529451"/>
            </a:xfrm>
            <a:custGeom>
              <a:avLst/>
              <a:gdLst>
                <a:gd name="connsiteX0" fmla="*/ 373712 w 606516"/>
                <a:gd name="connsiteY0" fmla="*/ 367646 h 526700"/>
                <a:gd name="connsiteX1" fmla="*/ 406213 w 606516"/>
                <a:gd name="connsiteY1" fmla="*/ 470253 h 526700"/>
                <a:gd name="connsiteX2" fmla="*/ 410671 w 606516"/>
                <a:gd name="connsiteY2" fmla="*/ 484249 h 526700"/>
                <a:gd name="connsiteX3" fmla="*/ 425250 w 606516"/>
                <a:gd name="connsiteY3" fmla="*/ 443095 h 526700"/>
                <a:gd name="connsiteX4" fmla="*/ 434072 w 606516"/>
                <a:gd name="connsiteY4" fmla="*/ 394248 h 526700"/>
                <a:gd name="connsiteX5" fmla="*/ 434165 w 606516"/>
                <a:gd name="connsiteY5" fmla="*/ 394248 h 526700"/>
                <a:gd name="connsiteX6" fmla="*/ 434258 w 606516"/>
                <a:gd name="connsiteY6" fmla="*/ 394248 h 526700"/>
                <a:gd name="connsiteX7" fmla="*/ 434443 w 606516"/>
                <a:gd name="connsiteY7" fmla="*/ 394248 h 526700"/>
                <a:gd name="connsiteX8" fmla="*/ 434536 w 606516"/>
                <a:gd name="connsiteY8" fmla="*/ 394248 h 526700"/>
                <a:gd name="connsiteX9" fmla="*/ 443358 w 606516"/>
                <a:gd name="connsiteY9" fmla="*/ 443095 h 526700"/>
                <a:gd name="connsiteX10" fmla="*/ 457937 w 606516"/>
                <a:gd name="connsiteY10" fmla="*/ 484249 h 526700"/>
                <a:gd name="connsiteX11" fmla="*/ 462395 w 606516"/>
                <a:gd name="connsiteY11" fmla="*/ 470253 h 526700"/>
                <a:gd name="connsiteX12" fmla="*/ 494804 w 606516"/>
                <a:gd name="connsiteY12" fmla="*/ 367646 h 526700"/>
                <a:gd name="connsiteX13" fmla="*/ 562221 w 606516"/>
                <a:gd name="connsiteY13" fmla="*/ 400180 h 526700"/>
                <a:gd name="connsiteX14" fmla="*/ 606516 w 606516"/>
                <a:gd name="connsiteY14" fmla="*/ 526700 h 526700"/>
                <a:gd name="connsiteX15" fmla="*/ 434443 w 606516"/>
                <a:gd name="connsiteY15" fmla="*/ 526700 h 526700"/>
                <a:gd name="connsiteX16" fmla="*/ 434072 w 606516"/>
                <a:gd name="connsiteY16" fmla="*/ 526700 h 526700"/>
                <a:gd name="connsiteX17" fmla="*/ 374362 w 606516"/>
                <a:gd name="connsiteY17" fmla="*/ 526700 h 526700"/>
                <a:gd name="connsiteX18" fmla="*/ 374362 w 606516"/>
                <a:gd name="connsiteY18" fmla="*/ 526329 h 526700"/>
                <a:gd name="connsiteX19" fmla="*/ 374269 w 606516"/>
                <a:gd name="connsiteY19" fmla="*/ 512797 h 526700"/>
                <a:gd name="connsiteX20" fmla="*/ 366840 w 606516"/>
                <a:gd name="connsiteY20" fmla="*/ 430304 h 526700"/>
                <a:gd name="connsiteX21" fmla="*/ 337681 w 606516"/>
                <a:gd name="connsiteY21" fmla="*/ 386925 h 526700"/>
                <a:gd name="connsiteX22" fmla="*/ 373712 w 606516"/>
                <a:gd name="connsiteY22" fmla="*/ 367646 h 526700"/>
                <a:gd name="connsiteX23" fmla="*/ 111694 w 606516"/>
                <a:gd name="connsiteY23" fmla="*/ 367646 h 526700"/>
                <a:gd name="connsiteX24" fmla="*/ 144097 w 606516"/>
                <a:gd name="connsiteY24" fmla="*/ 470253 h 526700"/>
                <a:gd name="connsiteX25" fmla="*/ 148554 w 606516"/>
                <a:gd name="connsiteY25" fmla="*/ 484249 h 526700"/>
                <a:gd name="connsiteX26" fmla="*/ 163130 w 606516"/>
                <a:gd name="connsiteY26" fmla="*/ 443095 h 526700"/>
                <a:gd name="connsiteX27" fmla="*/ 171951 w 606516"/>
                <a:gd name="connsiteY27" fmla="*/ 394248 h 526700"/>
                <a:gd name="connsiteX28" fmla="*/ 172044 w 606516"/>
                <a:gd name="connsiteY28" fmla="*/ 394248 h 526700"/>
                <a:gd name="connsiteX29" fmla="*/ 172229 w 606516"/>
                <a:gd name="connsiteY29" fmla="*/ 394248 h 526700"/>
                <a:gd name="connsiteX30" fmla="*/ 172322 w 606516"/>
                <a:gd name="connsiteY30" fmla="*/ 394248 h 526700"/>
                <a:gd name="connsiteX31" fmla="*/ 172415 w 606516"/>
                <a:gd name="connsiteY31" fmla="*/ 394248 h 526700"/>
                <a:gd name="connsiteX32" fmla="*/ 181235 w 606516"/>
                <a:gd name="connsiteY32" fmla="*/ 443095 h 526700"/>
                <a:gd name="connsiteX33" fmla="*/ 195812 w 606516"/>
                <a:gd name="connsiteY33" fmla="*/ 484249 h 526700"/>
                <a:gd name="connsiteX34" fmla="*/ 200269 w 606516"/>
                <a:gd name="connsiteY34" fmla="*/ 470253 h 526700"/>
                <a:gd name="connsiteX35" fmla="*/ 232766 w 606516"/>
                <a:gd name="connsiteY35" fmla="*/ 367646 h 526700"/>
                <a:gd name="connsiteX36" fmla="*/ 300079 w 606516"/>
                <a:gd name="connsiteY36" fmla="*/ 400180 h 526700"/>
                <a:gd name="connsiteX37" fmla="*/ 344552 w 606516"/>
                <a:gd name="connsiteY37" fmla="*/ 526700 h 526700"/>
                <a:gd name="connsiteX38" fmla="*/ 172415 w 606516"/>
                <a:gd name="connsiteY38" fmla="*/ 526700 h 526700"/>
                <a:gd name="connsiteX39" fmla="*/ 172044 w 606516"/>
                <a:gd name="connsiteY39" fmla="*/ 526700 h 526700"/>
                <a:gd name="connsiteX40" fmla="*/ 0 w 606516"/>
                <a:gd name="connsiteY40" fmla="*/ 526700 h 526700"/>
                <a:gd name="connsiteX41" fmla="*/ 44287 w 606516"/>
                <a:gd name="connsiteY41" fmla="*/ 400180 h 526700"/>
                <a:gd name="connsiteX42" fmla="*/ 111694 w 606516"/>
                <a:gd name="connsiteY42" fmla="*/ 367646 h 526700"/>
                <a:gd name="connsiteX43" fmla="*/ 434075 w 606516"/>
                <a:gd name="connsiteY43" fmla="*/ 153512 h 526700"/>
                <a:gd name="connsiteX44" fmla="*/ 514298 w 606516"/>
                <a:gd name="connsiteY44" fmla="*/ 235556 h 526700"/>
                <a:gd name="connsiteX45" fmla="*/ 434632 w 606516"/>
                <a:gd name="connsiteY45" fmla="*/ 360801 h 526700"/>
                <a:gd name="connsiteX46" fmla="*/ 434168 w 606516"/>
                <a:gd name="connsiteY46" fmla="*/ 360801 h 526700"/>
                <a:gd name="connsiteX47" fmla="*/ 433704 w 606516"/>
                <a:gd name="connsiteY47" fmla="*/ 360801 h 526700"/>
                <a:gd name="connsiteX48" fmla="*/ 354038 w 606516"/>
                <a:gd name="connsiteY48" fmla="*/ 235556 h 526700"/>
                <a:gd name="connsiteX49" fmla="*/ 434075 w 606516"/>
                <a:gd name="connsiteY49" fmla="*/ 153512 h 526700"/>
                <a:gd name="connsiteX50" fmla="*/ 172347 w 606516"/>
                <a:gd name="connsiteY50" fmla="*/ 153512 h 526700"/>
                <a:gd name="connsiteX51" fmla="*/ 252591 w 606516"/>
                <a:gd name="connsiteY51" fmla="*/ 235556 h 526700"/>
                <a:gd name="connsiteX52" fmla="*/ 172718 w 606516"/>
                <a:gd name="connsiteY52" fmla="*/ 360801 h 526700"/>
                <a:gd name="connsiteX53" fmla="*/ 172254 w 606516"/>
                <a:gd name="connsiteY53" fmla="*/ 360801 h 526700"/>
                <a:gd name="connsiteX54" fmla="*/ 171697 w 606516"/>
                <a:gd name="connsiteY54" fmla="*/ 360801 h 526700"/>
                <a:gd name="connsiteX55" fmla="*/ 92103 w 606516"/>
                <a:gd name="connsiteY55" fmla="*/ 235556 h 526700"/>
                <a:gd name="connsiteX56" fmla="*/ 172347 w 606516"/>
                <a:gd name="connsiteY56" fmla="*/ 153512 h 526700"/>
                <a:gd name="connsiteX57" fmla="*/ 354248 w 606516"/>
                <a:gd name="connsiteY57" fmla="*/ 51351 h 526700"/>
                <a:gd name="connsiteX58" fmla="*/ 351276 w 606516"/>
                <a:gd name="connsiteY58" fmla="*/ 51629 h 526700"/>
                <a:gd name="connsiteX59" fmla="*/ 348490 w 606516"/>
                <a:gd name="connsiteY59" fmla="*/ 52463 h 526700"/>
                <a:gd name="connsiteX60" fmla="*/ 339575 w 606516"/>
                <a:gd name="connsiteY60" fmla="*/ 65996 h 526700"/>
                <a:gd name="connsiteX61" fmla="*/ 348490 w 606516"/>
                <a:gd name="connsiteY61" fmla="*/ 79436 h 526700"/>
                <a:gd name="connsiteX62" fmla="*/ 351276 w 606516"/>
                <a:gd name="connsiteY62" fmla="*/ 80270 h 526700"/>
                <a:gd name="connsiteX63" fmla="*/ 354248 w 606516"/>
                <a:gd name="connsiteY63" fmla="*/ 80548 h 526700"/>
                <a:gd name="connsiteX64" fmla="*/ 368828 w 606516"/>
                <a:gd name="connsiteY64" fmla="*/ 65996 h 526700"/>
                <a:gd name="connsiteX65" fmla="*/ 354248 w 606516"/>
                <a:gd name="connsiteY65" fmla="*/ 51351 h 526700"/>
                <a:gd name="connsiteX66" fmla="*/ 309301 w 606516"/>
                <a:gd name="connsiteY66" fmla="*/ 50424 h 526700"/>
                <a:gd name="connsiteX67" fmla="*/ 294628 w 606516"/>
                <a:gd name="connsiteY67" fmla="*/ 64976 h 526700"/>
                <a:gd name="connsiteX68" fmla="*/ 309301 w 606516"/>
                <a:gd name="connsiteY68" fmla="*/ 79529 h 526700"/>
                <a:gd name="connsiteX69" fmla="*/ 323881 w 606516"/>
                <a:gd name="connsiteY69" fmla="*/ 64976 h 526700"/>
                <a:gd name="connsiteX70" fmla="*/ 309301 w 606516"/>
                <a:gd name="connsiteY70" fmla="*/ 50424 h 526700"/>
                <a:gd name="connsiteX71" fmla="*/ 264446 w 606516"/>
                <a:gd name="connsiteY71" fmla="*/ 49497 h 526700"/>
                <a:gd name="connsiteX72" fmla="*/ 257481 w 606516"/>
                <a:gd name="connsiteY72" fmla="*/ 51258 h 526700"/>
                <a:gd name="connsiteX73" fmla="*/ 249959 w 606516"/>
                <a:gd name="connsiteY73" fmla="*/ 62381 h 526700"/>
                <a:gd name="connsiteX74" fmla="*/ 249959 w 606516"/>
                <a:gd name="connsiteY74" fmla="*/ 65810 h 526700"/>
                <a:gd name="connsiteX75" fmla="*/ 257481 w 606516"/>
                <a:gd name="connsiteY75" fmla="*/ 76933 h 526700"/>
                <a:gd name="connsiteX76" fmla="*/ 264446 w 606516"/>
                <a:gd name="connsiteY76" fmla="*/ 78694 h 526700"/>
                <a:gd name="connsiteX77" fmla="*/ 279026 w 606516"/>
                <a:gd name="connsiteY77" fmla="*/ 64142 h 526700"/>
                <a:gd name="connsiteX78" fmla="*/ 264446 w 606516"/>
                <a:gd name="connsiteY78" fmla="*/ 49497 h 526700"/>
                <a:gd name="connsiteX79" fmla="*/ 266768 w 606516"/>
                <a:gd name="connsiteY79" fmla="*/ 0 h 526700"/>
                <a:gd name="connsiteX80" fmla="*/ 352391 w 606516"/>
                <a:gd name="connsiteY80" fmla="*/ 0 h 526700"/>
                <a:gd name="connsiteX81" fmla="*/ 399567 w 606516"/>
                <a:gd name="connsiteY81" fmla="*/ 47087 h 526700"/>
                <a:gd name="connsiteX82" fmla="*/ 399567 w 606516"/>
                <a:gd name="connsiteY82" fmla="*/ 81661 h 526700"/>
                <a:gd name="connsiteX83" fmla="*/ 352391 w 606516"/>
                <a:gd name="connsiteY83" fmla="*/ 128747 h 526700"/>
                <a:gd name="connsiteX84" fmla="*/ 266768 w 606516"/>
                <a:gd name="connsiteY84" fmla="*/ 128747 h 526700"/>
                <a:gd name="connsiteX85" fmla="*/ 244758 w 606516"/>
                <a:gd name="connsiteY85" fmla="*/ 123279 h 526700"/>
                <a:gd name="connsiteX86" fmla="*/ 209933 w 606516"/>
                <a:gd name="connsiteY86" fmla="*/ 131250 h 526700"/>
                <a:gd name="connsiteX87" fmla="*/ 209097 w 606516"/>
                <a:gd name="connsiteY87" fmla="*/ 125132 h 526700"/>
                <a:gd name="connsiteX88" fmla="*/ 226278 w 606516"/>
                <a:gd name="connsiteY88" fmla="*/ 105667 h 526700"/>
                <a:gd name="connsiteX89" fmla="*/ 219591 w 606516"/>
                <a:gd name="connsiteY89" fmla="*/ 81661 h 526700"/>
                <a:gd name="connsiteX90" fmla="*/ 219591 w 606516"/>
                <a:gd name="connsiteY90" fmla="*/ 47087 h 526700"/>
                <a:gd name="connsiteX91" fmla="*/ 266768 w 606516"/>
                <a:gd name="connsiteY91" fmla="*/ 0 h 52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06516" h="526700">
                  <a:moveTo>
                    <a:pt x="373712" y="367646"/>
                  </a:moveTo>
                  <a:lnTo>
                    <a:pt x="406213" y="470253"/>
                  </a:lnTo>
                  <a:lnTo>
                    <a:pt x="410671" y="484249"/>
                  </a:lnTo>
                  <a:lnTo>
                    <a:pt x="425250" y="443095"/>
                  </a:lnTo>
                  <a:cubicBezTo>
                    <a:pt x="391820" y="396472"/>
                    <a:pt x="427850" y="394248"/>
                    <a:pt x="434072" y="394248"/>
                  </a:cubicBezTo>
                  <a:lnTo>
                    <a:pt x="434165" y="394248"/>
                  </a:lnTo>
                  <a:lnTo>
                    <a:pt x="434258" y="394248"/>
                  </a:lnTo>
                  <a:lnTo>
                    <a:pt x="434443" y="394248"/>
                  </a:lnTo>
                  <a:lnTo>
                    <a:pt x="434536" y="394248"/>
                  </a:lnTo>
                  <a:cubicBezTo>
                    <a:pt x="440851" y="394248"/>
                    <a:pt x="476788" y="396472"/>
                    <a:pt x="443358" y="443095"/>
                  </a:cubicBezTo>
                  <a:lnTo>
                    <a:pt x="457937" y="484249"/>
                  </a:lnTo>
                  <a:lnTo>
                    <a:pt x="462395" y="470253"/>
                  </a:lnTo>
                  <a:lnTo>
                    <a:pt x="494804" y="367646"/>
                  </a:lnTo>
                  <a:cubicBezTo>
                    <a:pt x="494804" y="367646"/>
                    <a:pt x="520062" y="384145"/>
                    <a:pt x="562221" y="400180"/>
                  </a:cubicBezTo>
                  <a:cubicBezTo>
                    <a:pt x="608652" y="417142"/>
                    <a:pt x="605681" y="455144"/>
                    <a:pt x="606516" y="526700"/>
                  </a:cubicBezTo>
                  <a:lnTo>
                    <a:pt x="434443" y="526700"/>
                  </a:lnTo>
                  <a:lnTo>
                    <a:pt x="434072" y="526700"/>
                  </a:lnTo>
                  <a:lnTo>
                    <a:pt x="374362" y="526700"/>
                  </a:lnTo>
                  <a:lnTo>
                    <a:pt x="374362" y="526329"/>
                  </a:lnTo>
                  <a:cubicBezTo>
                    <a:pt x="374362" y="521695"/>
                    <a:pt x="374269" y="517060"/>
                    <a:pt x="374269" y="512797"/>
                  </a:cubicBezTo>
                  <a:cubicBezTo>
                    <a:pt x="373897" y="479243"/>
                    <a:pt x="373619" y="452827"/>
                    <a:pt x="366840" y="430304"/>
                  </a:cubicBezTo>
                  <a:cubicBezTo>
                    <a:pt x="361268" y="412044"/>
                    <a:pt x="351703" y="397677"/>
                    <a:pt x="337681" y="386925"/>
                  </a:cubicBezTo>
                  <a:cubicBezTo>
                    <a:pt x="360711" y="376173"/>
                    <a:pt x="373712" y="367646"/>
                    <a:pt x="373712" y="367646"/>
                  </a:cubicBezTo>
                  <a:close/>
                  <a:moveTo>
                    <a:pt x="111694" y="367646"/>
                  </a:moveTo>
                  <a:lnTo>
                    <a:pt x="144097" y="470253"/>
                  </a:lnTo>
                  <a:lnTo>
                    <a:pt x="148554" y="484249"/>
                  </a:lnTo>
                  <a:lnTo>
                    <a:pt x="163130" y="443095"/>
                  </a:lnTo>
                  <a:cubicBezTo>
                    <a:pt x="129706" y="396472"/>
                    <a:pt x="165730" y="394248"/>
                    <a:pt x="171951" y="394248"/>
                  </a:cubicBezTo>
                  <a:lnTo>
                    <a:pt x="172044" y="394248"/>
                  </a:lnTo>
                  <a:lnTo>
                    <a:pt x="172229" y="394248"/>
                  </a:lnTo>
                  <a:lnTo>
                    <a:pt x="172322" y="394248"/>
                  </a:lnTo>
                  <a:lnTo>
                    <a:pt x="172415" y="394248"/>
                  </a:lnTo>
                  <a:cubicBezTo>
                    <a:pt x="178729" y="394248"/>
                    <a:pt x="214661" y="396472"/>
                    <a:pt x="181235" y="443095"/>
                  </a:cubicBezTo>
                  <a:lnTo>
                    <a:pt x="195812" y="484249"/>
                  </a:lnTo>
                  <a:lnTo>
                    <a:pt x="200269" y="470253"/>
                  </a:lnTo>
                  <a:lnTo>
                    <a:pt x="232766" y="367646"/>
                  </a:lnTo>
                  <a:cubicBezTo>
                    <a:pt x="232766" y="367646"/>
                    <a:pt x="258020" y="384145"/>
                    <a:pt x="300079" y="400180"/>
                  </a:cubicBezTo>
                  <a:cubicBezTo>
                    <a:pt x="346502" y="417142"/>
                    <a:pt x="343624" y="455144"/>
                    <a:pt x="344552" y="526700"/>
                  </a:cubicBezTo>
                  <a:lnTo>
                    <a:pt x="172415" y="526700"/>
                  </a:lnTo>
                  <a:lnTo>
                    <a:pt x="172044" y="526700"/>
                  </a:lnTo>
                  <a:lnTo>
                    <a:pt x="0" y="526700"/>
                  </a:lnTo>
                  <a:cubicBezTo>
                    <a:pt x="1021" y="455144"/>
                    <a:pt x="-1950" y="417142"/>
                    <a:pt x="44287" y="400180"/>
                  </a:cubicBezTo>
                  <a:cubicBezTo>
                    <a:pt x="86439" y="384145"/>
                    <a:pt x="111694" y="367646"/>
                    <a:pt x="111694" y="367646"/>
                  </a:cubicBezTo>
                  <a:close/>
                  <a:moveTo>
                    <a:pt x="434075" y="153512"/>
                  </a:moveTo>
                  <a:cubicBezTo>
                    <a:pt x="440853" y="153234"/>
                    <a:pt x="510398" y="152492"/>
                    <a:pt x="514298" y="235556"/>
                  </a:cubicBezTo>
                  <a:cubicBezTo>
                    <a:pt x="514298" y="235556"/>
                    <a:pt x="527854" y="359781"/>
                    <a:pt x="434632" y="360801"/>
                  </a:cubicBezTo>
                  <a:lnTo>
                    <a:pt x="434168" y="360801"/>
                  </a:lnTo>
                  <a:lnTo>
                    <a:pt x="433704" y="360801"/>
                  </a:lnTo>
                  <a:cubicBezTo>
                    <a:pt x="340574" y="359781"/>
                    <a:pt x="354038" y="235556"/>
                    <a:pt x="354038" y="235556"/>
                  </a:cubicBezTo>
                  <a:cubicBezTo>
                    <a:pt x="357937" y="152492"/>
                    <a:pt x="427483" y="153234"/>
                    <a:pt x="434075" y="153512"/>
                  </a:cubicBezTo>
                  <a:close/>
                  <a:moveTo>
                    <a:pt x="172347" y="153512"/>
                  </a:moveTo>
                  <a:cubicBezTo>
                    <a:pt x="179127" y="153234"/>
                    <a:pt x="248783" y="152492"/>
                    <a:pt x="252591" y="235556"/>
                  </a:cubicBezTo>
                  <a:cubicBezTo>
                    <a:pt x="252591" y="235556"/>
                    <a:pt x="266058" y="359781"/>
                    <a:pt x="172718" y="360801"/>
                  </a:cubicBezTo>
                  <a:lnTo>
                    <a:pt x="172254" y="360801"/>
                  </a:lnTo>
                  <a:lnTo>
                    <a:pt x="171697" y="360801"/>
                  </a:lnTo>
                  <a:cubicBezTo>
                    <a:pt x="78636" y="359781"/>
                    <a:pt x="92103" y="235556"/>
                    <a:pt x="92103" y="235556"/>
                  </a:cubicBezTo>
                  <a:cubicBezTo>
                    <a:pt x="95911" y="152492"/>
                    <a:pt x="165567" y="153234"/>
                    <a:pt x="172347" y="153512"/>
                  </a:cubicBezTo>
                  <a:close/>
                  <a:moveTo>
                    <a:pt x="354248" y="51351"/>
                  </a:moveTo>
                  <a:cubicBezTo>
                    <a:pt x="353227" y="51351"/>
                    <a:pt x="352205" y="51351"/>
                    <a:pt x="351276" y="51629"/>
                  </a:cubicBezTo>
                  <a:cubicBezTo>
                    <a:pt x="350255" y="51907"/>
                    <a:pt x="349419" y="52092"/>
                    <a:pt x="348490" y="52463"/>
                  </a:cubicBezTo>
                  <a:cubicBezTo>
                    <a:pt x="343290" y="54688"/>
                    <a:pt x="339575" y="59878"/>
                    <a:pt x="339575" y="65996"/>
                  </a:cubicBezTo>
                  <a:cubicBezTo>
                    <a:pt x="339575" y="72021"/>
                    <a:pt x="343290" y="77211"/>
                    <a:pt x="348490" y="79436"/>
                  </a:cubicBezTo>
                  <a:cubicBezTo>
                    <a:pt x="349419" y="79807"/>
                    <a:pt x="350255" y="80085"/>
                    <a:pt x="351276" y="80270"/>
                  </a:cubicBezTo>
                  <a:cubicBezTo>
                    <a:pt x="352205" y="80456"/>
                    <a:pt x="353227" y="80548"/>
                    <a:pt x="354248" y="80548"/>
                  </a:cubicBezTo>
                  <a:cubicBezTo>
                    <a:pt x="362235" y="80548"/>
                    <a:pt x="368828" y="73967"/>
                    <a:pt x="368828" y="65996"/>
                  </a:cubicBezTo>
                  <a:cubicBezTo>
                    <a:pt x="368828" y="57932"/>
                    <a:pt x="362235" y="51351"/>
                    <a:pt x="354248" y="51351"/>
                  </a:cubicBezTo>
                  <a:close/>
                  <a:moveTo>
                    <a:pt x="309301" y="50424"/>
                  </a:moveTo>
                  <a:cubicBezTo>
                    <a:pt x="301221" y="50424"/>
                    <a:pt x="294813" y="56912"/>
                    <a:pt x="294628" y="64976"/>
                  </a:cubicBezTo>
                  <a:cubicBezTo>
                    <a:pt x="294628" y="73040"/>
                    <a:pt x="301221" y="79529"/>
                    <a:pt x="309301" y="79529"/>
                  </a:cubicBezTo>
                  <a:cubicBezTo>
                    <a:pt x="317287" y="79529"/>
                    <a:pt x="323881" y="73040"/>
                    <a:pt x="323881" y="64976"/>
                  </a:cubicBezTo>
                  <a:cubicBezTo>
                    <a:pt x="323881" y="56912"/>
                    <a:pt x="317287" y="50424"/>
                    <a:pt x="309301" y="50424"/>
                  </a:cubicBezTo>
                  <a:close/>
                  <a:moveTo>
                    <a:pt x="264446" y="49497"/>
                  </a:moveTo>
                  <a:cubicBezTo>
                    <a:pt x="261938" y="49497"/>
                    <a:pt x="259617" y="50146"/>
                    <a:pt x="257481" y="51258"/>
                  </a:cubicBezTo>
                  <a:cubicBezTo>
                    <a:pt x="253395" y="53483"/>
                    <a:pt x="250609" y="57561"/>
                    <a:pt x="249959" y="62381"/>
                  </a:cubicBezTo>
                  <a:lnTo>
                    <a:pt x="249959" y="65810"/>
                  </a:lnTo>
                  <a:cubicBezTo>
                    <a:pt x="250609" y="70630"/>
                    <a:pt x="253395" y="74709"/>
                    <a:pt x="257481" y="76933"/>
                  </a:cubicBezTo>
                  <a:cubicBezTo>
                    <a:pt x="259617" y="78046"/>
                    <a:pt x="261938" y="78694"/>
                    <a:pt x="264446" y="78694"/>
                  </a:cubicBezTo>
                  <a:cubicBezTo>
                    <a:pt x="272525" y="78694"/>
                    <a:pt x="279026" y="72113"/>
                    <a:pt x="279026" y="64142"/>
                  </a:cubicBezTo>
                  <a:cubicBezTo>
                    <a:pt x="279026" y="56078"/>
                    <a:pt x="272525" y="49497"/>
                    <a:pt x="264446" y="49497"/>
                  </a:cubicBezTo>
                  <a:close/>
                  <a:moveTo>
                    <a:pt x="266768" y="0"/>
                  </a:moveTo>
                  <a:lnTo>
                    <a:pt x="352391" y="0"/>
                  </a:lnTo>
                  <a:cubicBezTo>
                    <a:pt x="378394" y="0"/>
                    <a:pt x="399567" y="21226"/>
                    <a:pt x="399567" y="47087"/>
                  </a:cubicBezTo>
                  <a:lnTo>
                    <a:pt x="399567" y="81661"/>
                  </a:lnTo>
                  <a:cubicBezTo>
                    <a:pt x="399567" y="107614"/>
                    <a:pt x="378208" y="128747"/>
                    <a:pt x="352391" y="128747"/>
                  </a:cubicBezTo>
                  <a:lnTo>
                    <a:pt x="266768" y="128747"/>
                  </a:lnTo>
                  <a:cubicBezTo>
                    <a:pt x="258781" y="128747"/>
                    <a:pt x="251352" y="126801"/>
                    <a:pt x="244758" y="123279"/>
                  </a:cubicBezTo>
                  <a:cubicBezTo>
                    <a:pt x="232407" y="132362"/>
                    <a:pt x="219127" y="132733"/>
                    <a:pt x="209933" y="131250"/>
                  </a:cubicBezTo>
                  <a:cubicBezTo>
                    <a:pt x="206868" y="130694"/>
                    <a:pt x="206218" y="126523"/>
                    <a:pt x="209097" y="125132"/>
                  </a:cubicBezTo>
                  <a:cubicBezTo>
                    <a:pt x="217734" y="120869"/>
                    <a:pt x="223213" y="112434"/>
                    <a:pt x="226278" y="105667"/>
                  </a:cubicBezTo>
                  <a:cubicBezTo>
                    <a:pt x="222098" y="98623"/>
                    <a:pt x="219591" y="90466"/>
                    <a:pt x="219591" y="81661"/>
                  </a:cubicBezTo>
                  <a:lnTo>
                    <a:pt x="219591" y="47087"/>
                  </a:lnTo>
                  <a:cubicBezTo>
                    <a:pt x="219591" y="21134"/>
                    <a:pt x="240950" y="0"/>
                    <a:pt x="26676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1-2">
            <a:extLst>
              <a:ext uri="{FF2B5EF4-FFF2-40B4-BE49-F238E27FC236}">
                <a16:creationId xmlns:a16="http://schemas.microsoft.com/office/drawing/2014/main" id="{5639E743-219F-4D4B-9861-542540944F43}"/>
              </a:ext>
            </a:extLst>
          </p:cNvPr>
          <p:cNvGrpSpPr/>
          <p:nvPr/>
        </p:nvGrpSpPr>
        <p:grpSpPr>
          <a:xfrm>
            <a:off x="1935435" y="2987674"/>
            <a:ext cx="7926409" cy="608835"/>
            <a:chOff x="1935435" y="3072890"/>
            <a:chExt cx="7926409" cy="608835"/>
          </a:xfr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grpSpPr>
        <p:sp>
          <p:nvSpPr>
            <p:cNvPr id="13" name="crowd-of-users_33887">
              <a:extLst>
                <a:ext uri="{FF2B5EF4-FFF2-40B4-BE49-F238E27FC236}">
                  <a16:creationId xmlns:a16="http://schemas.microsoft.com/office/drawing/2014/main" id="{90052420-F715-4616-9783-2386B394C12F}"/>
                </a:ext>
              </a:extLst>
            </p:cNvPr>
            <p:cNvSpPr/>
            <p:nvPr/>
          </p:nvSpPr>
          <p:spPr>
            <a:xfrm>
              <a:off x="4374343" y="3072890"/>
              <a:ext cx="609685" cy="466203"/>
            </a:xfrm>
            <a:custGeom>
              <a:avLst/>
              <a:gdLst>
                <a:gd name="connsiteX0" fmla="*/ 279380 w 602133"/>
                <a:gd name="connsiteY0" fmla="*/ 303917 h 460429"/>
                <a:gd name="connsiteX1" fmla="*/ 329638 w 602133"/>
                <a:gd name="connsiteY1" fmla="*/ 303917 h 460429"/>
                <a:gd name="connsiteX2" fmla="*/ 405716 w 602133"/>
                <a:gd name="connsiteY2" fmla="*/ 379871 h 460429"/>
                <a:gd name="connsiteX3" fmla="*/ 405716 w 602133"/>
                <a:gd name="connsiteY3" fmla="*/ 441555 h 460429"/>
                <a:gd name="connsiteX4" fmla="*/ 405255 w 602133"/>
                <a:gd name="connsiteY4" fmla="*/ 441555 h 460429"/>
                <a:gd name="connsiteX5" fmla="*/ 401566 w 602133"/>
                <a:gd name="connsiteY5" fmla="*/ 443857 h 460429"/>
                <a:gd name="connsiteX6" fmla="*/ 311195 w 602133"/>
                <a:gd name="connsiteY6" fmla="*/ 460429 h 460429"/>
                <a:gd name="connsiteX7" fmla="*/ 207452 w 602133"/>
                <a:gd name="connsiteY7" fmla="*/ 443857 h 460429"/>
                <a:gd name="connsiteX8" fmla="*/ 203302 w 602133"/>
                <a:gd name="connsiteY8" fmla="*/ 442476 h 460429"/>
                <a:gd name="connsiteX9" fmla="*/ 203302 w 602133"/>
                <a:gd name="connsiteY9" fmla="*/ 441555 h 460429"/>
                <a:gd name="connsiteX10" fmla="*/ 203302 w 602133"/>
                <a:gd name="connsiteY10" fmla="*/ 379871 h 460429"/>
                <a:gd name="connsiteX11" fmla="*/ 279380 w 602133"/>
                <a:gd name="connsiteY11" fmla="*/ 303917 h 460429"/>
                <a:gd name="connsiteX12" fmla="*/ 378044 w 602133"/>
                <a:gd name="connsiteY12" fmla="*/ 242690 h 460429"/>
                <a:gd name="connsiteX13" fmla="*/ 428312 w 602133"/>
                <a:gd name="connsiteY13" fmla="*/ 242690 h 460429"/>
                <a:gd name="connsiteX14" fmla="*/ 504406 w 602133"/>
                <a:gd name="connsiteY14" fmla="*/ 318644 h 460429"/>
                <a:gd name="connsiteX15" fmla="*/ 504406 w 602133"/>
                <a:gd name="connsiteY15" fmla="*/ 380329 h 460429"/>
                <a:gd name="connsiteX16" fmla="*/ 503945 w 602133"/>
                <a:gd name="connsiteY16" fmla="*/ 380329 h 460429"/>
                <a:gd name="connsiteX17" fmla="*/ 499794 w 602133"/>
                <a:gd name="connsiteY17" fmla="*/ 382630 h 460429"/>
                <a:gd name="connsiteX18" fmla="*/ 420011 w 602133"/>
                <a:gd name="connsiteY18" fmla="*/ 399202 h 460429"/>
                <a:gd name="connsiteX19" fmla="*/ 420011 w 602133"/>
                <a:gd name="connsiteY19" fmla="*/ 380329 h 460429"/>
                <a:gd name="connsiteX20" fmla="*/ 355446 w 602133"/>
                <a:gd name="connsiteY20" fmla="*/ 293787 h 460429"/>
                <a:gd name="connsiteX21" fmla="*/ 378044 w 602133"/>
                <a:gd name="connsiteY21" fmla="*/ 242690 h 460429"/>
                <a:gd name="connsiteX22" fmla="*/ 175210 w 602133"/>
                <a:gd name="connsiteY22" fmla="*/ 242690 h 460429"/>
                <a:gd name="connsiteX23" fmla="*/ 225454 w 602133"/>
                <a:gd name="connsiteY23" fmla="*/ 242690 h 460429"/>
                <a:gd name="connsiteX24" fmla="*/ 230986 w 602133"/>
                <a:gd name="connsiteY24" fmla="*/ 243150 h 460429"/>
                <a:gd name="connsiteX25" fmla="*/ 253573 w 602133"/>
                <a:gd name="connsiteY25" fmla="*/ 293792 h 460429"/>
                <a:gd name="connsiteX26" fmla="*/ 189038 w 602133"/>
                <a:gd name="connsiteY26" fmla="*/ 380343 h 460429"/>
                <a:gd name="connsiteX27" fmla="*/ 189038 w 602133"/>
                <a:gd name="connsiteY27" fmla="*/ 398758 h 460429"/>
                <a:gd name="connsiteX28" fmla="*/ 103300 w 602133"/>
                <a:gd name="connsiteY28" fmla="*/ 382645 h 460429"/>
                <a:gd name="connsiteX29" fmla="*/ 99151 w 602133"/>
                <a:gd name="connsiteY29" fmla="*/ 381264 h 460429"/>
                <a:gd name="connsiteX30" fmla="*/ 98690 w 602133"/>
                <a:gd name="connsiteY30" fmla="*/ 380343 h 460429"/>
                <a:gd name="connsiteX31" fmla="*/ 98690 w 602133"/>
                <a:gd name="connsiteY31" fmla="*/ 318652 h 460429"/>
                <a:gd name="connsiteX32" fmla="*/ 175210 w 602133"/>
                <a:gd name="connsiteY32" fmla="*/ 242690 h 460429"/>
                <a:gd name="connsiteX33" fmla="*/ 76056 w 602133"/>
                <a:gd name="connsiteY33" fmla="*/ 185090 h 460429"/>
                <a:gd name="connsiteX34" fmla="*/ 126300 w 602133"/>
                <a:gd name="connsiteY34" fmla="*/ 185090 h 460429"/>
                <a:gd name="connsiteX35" fmla="*/ 148886 w 602133"/>
                <a:gd name="connsiteY35" fmla="*/ 235732 h 460429"/>
                <a:gd name="connsiteX36" fmla="*/ 84353 w 602133"/>
                <a:gd name="connsiteY36" fmla="*/ 322283 h 460429"/>
                <a:gd name="connsiteX37" fmla="*/ 84353 w 602133"/>
                <a:gd name="connsiteY37" fmla="*/ 341158 h 460429"/>
                <a:gd name="connsiteX38" fmla="*/ 4609 w 602133"/>
                <a:gd name="connsiteY38" fmla="*/ 324584 h 460429"/>
                <a:gd name="connsiteX39" fmla="*/ 461 w 602133"/>
                <a:gd name="connsiteY39" fmla="*/ 322743 h 460429"/>
                <a:gd name="connsiteX40" fmla="*/ 0 w 602133"/>
                <a:gd name="connsiteY40" fmla="*/ 322743 h 460429"/>
                <a:gd name="connsiteX41" fmla="*/ 0 w 602133"/>
                <a:gd name="connsiteY41" fmla="*/ 261052 h 460429"/>
                <a:gd name="connsiteX42" fmla="*/ 76056 w 602133"/>
                <a:gd name="connsiteY42" fmla="*/ 185090 h 460429"/>
                <a:gd name="connsiteX43" fmla="*/ 476280 w 602133"/>
                <a:gd name="connsiteY43" fmla="*/ 183239 h 460429"/>
                <a:gd name="connsiteX44" fmla="*/ 526068 w 602133"/>
                <a:gd name="connsiteY44" fmla="*/ 183239 h 460429"/>
                <a:gd name="connsiteX45" fmla="*/ 602133 w 602133"/>
                <a:gd name="connsiteY45" fmla="*/ 259201 h 460429"/>
                <a:gd name="connsiteX46" fmla="*/ 602133 w 602133"/>
                <a:gd name="connsiteY46" fmla="*/ 320432 h 460429"/>
                <a:gd name="connsiteX47" fmla="*/ 601672 w 602133"/>
                <a:gd name="connsiteY47" fmla="*/ 320432 h 460429"/>
                <a:gd name="connsiteX48" fmla="*/ 597984 w 602133"/>
                <a:gd name="connsiteY48" fmla="*/ 322733 h 460429"/>
                <a:gd name="connsiteX49" fmla="*/ 518231 w 602133"/>
                <a:gd name="connsiteY49" fmla="*/ 339307 h 460429"/>
                <a:gd name="connsiteX50" fmla="*/ 518231 w 602133"/>
                <a:gd name="connsiteY50" fmla="*/ 320432 h 460429"/>
                <a:gd name="connsiteX51" fmla="*/ 453691 w 602133"/>
                <a:gd name="connsiteY51" fmla="*/ 233881 h 460429"/>
                <a:gd name="connsiteX52" fmla="*/ 476280 w 602133"/>
                <a:gd name="connsiteY52" fmla="*/ 183239 h 460429"/>
                <a:gd name="connsiteX53" fmla="*/ 304510 w 602133"/>
                <a:gd name="connsiteY53" fmla="*/ 181462 h 460429"/>
                <a:gd name="connsiteX54" fmla="*/ 363739 w 602133"/>
                <a:gd name="connsiteY54" fmla="*/ 240839 h 460429"/>
                <a:gd name="connsiteX55" fmla="*/ 304510 w 602133"/>
                <a:gd name="connsiteY55" fmla="*/ 300216 h 460429"/>
                <a:gd name="connsiteX56" fmla="*/ 245281 w 602133"/>
                <a:gd name="connsiteY56" fmla="*/ 240839 h 460429"/>
                <a:gd name="connsiteX57" fmla="*/ 304510 w 602133"/>
                <a:gd name="connsiteY57" fmla="*/ 181462 h 460429"/>
                <a:gd name="connsiteX58" fmla="*/ 274338 w 602133"/>
                <a:gd name="connsiteY58" fmla="*/ 133116 h 460429"/>
                <a:gd name="connsiteX59" fmla="*/ 328757 w 602133"/>
                <a:gd name="connsiteY59" fmla="*/ 133116 h 460429"/>
                <a:gd name="connsiteX60" fmla="*/ 345821 w 602133"/>
                <a:gd name="connsiteY60" fmla="*/ 134957 h 460429"/>
                <a:gd name="connsiteX61" fmla="*/ 332447 w 602133"/>
                <a:gd name="connsiteY61" fmla="*/ 172703 h 460429"/>
                <a:gd name="connsiteX62" fmla="*/ 304776 w 602133"/>
                <a:gd name="connsiteY62" fmla="*/ 166719 h 460429"/>
                <a:gd name="connsiteX63" fmla="*/ 270648 w 602133"/>
                <a:gd name="connsiteY63" fmla="*/ 175465 h 460429"/>
                <a:gd name="connsiteX64" fmla="*/ 257274 w 602133"/>
                <a:gd name="connsiteY64" fmla="*/ 134957 h 460429"/>
                <a:gd name="connsiteX65" fmla="*/ 274338 w 602133"/>
                <a:gd name="connsiteY65" fmla="*/ 133116 h 460429"/>
                <a:gd name="connsiteX66" fmla="*/ 402940 w 602133"/>
                <a:gd name="connsiteY66" fmla="*/ 120160 h 460429"/>
                <a:gd name="connsiteX67" fmla="*/ 462427 w 602133"/>
                <a:gd name="connsiteY67" fmla="*/ 179582 h 460429"/>
                <a:gd name="connsiteX68" fmla="*/ 402940 w 602133"/>
                <a:gd name="connsiteY68" fmla="*/ 238543 h 460429"/>
                <a:gd name="connsiteX69" fmla="*/ 377577 w 602133"/>
                <a:gd name="connsiteY69" fmla="*/ 233015 h 460429"/>
                <a:gd name="connsiteX70" fmla="*/ 343452 w 602133"/>
                <a:gd name="connsiteY70" fmla="*/ 178661 h 460429"/>
                <a:gd name="connsiteX71" fmla="*/ 402940 w 602133"/>
                <a:gd name="connsiteY71" fmla="*/ 120160 h 460429"/>
                <a:gd name="connsiteX72" fmla="*/ 200081 w 602133"/>
                <a:gd name="connsiteY72" fmla="*/ 120160 h 460429"/>
                <a:gd name="connsiteX73" fmla="*/ 259569 w 602133"/>
                <a:gd name="connsiteY73" fmla="*/ 179582 h 460429"/>
                <a:gd name="connsiteX74" fmla="*/ 259569 w 602133"/>
                <a:gd name="connsiteY74" fmla="*/ 182806 h 460429"/>
                <a:gd name="connsiteX75" fmla="*/ 231900 w 602133"/>
                <a:gd name="connsiteY75" fmla="*/ 229791 h 460429"/>
                <a:gd name="connsiteX76" fmla="*/ 200081 w 602133"/>
                <a:gd name="connsiteY76" fmla="*/ 238543 h 460429"/>
                <a:gd name="connsiteX77" fmla="*/ 140594 w 602133"/>
                <a:gd name="connsiteY77" fmla="*/ 179582 h 460429"/>
                <a:gd name="connsiteX78" fmla="*/ 200081 w 602133"/>
                <a:gd name="connsiteY78" fmla="*/ 120160 h 460429"/>
                <a:gd name="connsiteX79" fmla="*/ 101428 w 602133"/>
                <a:gd name="connsiteY79" fmla="*/ 62190 h 460429"/>
                <a:gd name="connsiteX80" fmla="*/ 160879 w 602133"/>
                <a:gd name="connsiteY80" fmla="*/ 120646 h 460429"/>
                <a:gd name="connsiteX81" fmla="*/ 126315 w 602133"/>
                <a:gd name="connsiteY81" fmla="*/ 175421 h 460429"/>
                <a:gd name="connsiteX82" fmla="*/ 101428 w 602133"/>
                <a:gd name="connsiteY82" fmla="*/ 180944 h 460429"/>
                <a:gd name="connsiteX83" fmla="*/ 41978 w 602133"/>
                <a:gd name="connsiteY83" fmla="*/ 121567 h 460429"/>
                <a:gd name="connsiteX84" fmla="*/ 101428 w 602133"/>
                <a:gd name="connsiteY84" fmla="*/ 62190 h 460429"/>
                <a:gd name="connsiteX85" fmla="*/ 500695 w 602133"/>
                <a:gd name="connsiteY85" fmla="*/ 60339 h 460429"/>
                <a:gd name="connsiteX86" fmla="*/ 560154 w 602133"/>
                <a:gd name="connsiteY86" fmla="*/ 119716 h 460429"/>
                <a:gd name="connsiteX87" fmla="*/ 500695 w 602133"/>
                <a:gd name="connsiteY87" fmla="*/ 179093 h 460429"/>
                <a:gd name="connsiteX88" fmla="*/ 475805 w 602133"/>
                <a:gd name="connsiteY88" fmla="*/ 173570 h 460429"/>
                <a:gd name="connsiteX89" fmla="*/ 441697 w 602133"/>
                <a:gd name="connsiteY89" fmla="*/ 118795 h 460429"/>
                <a:gd name="connsiteX90" fmla="*/ 500695 w 602133"/>
                <a:gd name="connsiteY90" fmla="*/ 60339 h 460429"/>
                <a:gd name="connsiteX91" fmla="*/ 413085 w 602133"/>
                <a:gd name="connsiteY91" fmla="*/ 16140 h 460429"/>
                <a:gd name="connsiteX92" fmla="*/ 468869 w 602133"/>
                <a:gd name="connsiteY92" fmla="*/ 55274 h 460429"/>
                <a:gd name="connsiteX93" fmla="*/ 429221 w 602133"/>
                <a:gd name="connsiteY93" fmla="*/ 112824 h 460429"/>
                <a:gd name="connsiteX94" fmla="*/ 402020 w 602133"/>
                <a:gd name="connsiteY94" fmla="*/ 107760 h 460429"/>
                <a:gd name="connsiteX95" fmla="*/ 370670 w 602133"/>
                <a:gd name="connsiteY95" fmla="*/ 115126 h 460429"/>
                <a:gd name="connsiteX96" fmla="*/ 363294 w 602133"/>
                <a:gd name="connsiteY96" fmla="*/ 105918 h 460429"/>
                <a:gd name="connsiteX97" fmla="*/ 376664 w 602133"/>
                <a:gd name="connsiteY97" fmla="*/ 63561 h 460429"/>
                <a:gd name="connsiteX98" fmla="*/ 370670 w 602133"/>
                <a:gd name="connsiteY98" fmla="*/ 34556 h 460429"/>
                <a:gd name="connsiteX99" fmla="*/ 413085 w 602133"/>
                <a:gd name="connsiteY99" fmla="*/ 16140 h 460429"/>
                <a:gd name="connsiteX100" fmla="*/ 192697 w 602133"/>
                <a:gd name="connsiteY100" fmla="*/ 16140 h 460429"/>
                <a:gd name="connsiteX101" fmla="*/ 231875 w 602133"/>
                <a:gd name="connsiteY101" fmla="*/ 31337 h 460429"/>
                <a:gd name="connsiteX102" fmla="*/ 224501 w 602133"/>
                <a:gd name="connsiteY102" fmla="*/ 63573 h 460429"/>
                <a:gd name="connsiteX103" fmla="*/ 240172 w 602133"/>
                <a:gd name="connsiteY103" fmla="*/ 109165 h 460429"/>
                <a:gd name="connsiteX104" fmla="*/ 233719 w 602133"/>
                <a:gd name="connsiteY104" fmla="*/ 116533 h 460429"/>
                <a:gd name="connsiteX105" fmla="*/ 199150 w 602133"/>
                <a:gd name="connsiteY105" fmla="*/ 107783 h 460429"/>
                <a:gd name="connsiteX106" fmla="*/ 171034 w 602133"/>
                <a:gd name="connsiteY106" fmla="*/ 114230 h 460429"/>
                <a:gd name="connsiteX107" fmla="*/ 136004 w 602133"/>
                <a:gd name="connsiteY107" fmla="*/ 59429 h 460429"/>
                <a:gd name="connsiteX108" fmla="*/ 192697 w 602133"/>
                <a:gd name="connsiteY108" fmla="*/ 16140 h 460429"/>
                <a:gd name="connsiteX109" fmla="*/ 301511 w 602133"/>
                <a:gd name="connsiteY109" fmla="*/ 0 h 460429"/>
                <a:gd name="connsiteX110" fmla="*/ 366033 w 602133"/>
                <a:gd name="connsiteY110" fmla="*/ 64485 h 460429"/>
                <a:gd name="connsiteX111" fmla="*/ 301511 w 602133"/>
                <a:gd name="connsiteY111" fmla="*/ 128970 h 460429"/>
                <a:gd name="connsiteX112" fmla="*/ 236989 w 602133"/>
                <a:gd name="connsiteY112" fmla="*/ 64485 h 460429"/>
                <a:gd name="connsiteX113" fmla="*/ 301511 w 602133"/>
                <a:gd name="connsiteY113" fmla="*/ 0 h 46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602133" h="460429">
                  <a:moveTo>
                    <a:pt x="279380" y="303917"/>
                  </a:moveTo>
                  <a:lnTo>
                    <a:pt x="329638" y="303917"/>
                  </a:lnTo>
                  <a:cubicBezTo>
                    <a:pt x="371596" y="303917"/>
                    <a:pt x="405716" y="337981"/>
                    <a:pt x="405716" y="379871"/>
                  </a:cubicBezTo>
                  <a:lnTo>
                    <a:pt x="405716" y="441555"/>
                  </a:lnTo>
                  <a:lnTo>
                    <a:pt x="405255" y="441555"/>
                  </a:lnTo>
                  <a:lnTo>
                    <a:pt x="401566" y="443857"/>
                  </a:lnTo>
                  <a:cubicBezTo>
                    <a:pt x="399261" y="444778"/>
                    <a:pt x="366985" y="460429"/>
                    <a:pt x="311195" y="460429"/>
                  </a:cubicBezTo>
                  <a:cubicBezTo>
                    <a:pt x="282608" y="460429"/>
                    <a:pt x="247566" y="456286"/>
                    <a:pt x="207452" y="443857"/>
                  </a:cubicBezTo>
                  <a:lnTo>
                    <a:pt x="203302" y="442476"/>
                  </a:lnTo>
                  <a:lnTo>
                    <a:pt x="203302" y="441555"/>
                  </a:lnTo>
                  <a:lnTo>
                    <a:pt x="203302" y="379871"/>
                  </a:lnTo>
                  <a:cubicBezTo>
                    <a:pt x="203302" y="337981"/>
                    <a:pt x="237422" y="303917"/>
                    <a:pt x="279380" y="303917"/>
                  </a:cubicBezTo>
                  <a:close/>
                  <a:moveTo>
                    <a:pt x="378044" y="242690"/>
                  </a:moveTo>
                  <a:lnTo>
                    <a:pt x="428312" y="242690"/>
                  </a:lnTo>
                  <a:cubicBezTo>
                    <a:pt x="470279" y="242690"/>
                    <a:pt x="504406" y="276754"/>
                    <a:pt x="504406" y="318644"/>
                  </a:cubicBezTo>
                  <a:lnTo>
                    <a:pt x="504406" y="380329"/>
                  </a:lnTo>
                  <a:lnTo>
                    <a:pt x="503945" y="380329"/>
                  </a:lnTo>
                  <a:lnTo>
                    <a:pt x="499794" y="382630"/>
                  </a:lnTo>
                  <a:cubicBezTo>
                    <a:pt x="497950" y="383551"/>
                    <a:pt x="469357" y="397361"/>
                    <a:pt x="420011" y="399202"/>
                  </a:cubicBezTo>
                  <a:lnTo>
                    <a:pt x="420011" y="380329"/>
                  </a:lnTo>
                  <a:cubicBezTo>
                    <a:pt x="420011" y="339359"/>
                    <a:pt x="392801" y="304834"/>
                    <a:pt x="355446" y="293787"/>
                  </a:cubicBezTo>
                  <a:cubicBezTo>
                    <a:pt x="368820" y="280897"/>
                    <a:pt x="377583" y="262944"/>
                    <a:pt x="378044" y="242690"/>
                  </a:cubicBezTo>
                  <a:close/>
                  <a:moveTo>
                    <a:pt x="175210" y="242690"/>
                  </a:moveTo>
                  <a:lnTo>
                    <a:pt x="225454" y="242690"/>
                  </a:lnTo>
                  <a:cubicBezTo>
                    <a:pt x="227298" y="242690"/>
                    <a:pt x="229142" y="243150"/>
                    <a:pt x="230986" y="243150"/>
                  </a:cubicBezTo>
                  <a:cubicBezTo>
                    <a:pt x="231447" y="262947"/>
                    <a:pt x="240205" y="280901"/>
                    <a:pt x="253573" y="293792"/>
                  </a:cubicBezTo>
                  <a:cubicBezTo>
                    <a:pt x="216235" y="304841"/>
                    <a:pt x="189038" y="339369"/>
                    <a:pt x="189038" y="380343"/>
                  </a:cubicBezTo>
                  <a:lnTo>
                    <a:pt x="189038" y="398758"/>
                  </a:lnTo>
                  <a:cubicBezTo>
                    <a:pt x="164146" y="397377"/>
                    <a:pt x="135567" y="392773"/>
                    <a:pt x="103300" y="382645"/>
                  </a:cubicBezTo>
                  <a:lnTo>
                    <a:pt x="99151" y="381264"/>
                  </a:lnTo>
                  <a:lnTo>
                    <a:pt x="98690" y="380343"/>
                  </a:lnTo>
                  <a:lnTo>
                    <a:pt x="98690" y="318652"/>
                  </a:lnTo>
                  <a:cubicBezTo>
                    <a:pt x="98690" y="276758"/>
                    <a:pt x="133262" y="242690"/>
                    <a:pt x="175210" y="242690"/>
                  </a:cubicBezTo>
                  <a:close/>
                  <a:moveTo>
                    <a:pt x="76056" y="185090"/>
                  </a:moveTo>
                  <a:lnTo>
                    <a:pt x="126300" y="185090"/>
                  </a:lnTo>
                  <a:cubicBezTo>
                    <a:pt x="126760" y="204886"/>
                    <a:pt x="135058" y="222841"/>
                    <a:pt x="148886" y="235732"/>
                  </a:cubicBezTo>
                  <a:cubicBezTo>
                    <a:pt x="111549" y="246781"/>
                    <a:pt x="84353" y="281309"/>
                    <a:pt x="84353" y="322283"/>
                  </a:cubicBezTo>
                  <a:lnTo>
                    <a:pt x="84353" y="341158"/>
                  </a:lnTo>
                  <a:cubicBezTo>
                    <a:pt x="34571" y="339316"/>
                    <a:pt x="6453" y="325505"/>
                    <a:pt x="4609" y="324584"/>
                  </a:cubicBezTo>
                  <a:lnTo>
                    <a:pt x="461" y="322743"/>
                  </a:lnTo>
                  <a:lnTo>
                    <a:pt x="0" y="322743"/>
                  </a:lnTo>
                  <a:lnTo>
                    <a:pt x="0" y="261052"/>
                  </a:lnTo>
                  <a:cubicBezTo>
                    <a:pt x="0" y="219158"/>
                    <a:pt x="34110" y="185090"/>
                    <a:pt x="76056" y="185090"/>
                  </a:cubicBezTo>
                  <a:close/>
                  <a:moveTo>
                    <a:pt x="476280" y="183239"/>
                  </a:moveTo>
                  <a:lnTo>
                    <a:pt x="526068" y="183239"/>
                  </a:lnTo>
                  <a:cubicBezTo>
                    <a:pt x="568019" y="183239"/>
                    <a:pt x="602133" y="217307"/>
                    <a:pt x="602133" y="259201"/>
                  </a:cubicBezTo>
                  <a:lnTo>
                    <a:pt x="602133" y="320432"/>
                  </a:lnTo>
                  <a:lnTo>
                    <a:pt x="601672" y="320432"/>
                  </a:lnTo>
                  <a:lnTo>
                    <a:pt x="597984" y="322733"/>
                  </a:lnTo>
                  <a:cubicBezTo>
                    <a:pt x="596140" y="323654"/>
                    <a:pt x="567558" y="337465"/>
                    <a:pt x="518231" y="339307"/>
                  </a:cubicBezTo>
                  <a:lnTo>
                    <a:pt x="518231" y="320432"/>
                  </a:lnTo>
                  <a:cubicBezTo>
                    <a:pt x="518231" y="279458"/>
                    <a:pt x="490571" y="244930"/>
                    <a:pt x="453691" y="233881"/>
                  </a:cubicBezTo>
                  <a:cubicBezTo>
                    <a:pt x="467060" y="220990"/>
                    <a:pt x="475358" y="203035"/>
                    <a:pt x="476280" y="183239"/>
                  </a:cubicBezTo>
                  <a:close/>
                  <a:moveTo>
                    <a:pt x="304510" y="181462"/>
                  </a:moveTo>
                  <a:cubicBezTo>
                    <a:pt x="337221" y="181462"/>
                    <a:pt x="363739" y="208046"/>
                    <a:pt x="363739" y="240839"/>
                  </a:cubicBezTo>
                  <a:cubicBezTo>
                    <a:pt x="363739" y="273632"/>
                    <a:pt x="337221" y="300216"/>
                    <a:pt x="304510" y="300216"/>
                  </a:cubicBezTo>
                  <a:cubicBezTo>
                    <a:pt x="271799" y="300216"/>
                    <a:pt x="245281" y="273632"/>
                    <a:pt x="245281" y="240839"/>
                  </a:cubicBezTo>
                  <a:cubicBezTo>
                    <a:pt x="245281" y="208046"/>
                    <a:pt x="271799" y="181462"/>
                    <a:pt x="304510" y="181462"/>
                  </a:cubicBezTo>
                  <a:close/>
                  <a:moveTo>
                    <a:pt x="274338" y="133116"/>
                  </a:moveTo>
                  <a:lnTo>
                    <a:pt x="328757" y="133116"/>
                  </a:lnTo>
                  <a:cubicBezTo>
                    <a:pt x="334753" y="133116"/>
                    <a:pt x="340287" y="134037"/>
                    <a:pt x="345821" y="134957"/>
                  </a:cubicBezTo>
                  <a:cubicBezTo>
                    <a:pt x="337981" y="145545"/>
                    <a:pt x="333369" y="158894"/>
                    <a:pt x="332447" y="172703"/>
                  </a:cubicBezTo>
                  <a:cubicBezTo>
                    <a:pt x="324145" y="169021"/>
                    <a:pt x="314461" y="166719"/>
                    <a:pt x="304776" y="166719"/>
                  </a:cubicBezTo>
                  <a:cubicBezTo>
                    <a:pt x="292324" y="166719"/>
                    <a:pt x="280794" y="169941"/>
                    <a:pt x="270648" y="175465"/>
                  </a:cubicBezTo>
                  <a:cubicBezTo>
                    <a:pt x="270648" y="160275"/>
                    <a:pt x="265575" y="146465"/>
                    <a:pt x="257274" y="134957"/>
                  </a:cubicBezTo>
                  <a:cubicBezTo>
                    <a:pt x="262808" y="134037"/>
                    <a:pt x="268342" y="133116"/>
                    <a:pt x="274338" y="133116"/>
                  </a:cubicBezTo>
                  <a:close/>
                  <a:moveTo>
                    <a:pt x="402940" y="120160"/>
                  </a:moveTo>
                  <a:cubicBezTo>
                    <a:pt x="435681" y="120160"/>
                    <a:pt x="462427" y="146416"/>
                    <a:pt x="462427" y="179582"/>
                  </a:cubicBezTo>
                  <a:cubicBezTo>
                    <a:pt x="462427" y="212287"/>
                    <a:pt x="435681" y="238543"/>
                    <a:pt x="402940" y="238543"/>
                  </a:cubicBezTo>
                  <a:cubicBezTo>
                    <a:pt x="393717" y="238543"/>
                    <a:pt x="385416" y="236700"/>
                    <a:pt x="377577" y="233015"/>
                  </a:cubicBezTo>
                  <a:cubicBezTo>
                    <a:pt x="375271" y="209984"/>
                    <a:pt x="362359" y="190176"/>
                    <a:pt x="343452" y="178661"/>
                  </a:cubicBezTo>
                  <a:cubicBezTo>
                    <a:pt x="343913" y="145956"/>
                    <a:pt x="370198" y="120160"/>
                    <a:pt x="402940" y="120160"/>
                  </a:cubicBezTo>
                  <a:close/>
                  <a:moveTo>
                    <a:pt x="200081" y="120160"/>
                  </a:moveTo>
                  <a:cubicBezTo>
                    <a:pt x="232823" y="120160"/>
                    <a:pt x="259569" y="146416"/>
                    <a:pt x="259569" y="179582"/>
                  </a:cubicBezTo>
                  <a:cubicBezTo>
                    <a:pt x="259569" y="180503"/>
                    <a:pt x="259569" y="181424"/>
                    <a:pt x="259569" y="182806"/>
                  </a:cubicBezTo>
                  <a:cubicBezTo>
                    <a:pt x="244812" y="193861"/>
                    <a:pt x="234667" y="210444"/>
                    <a:pt x="231900" y="229791"/>
                  </a:cubicBezTo>
                  <a:cubicBezTo>
                    <a:pt x="222677" y="235319"/>
                    <a:pt x="212071" y="238543"/>
                    <a:pt x="200081" y="238543"/>
                  </a:cubicBezTo>
                  <a:cubicBezTo>
                    <a:pt x="167340" y="238543"/>
                    <a:pt x="140594" y="212287"/>
                    <a:pt x="140594" y="179582"/>
                  </a:cubicBezTo>
                  <a:cubicBezTo>
                    <a:pt x="140594" y="146416"/>
                    <a:pt x="167340" y="120160"/>
                    <a:pt x="200081" y="120160"/>
                  </a:cubicBezTo>
                  <a:close/>
                  <a:moveTo>
                    <a:pt x="101428" y="62190"/>
                  </a:moveTo>
                  <a:cubicBezTo>
                    <a:pt x="133688" y="62190"/>
                    <a:pt x="160418" y="88426"/>
                    <a:pt x="160879" y="120646"/>
                  </a:cubicBezTo>
                  <a:cubicBezTo>
                    <a:pt x="141984" y="132154"/>
                    <a:pt x="128619" y="152406"/>
                    <a:pt x="126315" y="175421"/>
                  </a:cubicBezTo>
                  <a:cubicBezTo>
                    <a:pt x="118941" y="178643"/>
                    <a:pt x="110185" y="180944"/>
                    <a:pt x="101428" y="180944"/>
                  </a:cubicBezTo>
                  <a:cubicBezTo>
                    <a:pt x="68708" y="180944"/>
                    <a:pt x="41978" y="154247"/>
                    <a:pt x="41978" y="121567"/>
                  </a:cubicBezTo>
                  <a:cubicBezTo>
                    <a:pt x="41978" y="88887"/>
                    <a:pt x="68708" y="62190"/>
                    <a:pt x="101428" y="62190"/>
                  </a:cubicBezTo>
                  <a:close/>
                  <a:moveTo>
                    <a:pt x="500695" y="60339"/>
                  </a:moveTo>
                  <a:cubicBezTo>
                    <a:pt x="533882" y="60339"/>
                    <a:pt x="560154" y="87036"/>
                    <a:pt x="560154" y="119716"/>
                  </a:cubicBezTo>
                  <a:cubicBezTo>
                    <a:pt x="560154" y="152396"/>
                    <a:pt x="533882" y="179093"/>
                    <a:pt x="500695" y="179093"/>
                  </a:cubicBezTo>
                  <a:cubicBezTo>
                    <a:pt x="491938" y="179093"/>
                    <a:pt x="483180" y="176792"/>
                    <a:pt x="475805" y="173570"/>
                  </a:cubicBezTo>
                  <a:cubicBezTo>
                    <a:pt x="473501" y="150095"/>
                    <a:pt x="460134" y="130303"/>
                    <a:pt x="441697" y="118795"/>
                  </a:cubicBezTo>
                  <a:cubicBezTo>
                    <a:pt x="442158" y="86575"/>
                    <a:pt x="468431" y="60339"/>
                    <a:pt x="500695" y="60339"/>
                  </a:cubicBezTo>
                  <a:close/>
                  <a:moveTo>
                    <a:pt x="413085" y="16140"/>
                  </a:moveTo>
                  <a:cubicBezTo>
                    <a:pt x="438441" y="16140"/>
                    <a:pt x="460571" y="31794"/>
                    <a:pt x="468869" y="55274"/>
                  </a:cubicBezTo>
                  <a:cubicBezTo>
                    <a:pt x="446279" y="66324"/>
                    <a:pt x="431526" y="87962"/>
                    <a:pt x="429221" y="112824"/>
                  </a:cubicBezTo>
                  <a:cubicBezTo>
                    <a:pt x="422766" y="110522"/>
                    <a:pt x="412624" y="107760"/>
                    <a:pt x="402020" y="107760"/>
                  </a:cubicBezTo>
                  <a:cubicBezTo>
                    <a:pt x="390956" y="107760"/>
                    <a:pt x="380352" y="110062"/>
                    <a:pt x="370670" y="115126"/>
                  </a:cubicBezTo>
                  <a:cubicBezTo>
                    <a:pt x="367904" y="112364"/>
                    <a:pt x="365599" y="109141"/>
                    <a:pt x="363294" y="105918"/>
                  </a:cubicBezTo>
                  <a:cubicBezTo>
                    <a:pt x="372054" y="93487"/>
                    <a:pt x="376664" y="78754"/>
                    <a:pt x="376664" y="63561"/>
                  </a:cubicBezTo>
                  <a:cubicBezTo>
                    <a:pt x="376664" y="53432"/>
                    <a:pt x="374359" y="43764"/>
                    <a:pt x="370670" y="34556"/>
                  </a:cubicBezTo>
                  <a:cubicBezTo>
                    <a:pt x="381735" y="22586"/>
                    <a:pt x="396949" y="16140"/>
                    <a:pt x="413085" y="16140"/>
                  </a:cubicBezTo>
                  <a:close/>
                  <a:moveTo>
                    <a:pt x="192697" y="16140"/>
                  </a:moveTo>
                  <a:cubicBezTo>
                    <a:pt x="207447" y="16140"/>
                    <a:pt x="221274" y="21206"/>
                    <a:pt x="231875" y="31337"/>
                  </a:cubicBezTo>
                  <a:cubicBezTo>
                    <a:pt x="227266" y="41008"/>
                    <a:pt x="224501" y="52060"/>
                    <a:pt x="224501" y="63573"/>
                  </a:cubicBezTo>
                  <a:cubicBezTo>
                    <a:pt x="224501" y="80152"/>
                    <a:pt x="230032" y="96270"/>
                    <a:pt x="240172" y="109165"/>
                  </a:cubicBezTo>
                  <a:cubicBezTo>
                    <a:pt x="238328" y="111928"/>
                    <a:pt x="236024" y="114230"/>
                    <a:pt x="233719" y="116533"/>
                  </a:cubicBezTo>
                  <a:cubicBezTo>
                    <a:pt x="223118" y="111007"/>
                    <a:pt x="211134" y="107783"/>
                    <a:pt x="199150" y="107783"/>
                  </a:cubicBezTo>
                  <a:cubicBezTo>
                    <a:pt x="189010" y="107783"/>
                    <a:pt x="177948" y="111467"/>
                    <a:pt x="171034" y="114230"/>
                  </a:cubicBezTo>
                  <a:cubicBezTo>
                    <a:pt x="168729" y="91204"/>
                    <a:pt x="155824" y="70942"/>
                    <a:pt x="136004" y="59429"/>
                  </a:cubicBezTo>
                  <a:cubicBezTo>
                    <a:pt x="142457" y="34100"/>
                    <a:pt x="165964" y="16140"/>
                    <a:pt x="192697" y="16140"/>
                  </a:cubicBezTo>
                  <a:close/>
                  <a:moveTo>
                    <a:pt x="301511" y="0"/>
                  </a:moveTo>
                  <a:cubicBezTo>
                    <a:pt x="337146" y="0"/>
                    <a:pt x="366033" y="28871"/>
                    <a:pt x="366033" y="64485"/>
                  </a:cubicBezTo>
                  <a:cubicBezTo>
                    <a:pt x="366033" y="100099"/>
                    <a:pt x="337146" y="128970"/>
                    <a:pt x="301511" y="128970"/>
                  </a:cubicBezTo>
                  <a:cubicBezTo>
                    <a:pt x="265876" y="128970"/>
                    <a:pt x="236989" y="100099"/>
                    <a:pt x="236989" y="64485"/>
                  </a:cubicBezTo>
                  <a:cubicBezTo>
                    <a:pt x="236989" y="28871"/>
                    <a:pt x="265876" y="0"/>
                    <a:pt x="301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trade-center_89006">
              <a:extLst>
                <a:ext uri="{FF2B5EF4-FFF2-40B4-BE49-F238E27FC236}">
                  <a16:creationId xmlns:a16="http://schemas.microsoft.com/office/drawing/2014/main" id="{6B7D8518-77A6-49C9-9C12-83AE8EEEED7F}"/>
                </a:ext>
              </a:extLst>
            </p:cNvPr>
            <p:cNvSpPr/>
            <p:nvPr/>
          </p:nvSpPr>
          <p:spPr>
            <a:xfrm>
              <a:off x="3154889" y="3072890"/>
              <a:ext cx="609685" cy="587151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agreement_126444">
              <a:extLst>
                <a:ext uri="{FF2B5EF4-FFF2-40B4-BE49-F238E27FC236}">
                  <a16:creationId xmlns:a16="http://schemas.microsoft.com/office/drawing/2014/main" id="{18A0D9B6-BBA0-49BB-923B-A140EAAF7E85}"/>
                </a:ext>
              </a:extLst>
            </p:cNvPr>
            <p:cNvSpPr/>
            <p:nvPr/>
          </p:nvSpPr>
          <p:spPr>
            <a:xfrm>
              <a:off x="1935435" y="3072890"/>
              <a:ext cx="609685" cy="540101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wallet-filled-money-tool_60484">
              <a:extLst>
                <a:ext uri="{FF2B5EF4-FFF2-40B4-BE49-F238E27FC236}">
                  <a16:creationId xmlns:a16="http://schemas.microsoft.com/office/drawing/2014/main" id="{05D9939F-A312-49EC-8F14-DFE6112C6EE7}"/>
                </a:ext>
              </a:extLst>
            </p:cNvPr>
            <p:cNvSpPr/>
            <p:nvPr/>
          </p:nvSpPr>
          <p:spPr>
            <a:xfrm>
              <a:off x="6813251" y="3072890"/>
              <a:ext cx="609685" cy="584326"/>
            </a:xfrm>
            <a:custGeom>
              <a:avLst/>
              <a:gdLst>
                <a:gd name="connsiteX0" fmla="*/ 413212 w 608062"/>
                <a:gd name="connsiteY0" fmla="*/ 336089 h 582771"/>
                <a:gd name="connsiteX1" fmla="*/ 402712 w 608062"/>
                <a:gd name="connsiteY1" fmla="*/ 339771 h 582771"/>
                <a:gd name="connsiteX2" fmla="*/ 396155 w 608062"/>
                <a:gd name="connsiteY2" fmla="*/ 353117 h 582771"/>
                <a:gd name="connsiteX3" fmla="*/ 396155 w 608062"/>
                <a:gd name="connsiteY3" fmla="*/ 364468 h 582771"/>
                <a:gd name="connsiteX4" fmla="*/ 413212 w 608062"/>
                <a:gd name="connsiteY4" fmla="*/ 381496 h 582771"/>
                <a:gd name="connsiteX5" fmla="*/ 424584 w 608062"/>
                <a:gd name="connsiteY5" fmla="*/ 381496 h 582771"/>
                <a:gd name="connsiteX6" fmla="*/ 441641 w 608062"/>
                <a:gd name="connsiteY6" fmla="*/ 364468 h 582771"/>
                <a:gd name="connsiteX7" fmla="*/ 441641 w 608062"/>
                <a:gd name="connsiteY7" fmla="*/ 353117 h 582771"/>
                <a:gd name="connsiteX8" fmla="*/ 424584 w 608062"/>
                <a:gd name="connsiteY8" fmla="*/ 336089 h 582771"/>
                <a:gd name="connsiteX9" fmla="*/ 416081 w 608062"/>
                <a:gd name="connsiteY9" fmla="*/ 336089 h 582771"/>
                <a:gd name="connsiteX10" fmla="*/ 370339 w 608062"/>
                <a:gd name="connsiteY10" fmla="*/ 285620 h 582771"/>
                <a:gd name="connsiteX11" fmla="*/ 523596 w 608062"/>
                <a:gd name="connsiteY11" fmla="*/ 285620 h 582771"/>
                <a:gd name="connsiteX12" fmla="*/ 561757 w 608062"/>
                <a:gd name="connsiteY12" fmla="*/ 285620 h 582771"/>
                <a:gd name="connsiteX13" fmla="*/ 572360 w 608062"/>
                <a:gd name="connsiteY13" fmla="*/ 285620 h 582771"/>
                <a:gd name="connsiteX14" fmla="*/ 573026 w 608062"/>
                <a:gd name="connsiteY14" fmla="*/ 285620 h 582771"/>
                <a:gd name="connsiteX15" fmla="*/ 573948 w 608062"/>
                <a:gd name="connsiteY15" fmla="*/ 285620 h 582771"/>
                <a:gd name="connsiteX16" fmla="*/ 585012 w 608062"/>
                <a:gd name="connsiteY16" fmla="*/ 287461 h 582771"/>
                <a:gd name="connsiteX17" fmla="*/ 596947 w 608062"/>
                <a:gd name="connsiteY17" fmla="*/ 294568 h 582771"/>
                <a:gd name="connsiteX18" fmla="*/ 608062 w 608062"/>
                <a:gd name="connsiteY18" fmla="*/ 319726 h 582771"/>
                <a:gd name="connsiteX19" fmla="*/ 608062 w 608062"/>
                <a:gd name="connsiteY19" fmla="*/ 395609 h 582771"/>
                <a:gd name="connsiteX20" fmla="*/ 596947 w 608062"/>
                <a:gd name="connsiteY20" fmla="*/ 420767 h 582771"/>
                <a:gd name="connsiteX21" fmla="*/ 585012 w 608062"/>
                <a:gd name="connsiteY21" fmla="*/ 427874 h 582771"/>
                <a:gd name="connsiteX22" fmla="*/ 573948 w 608062"/>
                <a:gd name="connsiteY22" fmla="*/ 429715 h 582771"/>
                <a:gd name="connsiteX23" fmla="*/ 573026 w 608062"/>
                <a:gd name="connsiteY23" fmla="*/ 429715 h 582771"/>
                <a:gd name="connsiteX24" fmla="*/ 370339 w 608062"/>
                <a:gd name="connsiteY24" fmla="*/ 429715 h 582771"/>
                <a:gd name="connsiteX25" fmla="*/ 336174 w 608062"/>
                <a:gd name="connsiteY25" fmla="*/ 395609 h 582771"/>
                <a:gd name="connsiteX26" fmla="*/ 336174 w 608062"/>
                <a:gd name="connsiteY26" fmla="*/ 357821 h 582771"/>
                <a:gd name="connsiteX27" fmla="*/ 336174 w 608062"/>
                <a:gd name="connsiteY27" fmla="*/ 347287 h 582771"/>
                <a:gd name="connsiteX28" fmla="*/ 336174 w 608062"/>
                <a:gd name="connsiteY28" fmla="*/ 336703 h 582771"/>
                <a:gd name="connsiteX29" fmla="*/ 336174 w 608062"/>
                <a:gd name="connsiteY29" fmla="*/ 319726 h 582771"/>
                <a:gd name="connsiteX30" fmla="*/ 370339 w 608062"/>
                <a:gd name="connsiteY30" fmla="*/ 285620 h 582771"/>
                <a:gd name="connsiteX31" fmla="*/ 34208 w 608062"/>
                <a:gd name="connsiteY31" fmla="*/ 134822 h 582771"/>
                <a:gd name="connsiteX32" fmla="*/ 54539 w 608062"/>
                <a:gd name="connsiteY32" fmla="*/ 134822 h 582771"/>
                <a:gd name="connsiteX33" fmla="*/ 60633 w 608062"/>
                <a:gd name="connsiteY33" fmla="*/ 134822 h 582771"/>
                <a:gd name="connsiteX34" fmla="*/ 93407 w 608062"/>
                <a:gd name="connsiteY34" fmla="*/ 134822 h 582771"/>
                <a:gd name="connsiteX35" fmla="*/ 132327 w 608062"/>
                <a:gd name="connsiteY35" fmla="*/ 134822 h 582771"/>
                <a:gd name="connsiteX36" fmla="*/ 429142 w 608062"/>
                <a:gd name="connsiteY36" fmla="*/ 134822 h 582771"/>
                <a:gd name="connsiteX37" fmla="*/ 509900 w 608062"/>
                <a:gd name="connsiteY37" fmla="*/ 134822 h 582771"/>
                <a:gd name="connsiteX38" fmla="*/ 520501 w 608062"/>
                <a:gd name="connsiteY38" fmla="*/ 134822 h 582771"/>
                <a:gd name="connsiteX39" fmla="*/ 531101 w 608062"/>
                <a:gd name="connsiteY39" fmla="*/ 134822 h 582771"/>
                <a:gd name="connsiteX40" fmla="*/ 538885 w 608062"/>
                <a:gd name="connsiteY40" fmla="*/ 134822 h 582771"/>
                <a:gd name="connsiteX41" fmla="*/ 572940 w 608062"/>
                <a:gd name="connsiteY41" fmla="*/ 168926 h 582771"/>
                <a:gd name="connsiteX42" fmla="*/ 572940 w 608062"/>
                <a:gd name="connsiteY42" fmla="*/ 261982 h 582771"/>
                <a:gd name="connsiteX43" fmla="*/ 565719 w 608062"/>
                <a:gd name="connsiteY43" fmla="*/ 261982 h 582771"/>
                <a:gd name="connsiteX44" fmla="*/ 555119 w 608062"/>
                <a:gd name="connsiteY44" fmla="*/ 261982 h 582771"/>
                <a:gd name="connsiteX45" fmla="*/ 544518 w 608062"/>
                <a:gd name="connsiteY45" fmla="*/ 261982 h 582771"/>
                <a:gd name="connsiteX46" fmla="*/ 370301 w 608062"/>
                <a:gd name="connsiteY46" fmla="*/ 261982 h 582771"/>
                <a:gd name="connsiteX47" fmla="*/ 363388 w 608062"/>
                <a:gd name="connsiteY47" fmla="*/ 262391 h 582771"/>
                <a:gd name="connsiteX48" fmla="*/ 328770 w 608062"/>
                <a:gd name="connsiteY48" fmla="*/ 279468 h 582771"/>
                <a:gd name="connsiteX49" fmla="*/ 312331 w 608062"/>
                <a:gd name="connsiteY49" fmla="*/ 319861 h 582771"/>
                <a:gd name="connsiteX50" fmla="*/ 312331 w 608062"/>
                <a:gd name="connsiteY50" fmla="*/ 343279 h 582771"/>
                <a:gd name="connsiteX51" fmla="*/ 312331 w 608062"/>
                <a:gd name="connsiteY51" fmla="*/ 353863 h 582771"/>
                <a:gd name="connsiteX52" fmla="*/ 312331 w 608062"/>
                <a:gd name="connsiteY52" fmla="*/ 364446 h 582771"/>
                <a:gd name="connsiteX53" fmla="*/ 312331 w 608062"/>
                <a:gd name="connsiteY53" fmla="*/ 395636 h 582771"/>
                <a:gd name="connsiteX54" fmla="*/ 370352 w 608062"/>
                <a:gd name="connsiteY54" fmla="*/ 453617 h 582771"/>
                <a:gd name="connsiteX55" fmla="*/ 572940 w 608062"/>
                <a:gd name="connsiteY55" fmla="*/ 453617 h 582771"/>
                <a:gd name="connsiteX56" fmla="*/ 572940 w 608062"/>
                <a:gd name="connsiteY56" fmla="*/ 548719 h 582771"/>
                <a:gd name="connsiteX57" fmla="*/ 538783 w 608062"/>
                <a:gd name="connsiteY57" fmla="*/ 582771 h 582771"/>
                <a:gd name="connsiteX58" fmla="*/ 34157 w 608062"/>
                <a:gd name="connsiteY58" fmla="*/ 582771 h 582771"/>
                <a:gd name="connsiteX59" fmla="*/ 0 w 608062"/>
                <a:gd name="connsiteY59" fmla="*/ 548719 h 582771"/>
                <a:gd name="connsiteX60" fmla="*/ 0 w 608062"/>
                <a:gd name="connsiteY60" fmla="*/ 211875 h 582771"/>
                <a:gd name="connsiteX61" fmla="*/ 0 w 608062"/>
                <a:gd name="connsiteY61" fmla="*/ 173016 h 582771"/>
                <a:gd name="connsiteX62" fmla="*/ 0 w 608062"/>
                <a:gd name="connsiteY62" fmla="*/ 168926 h 582771"/>
                <a:gd name="connsiteX63" fmla="*/ 1229 w 608062"/>
                <a:gd name="connsiteY63" fmla="*/ 159978 h 582771"/>
                <a:gd name="connsiteX64" fmla="*/ 7528 w 608062"/>
                <a:gd name="connsiteY64" fmla="*/ 147656 h 582771"/>
                <a:gd name="connsiteX65" fmla="*/ 34208 w 608062"/>
                <a:gd name="connsiteY65" fmla="*/ 134822 h 582771"/>
                <a:gd name="connsiteX66" fmla="*/ 459702 w 608062"/>
                <a:gd name="connsiteY66" fmla="*/ 46827 h 582771"/>
                <a:gd name="connsiteX67" fmla="*/ 492623 w 608062"/>
                <a:gd name="connsiteY67" fmla="*/ 71966 h 582771"/>
                <a:gd name="connsiteX68" fmla="*/ 503273 w 608062"/>
                <a:gd name="connsiteY68" fmla="*/ 110900 h 582771"/>
                <a:gd name="connsiteX69" fmla="*/ 417257 w 608062"/>
                <a:gd name="connsiteY69" fmla="*/ 110900 h 582771"/>
                <a:gd name="connsiteX70" fmla="*/ 219882 w 608062"/>
                <a:gd name="connsiteY70" fmla="*/ 110900 h 582771"/>
                <a:gd name="connsiteX71" fmla="*/ 393757 w 608062"/>
                <a:gd name="connsiteY71" fmla="*/ 63586 h 582771"/>
                <a:gd name="connsiteX72" fmla="*/ 450691 w 608062"/>
                <a:gd name="connsiteY72" fmla="*/ 48053 h 582771"/>
                <a:gd name="connsiteX73" fmla="*/ 459702 w 608062"/>
                <a:gd name="connsiteY73" fmla="*/ 46827 h 582771"/>
                <a:gd name="connsiteX74" fmla="*/ 351961 w 608062"/>
                <a:gd name="connsiteY74" fmla="*/ 1805 h 582771"/>
                <a:gd name="connsiteX75" fmla="*/ 371657 w 608062"/>
                <a:gd name="connsiteY75" fmla="*/ 18993 h 582771"/>
                <a:gd name="connsiteX76" fmla="*/ 384511 w 608062"/>
                <a:gd name="connsiteY76" fmla="*/ 44858 h 582771"/>
                <a:gd name="connsiteX77" fmla="*/ 142137 w 608062"/>
                <a:gd name="connsiteY77" fmla="*/ 110900 h 582771"/>
                <a:gd name="connsiteX78" fmla="*/ 108953 w 608062"/>
                <a:gd name="connsiteY78" fmla="*/ 110900 h 582771"/>
                <a:gd name="connsiteX79" fmla="*/ 325927 w 608062"/>
                <a:gd name="connsiteY79" fmla="*/ 3556 h 582771"/>
                <a:gd name="connsiteX80" fmla="*/ 351961 w 608062"/>
                <a:gd name="connsiteY80" fmla="*/ 1805 h 58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8062" h="582771">
                  <a:moveTo>
                    <a:pt x="413212" y="336089"/>
                  </a:moveTo>
                  <a:cubicBezTo>
                    <a:pt x="409268" y="336089"/>
                    <a:pt x="405631" y="337521"/>
                    <a:pt x="402712" y="339771"/>
                  </a:cubicBezTo>
                  <a:cubicBezTo>
                    <a:pt x="398665" y="342839"/>
                    <a:pt x="396155" y="347696"/>
                    <a:pt x="396155" y="353117"/>
                  </a:cubicBezTo>
                  <a:lnTo>
                    <a:pt x="396155" y="364468"/>
                  </a:lnTo>
                  <a:cubicBezTo>
                    <a:pt x="396155" y="373877"/>
                    <a:pt x="403787" y="381496"/>
                    <a:pt x="413212" y="381496"/>
                  </a:cubicBezTo>
                  <a:lnTo>
                    <a:pt x="424584" y="381496"/>
                  </a:lnTo>
                  <a:cubicBezTo>
                    <a:pt x="434009" y="381496"/>
                    <a:pt x="441641" y="373877"/>
                    <a:pt x="441641" y="364468"/>
                  </a:cubicBezTo>
                  <a:lnTo>
                    <a:pt x="441641" y="353117"/>
                  </a:lnTo>
                  <a:cubicBezTo>
                    <a:pt x="441641" y="343708"/>
                    <a:pt x="434009" y="336089"/>
                    <a:pt x="424584" y="336089"/>
                  </a:cubicBezTo>
                  <a:lnTo>
                    <a:pt x="416081" y="336089"/>
                  </a:lnTo>
                  <a:close/>
                  <a:moveTo>
                    <a:pt x="370339" y="285620"/>
                  </a:moveTo>
                  <a:lnTo>
                    <a:pt x="523596" y="285620"/>
                  </a:lnTo>
                  <a:lnTo>
                    <a:pt x="561757" y="285620"/>
                  </a:lnTo>
                  <a:lnTo>
                    <a:pt x="572360" y="285620"/>
                  </a:lnTo>
                  <a:lnTo>
                    <a:pt x="573026" y="285620"/>
                  </a:lnTo>
                  <a:lnTo>
                    <a:pt x="573948" y="285620"/>
                  </a:lnTo>
                  <a:cubicBezTo>
                    <a:pt x="577841" y="285620"/>
                    <a:pt x="581529" y="286336"/>
                    <a:pt x="585012" y="287461"/>
                  </a:cubicBezTo>
                  <a:cubicBezTo>
                    <a:pt x="589520" y="289046"/>
                    <a:pt x="593515" y="291449"/>
                    <a:pt x="596947" y="294568"/>
                  </a:cubicBezTo>
                  <a:cubicBezTo>
                    <a:pt x="603759" y="300756"/>
                    <a:pt x="608062" y="309755"/>
                    <a:pt x="608062" y="319726"/>
                  </a:cubicBezTo>
                  <a:lnTo>
                    <a:pt x="608062" y="395609"/>
                  </a:lnTo>
                  <a:cubicBezTo>
                    <a:pt x="608062" y="405580"/>
                    <a:pt x="603759" y="414579"/>
                    <a:pt x="596947" y="420767"/>
                  </a:cubicBezTo>
                  <a:cubicBezTo>
                    <a:pt x="593515" y="423886"/>
                    <a:pt x="589520" y="426340"/>
                    <a:pt x="585012" y="427874"/>
                  </a:cubicBezTo>
                  <a:cubicBezTo>
                    <a:pt x="581529" y="428999"/>
                    <a:pt x="577841" y="429715"/>
                    <a:pt x="573948" y="429715"/>
                  </a:cubicBezTo>
                  <a:lnTo>
                    <a:pt x="573026" y="429715"/>
                  </a:lnTo>
                  <a:lnTo>
                    <a:pt x="370339" y="429715"/>
                  </a:lnTo>
                  <a:cubicBezTo>
                    <a:pt x="351489" y="429715"/>
                    <a:pt x="336174" y="414426"/>
                    <a:pt x="336174" y="395609"/>
                  </a:cubicBezTo>
                  <a:lnTo>
                    <a:pt x="336174" y="357821"/>
                  </a:lnTo>
                  <a:lnTo>
                    <a:pt x="336174" y="347287"/>
                  </a:lnTo>
                  <a:lnTo>
                    <a:pt x="336174" y="336703"/>
                  </a:lnTo>
                  <a:lnTo>
                    <a:pt x="336174" y="319726"/>
                  </a:lnTo>
                  <a:cubicBezTo>
                    <a:pt x="336174" y="300909"/>
                    <a:pt x="351489" y="285620"/>
                    <a:pt x="370339" y="285620"/>
                  </a:cubicBezTo>
                  <a:close/>
                  <a:moveTo>
                    <a:pt x="34208" y="134822"/>
                  </a:moveTo>
                  <a:lnTo>
                    <a:pt x="54539" y="134822"/>
                  </a:lnTo>
                  <a:lnTo>
                    <a:pt x="60633" y="134822"/>
                  </a:lnTo>
                  <a:lnTo>
                    <a:pt x="93407" y="134822"/>
                  </a:lnTo>
                  <a:lnTo>
                    <a:pt x="132327" y="134822"/>
                  </a:lnTo>
                  <a:lnTo>
                    <a:pt x="429142" y="134822"/>
                  </a:lnTo>
                  <a:lnTo>
                    <a:pt x="509900" y="134822"/>
                  </a:lnTo>
                  <a:lnTo>
                    <a:pt x="520501" y="134822"/>
                  </a:lnTo>
                  <a:lnTo>
                    <a:pt x="531101" y="134822"/>
                  </a:lnTo>
                  <a:lnTo>
                    <a:pt x="538885" y="134822"/>
                  </a:lnTo>
                  <a:cubicBezTo>
                    <a:pt x="557730" y="134822"/>
                    <a:pt x="572991" y="150110"/>
                    <a:pt x="572940" y="168926"/>
                  </a:cubicBezTo>
                  <a:lnTo>
                    <a:pt x="572940" y="261982"/>
                  </a:lnTo>
                  <a:lnTo>
                    <a:pt x="565719" y="261982"/>
                  </a:lnTo>
                  <a:lnTo>
                    <a:pt x="555119" y="261982"/>
                  </a:lnTo>
                  <a:lnTo>
                    <a:pt x="544518" y="261982"/>
                  </a:lnTo>
                  <a:lnTo>
                    <a:pt x="370301" y="261982"/>
                  </a:lnTo>
                  <a:cubicBezTo>
                    <a:pt x="367945" y="261982"/>
                    <a:pt x="365641" y="262084"/>
                    <a:pt x="363388" y="262391"/>
                  </a:cubicBezTo>
                  <a:cubicBezTo>
                    <a:pt x="349868" y="263925"/>
                    <a:pt x="337783" y="270214"/>
                    <a:pt x="328770" y="279468"/>
                  </a:cubicBezTo>
                  <a:cubicBezTo>
                    <a:pt x="318579" y="289899"/>
                    <a:pt x="312331" y="304164"/>
                    <a:pt x="312331" y="319861"/>
                  </a:cubicBezTo>
                  <a:lnTo>
                    <a:pt x="312331" y="343279"/>
                  </a:lnTo>
                  <a:lnTo>
                    <a:pt x="312331" y="353863"/>
                  </a:lnTo>
                  <a:lnTo>
                    <a:pt x="312331" y="364446"/>
                  </a:lnTo>
                  <a:lnTo>
                    <a:pt x="312331" y="395636"/>
                  </a:lnTo>
                  <a:cubicBezTo>
                    <a:pt x="312331" y="427643"/>
                    <a:pt x="338346" y="453617"/>
                    <a:pt x="370352" y="453617"/>
                  </a:cubicBezTo>
                  <a:lnTo>
                    <a:pt x="572940" y="453617"/>
                  </a:lnTo>
                  <a:lnTo>
                    <a:pt x="572940" y="548719"/>
                  </a:lnTo>
                  <a:cubicBezTo>
                    <a:pt x="572940" y="567534"/>
                    <a:pt x="557628" y="582771"/>
                    <a:pt x="538783" y="582771"/>
                  </a:cubicBezTo>
                  <a:lnTo>
                    <a:pt x="34157" y="582771"/>
                  </a:lnTo>
                  <a:cubicBezTo>
                    <a:pt x="15312" y="582771"/>
                    <a:pt x="0" y="567534"/>
                    <a:pt x="0" y="548719"/>
                  </a:cubicBezTo>
                  <a:lnTo>
                    <a:pt x="0" y="211875"/>
                  </a:lnTo>
                  <a:lnTo>
                    <a:pt x="0" y="173016"/>
                  </a:lnTo>
                  <a:lnTo>
                    <a:pt x="0" y="168926"/>
                  </a:lnTo>
                  <a:cubicBezTo>
                    <a:pt x="0" y="165858"/>
                    <a:pt x="461" y="162841"/>
                    <a:pt x="1229" y="159978"/>
                  </a:cubicBezTo>
                  <a:cubicBezTo>
                    <a:pt x="2458" y="155427"/>
                    <a:pt x="4660" y="151235"/>
                    <a:pt x="7528" y="147656"/>
                  </a:cubicBezTo>
                  <a:cubicBezTo>
                    <a:pt x="13776" y="139782"/>
                    <a:pt x="23403" y="134822"/>
                    <a:pt x="34208" y="134822"/>
                  </a:cubicBezTo>
                  <a:close/>
                  <a:moveTo>
                    <a:pt x="459702" y="46827"/>
                  </a:moveTo>
                  <a:cubicBezTo>
                    <a:pt x="474755" y="46827"/>
                    <a:pt x="488527" y="56739"/>
                    <a:pt x="492623" y="71966"/>
                  </a:cubicBezTo>
                  <a:lnTo>
                    <a:pt x="503273" y="110900"/>
                  </a:lnTo>
                  <a:lnTo>
                    <a:pt x="417257" y="110900"/>
                  </a:lnTo>
                  <a:lnTo>
                    <a:pt x="219882" y="110900"/>
                  </a:lnTo>
                  <a:lnTo>
                    <a:pt x="393757" y="63586"/>
                  </a:lnTo>
                  <a:lnTo>
                    <a:pt x="450691" y="48053"/>
                  </a:lnTo>
                  <a:cubicBezTo>
                    <a:pt x="453712" y="47236"/>
                    <a:pt x="456732" y="46827"/>
                    <a:pt x="459702" y="46827"/>
                  </a:cubicBezTo>
                  <a:close/>
                  <a:moveTo>
                    <a:pt x="351961" y="1805"/>
                  </a:moveTo>
                  <a:cubicBezTo>
                    <a:pt x="360237" y="4604"/>
                    <a:pt x="367458" y="10559"/>
                    <a:pt x="371657" y="18993"/>
                  </a:cubicBezTo>
                  <a:lnTo>
                    <a:pt x="384511" y="44858"/>
                  </a:lnTo>
                  <a:lnTo>
                    <a:pt x="142137" y="110900"/>
                  </a:lnTo>
                  <a:lnTo>
                    <a:pt x="108953" y="110900"/>
                  </a:lnTo>
                  <a:lnTo>
                    <a:pt x="325927" y="3556"/>
                  </a:lnTo>
                  <a:cubicBezTo>
                    <a:pt x="334351" y="-636"/>
                    <a:pt x="343684" y="-993"/>
                    <a:pt x="351961" y="18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esidential_122365">
              <a:extLst>
                <a:ext uri="{FF2B5EF4-FFF2-40B4-BE49-F238E27FC236}">
                  <a16:creationId xmlns:a16="http://schemas.microsoft.com/office/drawing/2014/main" id="{1065474D-DEB4-4E1D-A8B2-EE710ABE51BD}"/>
                </a:ext>
              </a:extLst>
            </p:cNvPr>
            <p:cNvSpPr/>
            <p:nvPr/>
          </p:nvSpPr>
          <p:spPr>
            <a:xfrm>
              <a:off x="8032705" y="3072890"/>
              <a:ext cx="609685" cy="608835"/>
            </a:xfrm>
            <a:custGeom>
              <a:avLst/>
              <a:gdLst>
                <a:gd name="connsiteX0" fmla="*/ 64421 w 606933"/>
                <a:gd name="connsiteY0" fmla="*/ 368927 h 606087"/>
                <a:gd name="connsiteX1" fmla="*/ 64421 w 606933"/>
                <a:gd name="connsiteY1" fmla="*/ 408886 h 606087"/>
                <a:gd name="connsiteX2" fmla="*/ 218970 w 606933"/>
                <a:gd name="connsiteY2" fmla="*/ 408886 h 606087"/>
                <a:gd name="connsiteX3" fmla="*/ 218970 w 606933"/>
                <a:gd name="connsiteY3" fmla="*/ 368927 h 606087"/>
                <a:gd name="connsiteX4" fmla="*/ 387986 w 606933"/>
                <a:gd name="connsiteY4" fmla="*/ 368912 h 606087"/>
                <a:gd name="connsiteX5" fmla="*/ 387986 w 606933"/>
                <a:gd name="connsiteY5" fmla="*/ 408874 h 606087"/>
                <a:gd name="connsiteX6" fmla="*/ 542419 w 606933"/>
                <a:gd name="connsiteY6" fmla="*/ 408874 h 606087"/>
                <a:gd name="connsiteX7" fmla="*/ 542419 w 606933"/>
                <a:gd name="connsiteY7" fmla="*/ 368912 h 606087"/>
                <a:gd name="connsiteX8" fmla="*/ 64421 w 606933"/>
                <a:gd name="connsiteY8" fmla="*/ 271725 h 606087"/>
                <a:gd name="connsiteX9" fmla="*/ 64421 w 606933"/>
                <a:gd name="connsiteY9" fmla="*/ 311685 h 606087"/>
                <a:gd name="connsiteX10" fmla="*/ 218970 w 606933"/>
                <a:gd name="connsiteY10" fmla="*/ 311685 h 606087"/>
                <a:gd name="connsiteX11" fmla="*/ 218970 w 606933"/>
                <a:gd name="connsiteY11" fmla="*/ 271725 h 606087"/>
                <a:gd name="connsiteX12" fmla="*/ 387986 w 606933"/>
                <a:gd name="connsiteY12" fmla="*/ 271704 h 606087"/>
                <a:gd name="connsiteX13" fmla="*/ 387986 w 606933"/>
                <a:gd name="connsiteY13" fmla="*/ 311666 h 606087"/>
                <a:gd name="connsiteX14" fmla="*/ 542419 w 606933"/>
                <a:gd name="connsiteY14" fmla="*/ 311666 h 606087"/>
                <a:gd name="connsiteX15" fmla="*/ 542419 w 606933"/>
                <a:gd name="connsiteY15" fmla="*/ 271704 h 606087"/>
                <a:gd name="connsiteX16" fmla="*/ 64421 w 606933"/>
                <a:gd name="connsiteY16" fmla="*/ 174524 h 606087"/>
                <a:gd name="connsiteX17" fmla="*/ 64421 w 606933"/>
                <a:gd name="connsiteY17" fmla="*/ 214483 h 606087"/>
                <a:gd name="connsiteX18" fmla="*/ 218970 w 606933"/>
                <a:gd name="connsiteY18" fmla="*/ 214483 h 606087"/>
                <a:gd name="connsiteX19" fmla="*/ 218970 w 606933"/>
                <a:gd name="connsiteY19" fmla="*/ 174524 h 606087"/>
                <a:gd name="connsiteX20" fmla="*/ 387986 w 606933"/>
                <a:gd name="connsiteY20" fmla="*/ 174496 h 606087"/>
                <a:gd name="connsiteX21" fmla="*/ 387986 w 606933"/>
                <a:gd name="connsiteY21" fmla="*/ 214458 h 606087"/>
                <a:gd name="connsiteX22" fmla="*/ 542419 w 606933"/>
                <a:gd name="connsiteY22" fmla="*/ 214458 h 606087"/>
                <a:gd name="connsiteX23" fmla="*/ 542419 w 606933"/>
                <a:gd name="connsiteY23" fmla="*/ 174496 h 606087"/>
                <a:gd name="connsiteX24" fmla="*/ 323472 w 606933"/>
                <a:gd name="connsiteY24" fmla="*/ 97169 h 606087"/>
                <a:gd name="connsiteX25" fmla="*/ 606933 w 606933"/>
                <a:gd name="connsiteY25" fmla="*/ 97169 h 606087"/>
                <a:gd name="connsiteX26" fmla="*/ 606933 w 606933"/>
                <a:gd name="connsiteY26" fmla="*/ 606087 h 606087"/>
                <a:gd name="connsiteX27" fmla="*/ 485207 w 606933"/>
                <a:gd name="connsiteY27" fmla="*/ 606087 h 606087"/>
                <a:gd name="connsiteX28" fmla="*/ 485207 w 606933"/>
                <a:gd name="connsiteY28" fmla="*/ 513974 h 606087"/>
                <a:gd name="connsiteX29" fmla="*/ 445198 w 606933"/>
                <a:gd name="connsiteY29" fmla="*/ 513974 h 606087"/>
                <a:gd name="connsiteX30" fmla="*/ 445198 w 606933"/>
                <a:gd name="connsiteY30" fmla="*/ 606087 h 606087"/>
                <a:gd name="connsiteX31" fmla="*/ 323472 w 606933"/>
                <a:gd name="connsiteY31" fmla="*/ 606087 h 606087"/>
                <a:gd name="connsiteX32" fmla="*/ 64421 w 606933"/>
                <a:gd name="connsiteY32" fmla="*/ 77222 h 606087"/>
                <a:gd name="connsiteX33" fmla="*/ 64421 w 606933"/>
                <a:gd name="connsiteY33" fmla="*/ 117181 h 606087"/>
                <a:gd name="connsiteX34" fmla="*/ 218970 w 606933"/>
                <a:gd name="connsiteY34" fmla="*/ 117181 h 606087"/>
                <a:gd name="connsiteX35" fmla="*/ 218970 w 606933"/>
                <a:gd name="connsiteY35" fmla="*/ 77222 h 606087"/>
                <a:gd name="connsiteX36" fmla="*/ 0 w 606933"/>
                <a:gd name="connsiteY36" fmla="*/ 0 h 606087"/>
                <a:gd name="connsiteX37" fmla="*/ 283391 w 606933"/>
                <a:gd name="connsiteY37" fmla="*/ 0 h 606087"/>
                <a:gd name="connsiteX38" fmla="*/ 283391 w 606933"/>
                <a:gd name="connsiteY38" fmla="*/ 606087 h 606087"/>
                <a:gd name="connsiteX39" fmla="*/ 161752 w 606933"/>
                <a:gd name="connsiteY39" fmla="*/ 606087 h 606087"/>
                <a:gd name="connsiteX40" fmla="*/ 161752 w 606933"/>
                <a:gd name="connsiteY40" fmla="*/ 513980 h 606087"/>
                <a:gd name="connsiteX41" fmla="*/ 121739 w 606933"/>
                <a:gd name="connsiteY41" fmla="*/ 513980 h 606087"/>
                <a:gd name="connsiteX42" fmla="*/ 121739 w 606933"/>
                <a:gd name="connsiteY42" fmla="*/ 606087 h 606087"/>
                <a:gd name="connsiteX43" fmla="*/ 0 w 606933"/>
                <a:gd name="connsiteY43" fmla="*/ 606087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6933" h="606087">
                  <a:moveTo>
                    <a:pt x="64421" y="368927"/>
                  </a:moveTo>
                  <a:lnTo>
                    <a:pt x="64421" y="408886"/>
                  </a:lnTo>
                  <a:lnTo>
                    <a:pt x="218970" y="408886"/>
                  </a:lnTo>
                  <a:lnTo>
                    <a:pt x="218970" y="368927"/>
                  </a:lnTo>
                  <a:close/>
                  <a:moveTo>
                    <a:pt x="387986" y="368912"/>
                  </a:moveTo>
                  <a:lnTo>
                    <a:pt x="387986" y="408874"/>
                  </a:lnTo>
                  <a:lnTo>
                    <a:pt x="542419" y="408874"/>
                  </a:lnTo>
                  <a:lnTo>
                    <a:pt x="542419" y="368912"/>
                  </a:lnTo>
                  <a:close/>
                  <a:moveTo>
                    <a:pt x="64421" y="271725"/>
                  </a:moveTo>
                  <a:lnTo>
                    <a:pt x="64421" y="311685"/>
                  </a:lnTo>
                  <a:lnTo>
                    <a:pt x="218970" y="311685"/>
                  </a:lnTo>
                  <a:lnTo>
                    <a:pt x="218970" y="271725"/>
                  </a:lnTo>
                  <a:close/>
                  <a:moveTo>
                    <a:pt x="387986" y="271704"/>
                  </a:moveTo>
                  <a:lnTo>
                    <a:pt x="387986" y="311666"/>
                  </a:lnTo>
                  <a:lnTo>
                    <a:pt x="542419" y="311666"/>
                  </a:lnTo>
                  <a:lnTo>
                    <a:pt x="542419" y="271704"/>
                  </a:lnTo>
                  <a:close/>
                  <a:moveTo>
                    <a:pt x="64421" y="174524"/>
                  </a:moveTo>
                  <a:lnTo>
                    <a:pt x="64421" y="214483"/>
                  </a:lnTo>
                  <a:lnTo>
                    <a:pt x="218970" y="214483"/>
                  </a:lnTo>
                  <a:lnTo>
                    <a:pt x="218970" y="174524"/>
                  </a:lnTo>
                  <a:close/>
                  <a:moveTo>
                    <a:pt x="387986" y="174496"/>
                  </a:moveTo>
                  <a:lnTo>
                    <a:pt x="387986" y="214458"/>
                  </a:lnTo>
                  <a:lnTo>
                    <a:pt x="542419" y="214458"/>
                  </a:lnTo>
                  <a:lnTo>
                    <a:pt x="542419" y="174496"/>
                  </a:lnTo>
                  <a:close/>
                  <a:moveTo>
                    <a:pt x="323472" y="97169"/>
                  </a:moveTo>
                  <a:lnTo>
                    <a:pt x="606933" y="97169"/>
                  </a:lnTo>
                  <a:lnTo>
                    <a:pt x="606933" y="606087"/>
                  </a:lnTo>
                  <a:lnTo>
                    <a:pt x="485207" y="606087"/>
                  </a:lnTo>
                  <a:lnTo>
                    <a:pt x="485207" y="513974"/>
                  </a:lnTo>
                  <a:lnTo>
                    <a:pt x="445198" y="513974"/>
                  </a:lnTo>
                  <a:lnTo>
                    <a:pt x="445198" y="606087"/>
                  </a:lnTo>
                  <a:lnTo>
                    <a:pt x="323472" y="606087"/>
                  </a:lnTo>
                  <a:close/>
                  <a:moveTo>
                    <a:pt x="64421" y="77222"/>
                  </a:moveTo>
                  <a:lnTo>
                    <a:pt x="64421" y="117181"/>
                  </a:lnTo>
                  <a:lnTo>
                    <a:pt x="218970" y="117181"/>
                  </a:lnTo>
                  <a:lnTo>
                    <a:pt x="218970" y="77222"/>
                  </a:lnTo>
                  <a:close/>
                  <a:moveTo>
                    <a:pt x="0" y="0"/>
                  </a:moveTo>
                  <a:lnTo>
                    <a:pt x="283391" y="0"/>
                  </a:lnTo>
                  <a:lnTo>
                    <a:pt x="283391" y="606087"/>
                  </a:lnTo>
                  <a:lnTo>
                    <a:pt x="161752" y="606087"/>
                  </a:lnTo>
                  <a:lnTo>
                    <a:pt x="161752" y="513980"/>
                  </a:lnTo>
                  <a:lnTo>
                    <a:pt x="121739" y="513980"/>
                  </a:lnTo>
                  <a:lnTo>
                    <a:pt x="121739" y="606087"/>
                  </a:lnTo>
                  <a:lnTo>
                    <a:pt x="0" y="6060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double-wrench-tool-and-hammer-forming-a-cross_28483">
              <a:extLst>
                <a:ext uri="{FF2B5EF4-FFF2-40B4-BE49-F238E27FC236}">
                  <a16:creationId xmlns:a16="http://schemas.microsoft.com/office/drawing/2014/main" id="{260273D4-C4C0-421A-AF7E-3C9B84FB1CB1}"/>
                </a:ext>
              </a:extLst>
            </p:cNvPr>
            <p:cNvSpPr/>
            <p:nvPr/>
          </p:nvSpPr>
          <p:spPr>
            <a:xfrm>
              <a:off x="5593797" y="3072890"/>
              <a:ext cx="609685" cy="580830"/>
            </a:xfrm>
            <a:custGeom>
              <a:avLst/>
              <a:gdLst>
                <a:gd name="connsiteX0" fmla="*/ 474392 w 604567"/>
                <a:gd name="connsiteY0" fmla="*/ 431437 h 575955"/>
                <a:gd name="connsiteX1" fmla="*/ 505564 w 604567"/>
                <a:gd name="connsiteY1" fmla="*/ 462558 h 575955"/>
                <a:gd name="connsiteX2" fmla="*/ 494189 w 604567"/>
                <a:gd name="connsiteY2" fmla="*/ 505144 h 575955"/>
                <a:gd name="connsiteX3" fmla="*/ 451532 w 604567"/>
                <a:gd name="connsiteY3" fmla="*/ 516609 h 575955"/>
                <a:gd name="connsiteX4" fmla="*/ 420250 w 604567"/>
                <a:gd name="connsiteY4" fmla="*/ 485379 h 575955"/>
                <a:gd name="connsiteX5" fmla="*/ 431735 w 604567"/>
                <a:gd name="connsiteY5" fmla="*/ 442793 h 575955"/>
                <a:gd name="connsiteX6" fmla="*/ 474716 w 604567"/>
                <a:gd name="connsiteY6" fmla="*/ 415167 h 575955"/>
                <a:gd name="connsiteX7" fmla="*/ 423315 w 604567"/>
                <a:gd name="connsiteY7" fmla="*/ 428930 h 575955"/>
                <a:gd name="connsiteX8" fmla="*/ 417737 w 604567"/>
                <a:gd name="connsiteY8" fmla="*/ 434392 h 575955"/>
                <a:gd name="connsiteX9" fmla="*/ 403958 w 604567"/>
                <a:gd name="connsiteY9" fmla="*/ 485730 h 575955"/>
                <a:gd name="connsiteX10" fmla="*/ 406036 w 604567"/>
                <a:gd name="connsiteY10" fmla="*/ 493267 h 575955"/>
                <a:gd name="connsiteX11" fmla="*/ 443657 w 604567"/>
                <a:gd name="connsiteY11" fmla="*/ 530843 h 575955"/>
                <a:gd name="connsiteX12" fmla="*/ 449125 w 604567"/>
                <a:gd name="connsiteY12" fmla="*/ 533136 h 575955"/>
                <a:gd name="connsiteX13" fmla="*/ 451203 w 604567"/>
                <a:gd name="connsiteY13" fmla="*/ 532918 h 575955"/>
                <a:gd name="connsiteX14" fmla="*/ 502603 w 604567"/>
                <a:gd name="connsiteY14" fmla="*/ 519155 h 575955"/>
                <a:gd name="connsiteX15" fmla="*/ 508072 w 604567"/>
                <a:gd name="connsiteY15" fmla="*/ 513584 h 575955"/>
                <a:gd name="connsiteX16" fmla="*/ 521851 w 604567"/>
                <a:gd name="connsiteY16" fmla="*/ 462246 h 575955"/>
                <a:gd name="connsiteX17" fmla="*/ 519883 w 604567"/>
                <a:gd name="connsiteY17" fmla="*/ 454709 h 575955"/>
                <a:gd name="connsiteX18" fmla="*/ 482262 w 604567"/>
                <a:gd name="connsiteY18" fmla="*/ 417133 h 575955"/>
                <a:gd name="connsiteX19" fmla="*/ 474716 w 604567"/>
                <a:gd name="connsiteY19" fmla="*/ 415167 h 575955"/>
                <a:gd name="connsiteX20" fmla="*/ 462905 w 604567"/>
                <a:gd name="connsiteY20" fmla="*/ 372021 h 575955"/>
                <a:gd name="connsiteX21" fmla="*/ 535084 w 604567"/>
                <a:gd name="connsiteY21" fmla="*/ 401950 h 575955"/>
                <a:gd name="connsiteX22" fmla="*/ 565050 w 604567"/>
                <a:gd name="connsiteY22" fmla="*/ 474043 h 575955"/>
                <a:gd name="connsiteX23" fmla="*/ 535084 w 604567"/>
                <a:gd name="connsiteY23" fmla="*/ 546135 h 575955"/>
                <a:gd name="connsiteX24" fmla="*/ 462905 w 604567"/>
                <a:gd name="connsiteY24" fmla="*/ 575955 h 575955"/>
                <a:gd name="connsiteX25" fmla="*/ 390725 w 604567"/>
                <a:gd name="connsiteY25" fmla="*/ 546135 h 575955"/>
                <a:gd name="connsiteX26" fmla="*/ 367540 w 604567"/>
                <a:gd name="connsiteY26" fmla="*/ 437778 h 575955"/>
                <a:gd name="connsiteX27" fmla="*/ 368196 w 604567"/>
                <a:gd name="connsiteY27" fmla="*/ 436358 h 575955"/>
                <a:gd name="connsiteX28" fmla="*/ 369180 w 604567"/>
                <a:gd name="connsiteY28" fmla="*/ 434064 h 575955"/>
                <a:gd name="connsiteX29" fmla="*/ 369836 w 604567"/>
                <a:gd name="connsiteY29" fmla="*/ 432535 h 575955"/>
                <a:gd name="connsiteX30" fmla="*/ 390725 w 604567"/>
                <a:gd name="connsiteY30" fmla="*/ 401950 h 575955"/>
                <a:gd name="connsiteX31" fmla="*/ 462905 w 604567"/>
                <a:gd name="connsiteY31" fmla="*/ 372021 h 575955"/>
                <a:gd name="connsiteX32" fmla="*/ 351799 w 604567"/>
                <a:gd name="connsiteY32" fmla="*/ 312323 h 575955"/>
                <a:gd name="connsiteX33" fmla="*/ 407125 w 604567"/>
                <a:gd name="connsiteY33" fmla="*/ 367564 h 575955"/>
                <a:gd name="connsiteX34" fmla="*/ 381102 w 604567"/>
                <a:gd name="connsiteY34" fmla="*/ 387215 h 575955"/>
                <a:gd name="connsiteX35" fmla="*/ 358141 w 604567"/>
                <a:gd name="connsiteY35" fmla="*/ 420076 h 575955"/>
                <a:gd name="connsiteX36" fmla="*/ 301065 w 604567"/>
                <a:gd name="connsiteY36" fmla="*/ 363088 h 575955"/>
                <a:gd name="connsiteX37" fmla="*/ 206657 w 604567"/>
                <a:gd name="connsiteY37" fmla="*/ 167381 h 575955"/>
                <a:gd name="connsiteX38" fmla="*/ 289774 w 604567"/>
                <a:gd name="connsiteY38" fmla="*/ 250367 h 575955"/>
                <a:gd name="connsiteX39" fmla="*/ 239029 w 604567"/>
                <a:gd name="connsiteY39" fmla="*/ 301032 h 575955"/>
                <a:gd name="connsiteX40" fmla="*/ 155912 w 604567"/>
                <a:gd name="connsiteY40" fmla="*/ 218155 h 575955"/>
                <a:gd name="connsiteX41" fmla="*/ 157771 w 604567"/>
                <a:gd name="connsiteY41" fmla="*/ 217173 h 575955"/>
                <a:gd name="connsiteX42" fmla="*/ 160943 w 604567"/>
                <a:gd name="connsiteY42" fmla="*/ 215425 h 575955"/>
                <a:gd name="connsiteX43" fmla="*/ 166630 w 604567"/>
                <a:gd name="connsiteY43" fmla="*/ 211931 h 575955"/>
                <a:gd name="connsiteX44" fmla="*/ 169801 w 604567"/>
                <a:gd name="connsiteY44" fmla="*/ 209857 h 575955"/>
                <a:gd name="connsiteX45" fmla="*/ 175379 w 604567"/>
                <a:gd name="connsiteY45" fmla="*/ 205707 h 575955"/>
                <a:gd name="connsiteX46" fmla="*/ 177894 w 604567"/>
                <a:gd name="connsiteY46" fmla="*/ 203633 h 575955"/>
                <a:gd name="connsiteX47" fmla="*/ 185331 w 604567"/>
                <a:gd name="connsiteY47" fmla="*/ 196863 h 575955"/>
                <a:gd name="connsiteX48" fmla="*/ 192549 w 604567"/>
                <a:gd name="connsiteY48" fmla="*/ 188892 h 575955"/>
                <a:gd name="connsiteX49" fmla="*/ 194518 w 604567"/>
                <a:gd name="connsiteY49" fmla="*/ 186380 h 575955"/>
                <a:gd name="connsiteX50" fmla="*/ 199220 w 604567"/>
                <a:gd name="connsiteY50" fmla="*/ 179938 h 575955"/>
                <a:gd name="connsiteX51" fmla="*/ 201079 w 604567"/>
                <a:gd name="connsiteY51" fmla="*/ 177208 h 575955"/>
                <a:gd name="connsiteX52" fmla="*/ 206001 w 604567"/>
                <a:gd name="connsiteY52" fmla="*/ 168691 h 575955"/>
                <a:gd name="connsiteX53" fmla="*/ 206548 w 604567"/>
                <a:gd name="connsiteY53" fmla="*/ 167709 h 575955"/>
                <a:gd name="connsiteX54" fmla="*/ 206657 w 604567"/>
                <a:gd name="connsiteY54" fmla="*/ 167381 h 575955"/>
                <a:gd name="connsiteX55" fmla="*/ 431761 w 604567"/>
                <a:gd name="connsiteY55" fmla="*/ 130828 h 575955"/>
                <a:gd name="connsiteX56" fmla="*/ 451448 w 604567"/>
                <a:gd name="connsiteY56" fmla="*/ 150485 h 575955"/>
                <a:gd name="connsiteX57" fmla="*/ 470916 w 604567"/>
                <a:gd name="connsiteY57" fmla="*/ 169924 h 575955"/>
                <a:gd name="connsiteX58" fmla="*/ 147175 w 604567"/>
                <a:gd name="connsiteY58" fmla="*/ 494045 h 575955"/>
                <a:gd name="connsiteX59" fmla="*/ 146847 w 604567"/>
                <a:gd name="connsiteY59" fmla="*/ 494373 h 575955"/>
                <a:gd name="connsiteX60" fmla="*/ 144222 w 604567"/>
                <a:gd name="connsiteY60" fmla="*/ 496994 h 575955"/>
                <a:gd name="connsiteX61" fmla="*/ 142581 w 604567"/>
                <a:gd name="connsiteY61" fmla="*/ 497868 h 575955"/>
                <a:gd name="connsiteX62" fmla="*/ 107363 w 604567"/>
                <a:gd name="connsiteY62" fmla="*/ 494264 h 575955"/>
                <a:gd name="connsiteX63" fmla="*/ 103645 w 604567"/>
                <a:gd name="connsiteY63" fmla="*/ 459209 h 575955"/>
                <a:gd name="connsiteX64" fmla="*/ 104520 w 604567"/>
                <a:gd name="connsiteY64" fmla="*/ 457571 h 575955"/>
                <a:gd name="connsiteX65" fmla="*/ 242219 w 604567"/>
                <a:gd name="connsiteY65" fmla="*/ 319972 h 575955"/>
                <a:gd name="connsiteX66" fmla="*/ 245063 w 604567"/>
                <a:gd name="connsiteY66" fmla="*/ 318225 h 575955"/>
                <a:gd name="connsiteX67" fmla="*/ 306858 w 604567"/>
                <a:gd name="connsiteY67" fmla="*/ 256414 h 575955"/>
                <a:gd name="connsiteX68" fmla="*/ 308608 w 604567"/>
                <a:gd name="connsiteY68" fmla="*/ 253684 h 575955"/>
                <a:gd name="connsiteX69" fmla="*/ 102108 w 604567"/>
                <a:gd name="connsiteY69" fmla="*/ 11784 h 575955"/>
                <a:gd name="connsiteX70" fmla="*/ 174277 w 604567"/>
                <a:gd name="connsiteY70" fmla="*/ 41599 h 575955"/>
                <a:gd name="connsiteX71" fmla="*/ 198224 w 604567"/>
                <a:gd name="connsiteY71" fmla="*/ 147646 h 575955"/>
                <a:gd name="connsiteX72" fmla="*/ 197568 w 604567"/>
                <a:gd name="connsiteY72" fmla="*/ 149175 h 575955"/>
                <a:gd name="connsiteX73" fmla="*/ 196802 w 604567"/>
                <a:gd name="connsiteY73" fmla="*/ 151032 h 575955"/>
                <a:gd name="connsiteX74" fmla="*/ 174277 w 604567"/>
                <a:gd name="connsiteY74" fmla="*/ 185871 h 575955"/>
                <a:gd name="connsiteX75" fmla="*/ 142785 w 604567"/>
                <a:gd name="connsiteY75" fmla="*/ 207168 h 575955"/>
                <a:gd name="connsiteX76" fmla="*/ 140926 w 604567"/>
                <a:gd name="connsiteY76" fmla="*/ 207932 h 575955"/>
                <a:gd name="connsiteX77" fmla="*/ 139505 w 604567"/>
                <a:gd name="connsiteY77" fmla="*/ 208478 h 575955"/>
                <a:gd name="connsiteX78" fmla="*/ 101890 w 604567"/>
                <a:gd name="connsiteY78" fmla="*/ 215577 h 575955"/>
                <a:gd name="connsiteX79" fmla="*/ 29940 w 604567"/>
                <a:gd name="connsiteY79" fmla="*/ 185762 h 575955"/>
                <a:gd name="connsiteX80" fmla="*/ 3697 w 604567"/>
                <a:gd name="connsiteY80" fmla="*/ 86595 h 575955"/>
                <a:gd name="connsiteX81" fmla="*/ 52903 w 604567"/>
                <a:gd name="connsiteY81" fmla="*/ 135851 h 575955"/>
                <a:gd name="connsiteX82" fmla="*/ 58917 w 604567"/>
                <a:gd name="connsiteY82" fmla="*/ 138035 h 575955"/>
                <a:gd name="connsiteX83" fmla="*/ 115995 w 604567"/>
                <a:gd name="connsiteY83" fmla="*/ 135086 h 575955"/>
                <a:gd name="connsiteX84" fmla="*/ 123431 w 604567"/>
                <a:gd name="connsiteY84" fmla="*/ 127660 h 575955"/>
                <a:gd name="connsiteX85" fmla="*/ 126493 w 604567"/>
                <a:gd name="connsiteY85" fmla="*/ 70650 h 575955"/>
                <a:gd name="connsiteX86" fmla="*/ 124196 w 604567"/>
                <a:gd name="connsiteY86" fmla="*/ 64643 h 575955"/>
                <a:gd name="connsiteX87" fmla="*/ 74881 w 604567"/>
                <a:gd name="connsiteY87" fmla="*/ 15388 h 575955"/>
                <a:gd name="connsiteX88" fmla="*/ 102108 w 604567"/>
                <a:gd name="connsiteY88" fmla="*/ 11784 h 575955"/>
                <a:gd name="connsiteX89" fmla="*/ 362839 w 604567"/>
                <a:gd name="connsiteY89" fmla="*/ 0 h 575955"/>
                <a:gd name="connsiteX90" fmla="*/ 381652 w 604567"/>
                <a:gd name="connsiteY90" fmla="*/ 3822 h 575955"/>
                <a:gd name="connsiteX91" fmla="*/ 525595 w 604567"/>
                <a:gd name="connsiteY91" fmla="*/ 125584 h 575955"/>
                <a:gd name="connsiteX92" fmla="*/ 604567 w 604567"/>
                <a:gd name="connsiteY92" fmla="*/ 321058 h 575955"/>
                <a:gd name="connsiteX93" fmla="*/ 600739 w 604567"/>
                <a:gd name="connsiteY93" fmla="*/ 322696 h 575955"/>
                <a:gd name="connsiteX94" fmla="*/ 488406 w 604567"/>
                <a:gd name="connsiteY94" fmla="*/ 165334 h 575955"/>
                <a:gd name="connsiteX95" fmla="*/ 487531 w 604567"/>
                <a:gd name="connsiteY95" fmla="*/ 164351 h 575955"/>
                <a:gd name="connsiteX96" fmla="*/ 437217 w 604567"/>
                <a:gd name="connsiteY96" fmla="*/ 114227 h 575955"/>
                <a:gd name="connsiteX97" fmla="*/ 435357 w 604567"/>
                <a:gd name="connsiteY97" fmla="*/ 112807 h 575955"/>
                <a:gd name="connsiteX98" fmla="*/ 361855 w 604567"/>
                <a:gd name="connsiteY98" fmla="*/ 74149 h 575955"/>
                <a:gd name="connsiteX99" fmla="*/ 346651 w 604567"/>
                <a:gd name="connsiteY99" fmla="*/ 52199 h 57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4567" h="575955">
                  <a:moveTo>
                    <a:pt x="474392" y="431437"/>
                  </a:moveTo>
                  <a:lnTo>
                    <a:pt x="505564" y="462558"/>
                  </a:lnTo>
                  <a:lnTo>
                    <a:pt x="494189" y="505144"/>
                  </a:lnTo>
                  <a:lnTo>
                    <a:pt x="451532" y="516609"/>
                  </a:lnTo>
                  <a:lnTo>
                    <a:pt x="420250" y="485379"/>
                  </a:lnTo>
                  <a:lnTo>
                    <a:pt x="431735" y="442793"/>
                  </a:lnTo>
                  <a:close/>
                  <a:moveTo>
                    <a:pt x="474716" y="415167"/>
                  </a:moveTo>
                  <a:lnTo>
                    <a:pt x="423315" y="428930"/>
                  </a:lnTo>
                  <a:cubicBezTo>
                    <a:pt x="420581" y="429586"/>
                    <a:pt x="418503" y="431770"/>
                    <a:pt x="417737" y="434392"/>
                  </a:cubicBezTo>
                  <a:lnTo>
                    <a:pt x="403958" y="485730"/>
                  </a:lnTo>
                  <a:cubicBezTo>
                    <a:pt x="403301" y="488461"/>
                    <a:pt x="404067" y="491301"/>
                    <a:pt x="406036" y="493267"/>
                  </a:cubicBezTo>
                  <a:lnTo>
                    <a:pt x="443657" y="530843"/>
                  </a:lnTo>
                  <a:cubicBezTo>
                    <a:pt x="445078" y="532372"/>
                    <a:pt x="447156" y="533136"/>
                    <a:pt x="449125" y="533136"/>
                  </a:cubicBezTo>
                  <a:cubicBezTo>
                    <a:pt x="449890" y="533136"/>
                    <a:pt x="450546" y="533136"/>
                    <a:pt x="451203" y="532918"/>
                  </a:cubicBezTo>
                  <a:lnTo>
                    <a:pt x="502603" y="519155"/>
                  </a:lnTo>
                  <a:cubicBezTo>
                    <a:pt x="505338" y="518390"/>
                    <a:pt x="507415" y="516315"/>
                    <a:pt x="508072" y="513584"/>
                  </a:cubicBezTo>
                  <a:lnTo>
                    <a:pt x="521851" y="462246"/>
                  </a:lnTo>
                  <a:cubicBezTo>
                    <a:pt x="522617" y="459624"/>
                    <a:pt x="521851" y="456675"/>
                    <a:pt x="519883" y="454709"/>
                  </a:cubicBezTo>
                  <a:lnTo>
                    <a:pt x="482262" y="417133"/>
                  </a:lnTo>
                  <a:cubicBezTo>
                    <a:pt x="480293" y="415167"/>
                    <a:pt x="477341" y="414403"/>
                    <a:pt x="474716" y="415167"/>
                  </a:cubicBezTo>
                  <a:close/>
                  <a:moveTo>
                    <a:pt x="462905" y="372021"/>
                  </a:moveTo>
                  <a:cubicBezTo>
                    <a:pt x="490245" y="372021"/>
                    <a:pt x="515836" y="382616"/>
                    <a:pt x="535084" y="401950"/>
                  </a:cubicBezTo>
                  <a:cubicBezTo>
                    <a:pt x="554442" y="421175"/>
                    <a:pt x="565050" y="446844"/>
                    <a:pt x="565050" y="474043"/>
                  </a:cubicBezTo>
                  <a:cubicBezTo>
                    <a:pt x="565050" y="501241"/>
                    <a:pt x="554442" y="526910"/>
                    <a:pt x="535084" y="546135"/>
                  </a:cubicBezTo>
                  <a:cubicBezTo>
                    <a:pt x="515836" y="565360"/>
                    <a:pt x="490245" y="575955"/>
                    <a:pt x="462905" y="575955"/>
                  </a:cubicBezTo>
                  <a:cubicBezTo>
                    <a:pt x="435673" y="575955"/>
                    <a:pt x="410082" y="565360"/>
                    <a:pt x="390725" y="546135"/>
                  </a:cubicBezTo>
                  <a:cubicBezTo>
                    <a:pt x="362290" y="517735"/>
                    <a:pt x="353213" y="475353"/>
                    <a:pt x="367540" y="437778"/>
                  </a:cubicBezTo>
                  <a:cubicBezTo>
                    <a:pt x="367758" y="437341"/>
                    <a:pt x="367977" y="436904"/>
                    <a:pt x="368196" y="436358"/>
                  </a:cubicBezTo>
                  <a:cubicBezTo>
                    <a:pt x="368415" y="435593"/>
                    <a:pt x="368852" y="434829"/>
                    <a:pt x="369180" y="434064"/>
                  </a:cubicBezTo>
                  <a:lnTo>
                    <a:pt x="369836" y="432535"/>
                  </a:lnTo>
                  <a:cubicBezTo>
                    <a:pt x="374976" y="420956"/>
                    <a:pt x="381976" y="410689"/>
                    <a:pt x="390725" y="401950"/>
                  </a:cubicBezTo>
                  <a:cubicBezTo>
                    <a:pt x="410082" y="382616"/>
                    <a:pt x="435673" y="372021"/>
                    <a:pt x="462905" y="372021"/>
                  </a:cubicBezTo>
                  <a:close/>
                  <a:moveTo>
                    <a:pt x="351799" y="312323"/>
                  </a:moveTo>
                  <a:lnTo>
                    <a:pt x="407125" y="367564"/>
                  </a:lnTo>
                  <a:cubicBezTo>
                    <a:pt x="397503" y="372914"/>
                    <a:pt x="388756" y="379464"/>
                    <a:pt x="381102" y="387215"/>
                  </a:cubicBezTo>
                  <a:cubicBezTo>
                    <a:pt x="371589" y="396604"/>
                    <a:pt x="363826" y="407740"/>
                    <a:pt x="358141" y="420076"/>
                  </a:cubicBezTo>
                  <a:lnTo>
                    <a:pt x="301065" y="363088"/>
                  </a:lnTo>
                  <a:close/>
                  <a:moveTo>
                    <a:pt x="206657" y="167381"/>
                  </a:moveTo>
                  <a:lnTo>
                    <a:pt x="289774" y="250367"/>
                  </a:lnTo>
                  <a:lnTo>
                    <a:pt x="239029" y="301032"/>
                  </a:lnTo>
                  <a:lnTo>
                    <a:pt x="155912" y="218155"/>
                  </a:lnTo>
                  <a:cubicBezTo>
                    <a:pt x="156568" y="217828"/>
                    <a:pt x="157115" y="217500"/>
                    <a:pt x="157771" y="217173"/>
                  </a:cubicBezTo>
                  <a:cubicBezTo>
                    <a:pt x="158865" y="216627"/>
                    <a:pt x="159958" y="215971"/>
                    <a:pt x="160943" y="215425"/>
                  </a:cubicBezTo>
                  <a:cubicBezTo>
                    <a:pt x="162911" y="214224"/>
                    <a:pt x="164771" y="213132"/>
                    <a:pt x="166630" y="211931"/>
                  </a:cubicBezTo>
                  <a:cubicBezTo>
                    <a:pt x="167723" y="211276"/>
                    <a:pt x="168708" y="210512"/>
                    <a:pt x="169801" y="209857"/>
                  </a:cubicBezTo>
                  <a:cubicBezTo>
                    <a:pt x="171660" y="208546"/>
                    <a:pt x="173520" y="207127"/>
                    <a:pt x="175379" y="205707"/>
                  </a:cubicBezTo>
                  <a:cubicBezTo>
                    <a:pt x="176144" y="204943"/>
                    <a:pt x="177019" y="204397"/>
                    <a:pt x="177894" y="203633"/>
                  </a:cubicBezTo>
                  <a:cubicBezTo>
                    <a:pt x="180410" y="201449"/>
                    <a:pt x="182925" y="199265"/>
                    <a:pt x="185331" y="196863"/>
                  </a:cubicBezTo>
                  <a:cubicBezTo>
                    <a:pt x="187956" y="194351"/>
                    <a:pt x="190252" y="191622"/>
                    <a:pt x="192549" y="188892"/>
                  </a:cubicBezTo>
                  <a:cubicBezTo>
                    <a:pt x="193315" y="188018"/>
                    <a:pt x="193861" y="187145"/>
                    <a:pt x="194518" y="186380"/>
                  </a:cubicBezTo>
                  <a:cubicBezTo>
                    <a:pt x="196158" y="184306"/>
                    <a:pt x="197689" y="182122"/>
                    <a:pt x="199220" y="179938"/>
                  </a:cubicBezTo>
                  <a:cubicBezTo>
                    <a:pt x="199876" y="178955"/>
                    <a:pt x="200423" y="178082"/>
                    <a:pt x="201079" y="177208"/>
                  </a:cubicBezTo>
                  <a:cubicBezTo>
                    <a:pt x="202829" y="174478"/>
                    <a:pt x="204470" y="171639"/>
                    <a:pt x="206001" y="168691"/>
                  </a:cubicBezTo>
                  <a:cubicBezTo>
                    <a:pt x="206110" y="168364"/>
                    <a:pt x="206329" y="168036"/>
                    <a:pt x="206548" y="167709"/>
                  </a:cubicBezTo>
                  <a:cubicBezTo>
                    <a:pt x="206548" y="167599"/>
                    <a:pt x="206657" y="167490"/>
                    <a:pt x="206657" y="167381"/>
                  </a:cubicBezTo>
                  <a:close/>
                  <a:moveTo>
                    <a:pt x="431761" y="130828"/>
                  </a:moveTo>
                  <a:lnTo>
                    <a:pt x="451448" y="150485"/>
                  </a:lnTo>
                  <a:lnTo>
                    <a:pt x="470916" y="169924"/>
                  </a:lnTo>
                  <a:cubicBezTo>
                    <a:pt x="335185" y="305884"/>
                    <a:pt x="151003" y="490332"/>
                    <a:pt x="147175" y="494045"/>
                  </a:cubicBezTo>
                  <a:cubicBezTo>
                    <a:pt x="147065" y="494155"/>
                    <a:pt x="146956" y="494264"/>
                    <a:pt x="146847" y="494373"/>
                  </a:cubicBezTo>
                  <a:lnTo>
                    <a:pt x="144222" y="496994"/>
                  </a:lnTo>
                  <a:cubicBezTo>
                    <a:pt x="143675" y="497212"/>
                    <a:pt x="143128" y="497540"/>
                    <a:pt x="142581" y="497868"/>
                  </a:cubicBezTo>
                  <a:cubicBezTo>
                    <a:pt x="131753" y="504966"/>
                    <a:pt x="116550" y="503437"/>
                    <a:pt x="107363" y="494264"/>
                  </a:cubicBezTo>
                  <a:cubicBezTo>
                    <a:pt x="97957" y="484872"/>
                    <a:pt x="96426" y="470129"/>
                    <a:pt x="103645" y="459209"/>
                  </a:cubicBezTo>
                  <a:cubicBezTo>
                    <a:pt x="103973" y="458663"/>
                    <a:pt x="104301" y="458117"/>
                    <a:pt x="104520" y="457571"/>
                  </a:cubicBezTo>
                  <a:lnTo>
                    <a:pt x="242219" y="319972"/>
                  </a:lnTo>
                  <a:cubicBezTo>
                    <a:pt x="243313" y="319535"/>
                    <a:pt x="244188" y="318989"/>
                    <a:pt x="245063" y="318225"/>
                  </a:cubicBezTo>
                  <a:lnTo>
                    <a:pt x="306858" y="256414"/>
                  </a:lnTo>
                  <a:cubicBezTo>
                    <a:pt x="307733" y="255650"/>
                    <a:pt x="308280" y="254667"/>
                    <a:pt x="308608" y="253684"/>
                  </a:cubicBezTo>
                  <a:close/>
                  <a:moveTo>
                    <a:pt x="102108" y="11784"/>
                  </a:moveTo>
                  <a:cubicBezTo>
                    <a:pt x="129336" y="11784"/>
                    <a:pt x="155032" y="22378"/>
                    <a:pt x="174277" y="41599"/>
                  </a:cubicBezTo>
                  <a:cubicBezTo>
                    <a:pt x="201832" y="69121"/>
                    <a:pt x="211236" y="110841"/>
                    <a:pt x="198224" y="147646"/>
                  </a:cubicBezTo>
                  <a:cubicBezTo>
                    <a:pt x="198114" y="148192"/>
                    <a:pt x="197786" y="148629"/>
                    <a:pt x="197568" y="149175"/>
                  </a:cubicBezTo>
                  <a:cubicBezTo>
                    <a:pt x="197349" y="149830"/>
                    <a:pt x="197130" y="150376"/>
                    <a:pt x="196802" y="151032"/>
                  </a:cubicBezTo>
                  <a:cubicBezTo>
                    <a:pt x="191663" y="164356"/>
                    <a:pt x="184009" y="176151"/>
                    <a:pt x="174277" y="185871"/>
                  </a:cubicBezTo>
                  <a:cubicBezTo>
                    <a:pt x="165311" y="194826"/>
                    <a:pt x="154704" y="201925"/>
                    <a:pt x="142785" y="207168"/>
                  </a:cubicBezTo>
                  <a:cubicBezTo>
                    <a:pt x="142129" y="207386"/>
                    <a:pt x="141473" y="207714"/>
                    <a:pt x="140926" y="207932"/>
                  </a:cubicBezTo>
                  <a:lnTo>
                    <a:pt x="139505" y="208478"/>
                  </a:lnTo>
                  <a:cubicBezTo>
                    <a:pt x="127477" y="213174"/>
                    <a:pt x="114793" y="215577"/>
                    <a:pt x="101890" y="215577"/>
                  </a:cubicBezTo>
                  <a:cubicBezTo>
                    <a:pt x="74663" y="215577"/>
                    <a:pt x="49076" y="204983"/>
                    <a:pt x="29940" y="185762"/>
                  </a:cubicBezTo>
                  <a:cubicBezTo>
                    <a:pt x="3697" y="159550"/>
                    <a:pt x="-6035" y="121762"/>
                    <a:pt x="3697" y="86595"/>
                  </a:cubicBezTo>
                  <a:lnTo>
                    <a:pt x="52903" y="135851"/>
                  </a:lnTo>
                  <a:cubicBezTo>
                    <a:pt x="54543" y="137380"/>
                    <a:pt x="56620" y="138254"/>
                    <a:pt x="58917" y="138035"/>
                  </a:cubicBezTo>
                  <a:lnTo>
                    <a:pt x="115995" y="135086"/>
                  </a:lnTo>
                  <a:cubicBezTo>
                    <a:pt x="120041" y="134868"/>
                    <a:pt x="123212" y="131592"/>
                    <a:pt x="123431" y="127660"/>
                  </a:cubicBezTo>
                  <a:lnTo>
                    <a:pt x="126493" y="70650"/>
                  </a:lnTo>
                  <a:cubicBezTo>
                    <a:pt x="126602" y="68357"/>
                    <a:pt x="125727" y="66172"/>
                    <a:pt x="124196" y="64643"/>
                  </a:cubicBezTo>
                  <a:lnTo>
                    <a:pt x="74881" y="15388"/>
                  </a:lnTo>
                  <a:cubicBezTo>
                    <a:pt x="83738" y="12985"/>
                    <a:pt x="92814" y="11784"/>
                    <a:pt x="102108" y="11784"/>
                  </a:cubicBezTo>
                  <a:close/>
                  <a:moveTo>
                    <a:pt x="362839" y="0"/>
                  </a:moveTo>
                  <a:lnTo>
                    <a:pt x="381652" y="3822"/>
                  </a:lnTo>
                  <a:lnTo>
                    <a:pt x="525595" y="125584"/>
                  </a:lnTo>
                  <a:lnTo>
                    <a:pt x="604567" y="321058"/>
                  </a:lnTo>
                  <a:lnTo>
                    <a:pt x="600739" y="322696"/>
                  </a:lnTo>
                  <a:lnTo>
                    <a:pt x="488406" y="165334"/>
                  </a:lnTo>
                  <a:cubicBezTo>
                    <a:pt x="488078" y="165006"/>
                    <a:pt x="487859" y="164679"/>
                    <a:pt x="487531" y="164351"/>
                  </a:cubicBezTo>
                  <a:lnTo>
                    <a:pt x="437217" y="114227"/>
                  </a:lnTo>
                  <a:cubicBezTo>
                    <a:pt x="436670" y="113681"/>
                    <a:pt x="436123" y="113135"/>
                    <a:pt x="435357" y="112807"/>
                  </a:cubicBezTo>
                  <a:lnTo>
                    <a:pt x="361855" y="74149"/>
                  </a:lnTo>
                  <a:lnTo>
                    <a:pt x="346651" y="521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analytics_230928">
              <a:extLst>
                <a:ext uri="{FF2B5EF4-FFF2-40B4-BE49-F238E27FC236}">
                  <a16:creationId xmlns:a16="http://schemas.microsoft.com/office/drawing/2014/main" id="{FB12E577-6B3F-4CA4-AACE-8D24ECE1796B}"/>
                </a:ext>
              </a:extLst>
            </p:cNvPr>
            <p:cNvSpPr/>
            <p:nvPr/>
          </p:nvSpPr>
          <p:spPr>
            <a:xfrm>
              <a:off x="9252159" y="3072890"/>
              <a:ext cx="609685" cy="608764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1-3">
            <a:extLst>
              <a:ext uri="{FF2B5EF4-FFF2-40B4-BE49-F238E27FC236}">
                <a16:creationId xmlns:a16="http://schemas.microsoft.com/office/drawing/2014/main" id="{8AFDD80A-05BD-4ED8-9C34-BA3D12730CEB}"/>
              </a:ext>
            </a:extLst>
          </p:cNvPr>
          <p:cNvGrpSpPr/>
          <p:nvPr/>
        </p:nvGrpSpPr>
        <p:grpSpPr>
          <a:xfrm>
            <a:off x="2007858" y="4245495"/>
            <a:ext cx="7821206" cy="609685"/>
            <a:chOff x="2007858" y="4249681"/>
            <a:chExt cx="7821206" cy="609685"/>
          </a:xfr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grpSpPr>
        <p:sp>
          <p:nvSpPr>
            <p:cNvPr id="21" name="teacher-at-the-blackboard_65882">
              <a:extLst>
                <a:ext uri="{FF2B5EF4-FFF2-40B4-BE49-F238E27FC236}">
                  <a16:creationId xmlns:a16="http://schemas.microsoft.com/office/drawing/2014/main" id="{F177CED2-469F-4A9C-AC4A-98B9B66D2181}"/>
                </a:ext>
              </a:extLst>
            </p:cNvPr>
            <p:cNvSpPr/>
            <p:nvPr/>
          </p:nvSpPr>
          <p:spPr>
            <a:xfrm>
              <a:off x="5550776" y="4249681"/>
              <a:ext cx="609685" cy="583592"/>
            </a:xfrm>
            <a:custGeom>
              <a:avLst/>
              <a:gdLst>
                <a:gd name="connsiteX0" fmla="*/ 37204 w 608415"/>
                <a:gd name="connsiteY0" fmla="*/ 154115 h 582377"/>
                <a:gd name="connsiteX1" fmla="*/ 185044 w 608415"/>
                <a:gd name="connsiteY1" fmla="*/ 154115 h 582377"/>
                <a:gd name="connsiteX2" fmla="*/ 225753 w 608415"/>
                <a:gd name="connsiteY2" fmla="*/ 173761 h 582377"/>
                <a:gd name="connsiteX3" fmla="*/ 265489 w 608415"/>
                <a:gd name="connsiteY3" fmla="*/ 223847 h 582377"/>
                <a:gd name="connsiteX4" fmla="*/ 273865 w 608415"/>
                <a:gd name="connsiteY4" fmla="*/ 234399 h 582377"/>
                <a:gd name="connsiteX5" fmla="*/ 333225 w 608415"/>
                <a:gd name="connsiteY5" fmla="*/ 234448 h 582377"/>
                <a:gd name="connsiteX6" fmla="*/ 349440 w 608415"/>
                <a:gd name="connsiteY6" fmla="*/ 250689 h 582377"/>
                <a:gd name="connsiteX7" fmla="*/ 349440 w 608415"/>
                <a:gd name="connsiteY7" fmla="*/ 263576 h 582377"/>
                <a:gd name="connsiteX8" fmla="*/ 333225 w 608415"/>
                <a:gd name="connsiteY8" fmla="*/ 279768 h 582377"/>
                <a:gd name="connsiteX9" fmla="*/ 262957 w 608415"/>
                <a:gd name="connsiteY9" fmla="*/ 279768 h 582377"/>
                <a:gd name="connsiteX10" fmla="*/ 245183 w 608415"/>
                <a:gd name="connsiteY10" fmla="*/ 271161 h 582377"/>
                <a:gd name="connsiteX11" fmla="*/ 215576 w 608415"/>
                <a:gd name="connsiteY11" fmla="*/ 233183 h 582377"/>
                <a:gd name="connsiteX12" fmla="*/ 209197 w 608415"/>
                <a:gd name="connsiteY12" fmla="*/ 230071 h 582377"/>
                <a:gd name="connsiteX13" fmla="*/ 207200 w 608415"/>
                <a:gd name="connsiteY13" fmla="*/ 230071 h 582377"/>
                <a:gd name="connsiteX14" fmla="*/ 199117 w 608415"/>
                <a:gd name="connsiteY14" fmla="*/ 238095 h 582377"/>
                <a:gd name="connsiteX15" fmla="*/ 198873 w 608415"/>
                <a:gd name="connsiteY15" fmla="*/ 566184 h 582377"/>
                <a:gd name="connsiteX16" fmla="*/ 182658 w 608415"/>
                <a:gd name="connsiteY16" fmla="*/ 582377 h 582377"/>
                <a:gd name="connsiteX17" fmla="*/ 155388 w 608415"/>
                <a:gd name="connsiteY17" fmla="*/ 582377 h 582377"/>
                <a:gd name="connsiteX18" fmla="*/ 139124 w 608415"/>
                <a:gd name="connsiteY18" fmla="*/ 566184 h 582377"/>
                <a:gd name="connsiteX19" fmla="*/ 139124 w 608415"/>
                <a:gd name="connsiteY19" fmla="*/ 430270 h 582377"/>
                <a:gd name="connsiteX20" fmla="*/ 130456 w 608415"/>
                <a:gd name="connsiteY20" fmla="*/ 421566 h 582377"/>
                <a:gd name="connsiteX21" fmla="*/ 121739 w 608415"/>
                <a:gd name="connsiteY21" fmla="*/ 430270 h 582377"/>
                <a:gd name="connsiteX22" fmla="*/ 121739 w 608415"/>
                <a:gd name="connsiteY22" fmla="*/ 565503 h 582377"/>
                <a:gd name="connsiteX23" fmla="*/ 104842 w 608415"/>
                <a:gd name="connsiteY23" fmla="*/ 582377 h 582377"/>
                <a:gd name="connsiteX24" fmla="*/ 78157 w 608415"/>
                <a:gd name="connsiteY24" fmla="*/ 582377 h 582377"/>
                <a:gd name="connsiteX25" fmla="*/ 61941 w 608415"/>
                <a:gd name="connsiteY25" fmla="*/ 566184 h 582377"/>
                <a:gd name="connsiteX26" fmla="*/ 61795 w 608415"/>
                <a:gd name="connsiteY26" fmla="*/ 238095 h 582377"/>
                <a:gd name="connsiteX27" fmla="*/ 53760 w 608415"/>
                <a:gd name="connsiteY27" fmla="*/ 230071 h 582377"/>
                <a:gd name="connsiteX28" fmla="*/ 45725 w 608415"/>
                <a:gd name="connsiteY28" fmla="*/ 238095 h 582377"/>
                <a:gd name="connsiteX29" fmla="*/ 45725 w 608415"/>
                <a:gd name="connsiteY29" fmla="*/ 364283 h 582377"/>
                <a:gd name="connsiteX30" fmla="*/ 29461 w 608415"/>
                <a:gd name="connsiteY30" fmla="*/ 380476 h 582377"/>
                <a:gd name="connsiteX31" fmla="*/ 16216 w 608415"/>
                <a:gd name="connsiteY31" fmla="*/ 380476 h 582377"/>
                <a:gd name="connsiteX32" fmla="*/ 0 w 608415"/>
                <a:gd name="connsiteY32" fmla="*/ 364283 h 582377"/>
                <a:gd name="connsiteX33" fmla="*/ 0 w 608415"/>
                <a:gd name="connsiteY33" fmla="*/ 191267 h 582377"/>
                <a:gd name="connsiteX34" fmla="*/ 37204 w 608415"/>
                <a:gd name="connsiteY34" fmla="*/ 154115 h 582377"/>
                <a:gd name="connsiteX35" fmla="*/ 281805 w 608415"/>
                <a:gd name="connsiteY35" fmla="*/ 51936 h 582377"/>
                <a:gd name="connsiteX36" fmla="*/ 592197 w 608415"/>
                <a:gd name="connsiteY36" fmla="*/ 51936 h 582377"/>
                <a:gd name="connsiteX37" fmla="*/ 608415 w 608415"/>
                <a:gd name="connsiteY37" fmla="*/ 68179 h 582377"/>
                <a:gd name="connsiteX38" fmla="*/ 608415 w 608415"/>
                <a:gd name="connsiteY38" fmla="*/ 273407 h 582377"/>
                <a:gd name="connsiteX39" fmla="*/ 592197 w 608415"/>
                <a:gd name="connsiteY39" fmla="*/ 289601 h 582377"/>
                <a:gd name="connsiteX40" fmla="*/ 347848 w 608415"/>
                <a:gd name="connsiteY40" fmla="*/ 289601 h 582377"/>
                <a:gd name="connsiteX41" fmla="*/ 368937 w 608415"/>
                <a:gd name="connsiteY41" fmla="*/ 257066 h 582377"/>
                <a:gd name="connsiteX42" fmla="*/ 362167 w 608415"/>
                <a:gd name="connsiteY42" fmla="*/ 236252 h 582377"/>
                <a:gd name="connsiteX43" fmla="*/ 424460 w 608415"/>
                <a:gd name="connsiteY43" fmla="*/ 159997 h 582377"/>
                <a:gd name="connsiteX44" fmla="*/ 423047 w 608415"/>
                <a:gd name="connsiteY44" fmla="*/ 144142 h 582377"/>
                <a:gd name="connsiteX45" fmla="*/ 406683 w 608415"/>
                <a:gd name="connsiteY45" fmla="*/ 145844 h 582377"/>
                <a:gd name="connsiteX46" fmla="*/ 343660 w 608415"/>
                <a:gd name="connsiteY46" fmla="*/ 222927 h 582377"/>
                <a:gd name="connsiteX47" fmla="*/ 333140 w 608415"/>
                <a:gd name="connsiteY47" fmla="*/ 221370 h 582377"/>
                <a:gd name="connsiteX48" fmla="*/ 333140 w 608415"/>
                <a:gd name="connsiteY48" fmla="*/ 221468 h 582377"/>
                <a:gd name="connsiteX49" fmla="*/ 280247 w 608415"/>
                <a:gd name="connsiteY49" fmla="*/ 221468 h 582377"/>
                <a:gd name="connsiteX50" fmla="*/ 265538 w 608415"/>
                <a:gd name="connsiteY50" fmla="*/ 202890 h 582377"/>
                <a:gd name="connsiteX51" fmla="*/ 265538 w 608415"/>
                <a:gd name="connsiteY51" fmla="*/ 68179 h 582377"/>
                <a:gd name="connsiteX52" fmla="*/ 281805 w 608415"/>
                <a:gd name="connsiteY52" fmla="*/ 51936 h 582377"/>
                <a:gd name="connsiteX53" fmla="*/ 130688 w 608415"/>
                <a:gd name="connsiteY53" fmla="*/ 0 h 582377"/>
                <a:gd name="connsiteX54" fmla="*/ 197161 w 608415"/>
                <a:gd name="connsiteY54" fmla="*/ 66402 h 582377"/>
                <a:gd name="connsiteX55" fmla="*/ 130688 w 608415"/>
                <a:gd name="connsiteY55" fmla="*/ 132804 h 582377"/>
                <a:gd name="connsiteX56" fmla="*/ 64215 w 608415"/>
                <a:gd name="connsiteY56" fmla="*/ 66402 h 582377"/>
                <a:gd name="connsiteX57" fmla="*/ 130688 w 608415"/>
                <a:gd name="connsiteY57" fmla="*/ 0 h 58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8415" h="582377">
                  <a:moveTo>
                    <a:pt x="37204" y="154115"/>
                  </a:moveTo>
                  <a:lnTo>
                    <a:pt x="185044" y="154115"/>
                  </a:lnTo>
                  <a:cubicBezTo>
                    <a:pt x="200870" y="154115"/>
                    <a:pt x="215868" y="161409"/>
                    <a:pt x="225753" y="173761"/>
                  </a:cubicBezTo>
                  <a:lnTo>
                    <a:pt x="265489" y="223847"/>
                  </a:lnTo>
                  <a:lnTo>
                    <a:pt x="273865" y="234399"/>
                  </a:lnTo>
                  <a:cubicBezTo>
                    <a:pt x="273865" y="234399"/>
                    <a:pt x="311506" y="234399"/>
                    <a:pt x="333225" y="234448"/>
                  </a:cubicBezTo>
                  <a:cubicBezTo>
                    <a:pt x="342185" y="234448"/>
                    <a:pt x="349440" y="241742"/>
                    <a:pt x="349440" y="250689"/>
                  </a:cubicBezTo>
                  <a:lnTo>
                    <a:pt x="349440" y="263576"/>
                  </a:lnTo>
                  <a:cubicBezTo>
                    <a:pt x="349440" y="272523"/>
                    <a:pt x="342185" y="279768"/>
                    <a:pt x="333225" y="279768"/>
                  </a:cubicBezTo>
                  <a:lnTo>
                    <a:pt x="262957" y="279768"/>
                  </a:lnTo>
                  <a:cubicBezTo>
                    <a:pt x="255993" y="279768"/>
                    <a:pt x="249468" y="276608"/>
                    <a:pt x="245183" y="271161"/>
                  </a:cubicBezTo>
                  <a:lnTo>
                    <a:pt x="215576" y="233183"/>
                  </a:lnTo>
                  <a:cubicBezTo>
                    <a:pt x="214066" y="231238"/>
                    <a:pt x="211680" y="230071"/>
                    <a:pt x="209197" y="230071"/>
                  </a:cubicBezTo>
                  <a:lnTo>
                    <a:pt x="207200" y="230071"/>
                  </a:lnTo>
                  <a:cubicBezTo>
                    <a:pt x="202769" y="230071"/>
                    <a:pt x="199117" y="233621"/>
                    <a:pt x="199117" y="238095"/>
                  </a:cubicBezTo>
                  <a:lnTo>
                    <a:pt x="198873" y="566184"/>
                  </a:lnTo>
                  <a:cubicBezTo>
                    <a:pt x="198873" y="575132"/>
                    <a:pt x="191618" y="582377"/>
                    <a:pt x="182658" y="582377"/>
                  </a:cubicBezTo>
                  <a:lnTo>
                    <a:pt x="155388" y="582377"/>
                  </a:lnTo>
                  <a:cubicBezTo>
                    <a:pt x="146428" y="582377"/>
                    <a:pt x="139124" y="575132"/>
                    <a:pt x="139124" y="566184"/>
                  </a:cubicBezTo>
                  <a:lnTo>
                    <a:pt x="139124" y="430270"/>
                  </a:lnTo>
                  <a:cubicBezTo>
                    <a:pt x="139124" y="425456"/>
                    <a:pt x="135228" y="421566"/>
                    <a:pt x="130456" y="421566"/>
                  </a:cubicBezTo>
                  <a:cubicBezTo>
                    <a:pt x="125635" y="421566"/>
                    <a:pt x="121739" y="425456"/>
                    <a:pt x="121739" y="430270"/>
                  </a:cubicBezTo>
                  <a:lnTo>
                    <a:pt x="121739" y="565503"/>
                  </a:lnTo>
                  <a:cubicBezTo>
                    <a:pt x="121739" y="574791"/>
                    <a:pt x="114143" y="582377"/>
                    <a:pt x="104842" y="582377"/>
                  </a:cubicBezTo>
                  <a:lnTo>
                    <a:pt x="78157" y="582377"/>
                  </a:lnTo>
                  <a:cubicBezTo>
                    <a:pt x="69197" y="582377"/>
                    <a:pt x="61941" y="575132"/>
                    <a:pt x="61941" y="566184"/>
                  </a:cubicBezTo>
                  <a:lnTo>
                    <a:pt x="61795" y="238095"/>
                  </a:lnTo>
                  <a:cubicBezTo>
                    <a:pt x="61795" y="233670"/>
                    <a:pt x="58240" y="230071"/>
                    <a:pt x="53760" y="230071"/>
                  </a:cubicBezTo>
                  <a:cubicBezTo>
                    <a:pt x="49329" y="230071"/>
                    <a:pt x="45725" y="233621"/>
                    <a:pt x="45725" y="238095"/>
                  </a:cubicBezTo>
                  <a:lnTo>
                    <a:pt x="45725" y="364283"/>
                  </a:lnTo>
                  <a:cubicBezTo>
                    <a:pt x="45725" y="373230"/>
                    <a:pt x="38421" y="380476"/>
                    <a:pt x="29461" y="380476"/>
                  </a:cubicBezTo>
                  <a:lnTo>
                    <a:pt x="16216" y="380476"/>
                  </a:lnTo>
                  <a:cubicBezTo>
                    <a:pt x="7256" y="380476"/>
                    <a:pt x="0" y="373230"/>
                    <a:pt x="0" y="364283"/>
                  </a:cubicBezTo>
                  <a:lnTo>
                    <a:pt x="0" y="191267"/>
                  </a:lnTo>
                  <a:cubicBezTo>
                    <a:pt x="0" y="170746"/>
                    <a:pt x="16703" y="154115"/>
                    <a:pt x="37204" y="154115"/>
                  </a:cubicBezTo>
                  <a:close/>
                  <a:moveTo>
                    <a:pt x="281805" y="51936"/>
                  </a:moveTo>
                  <a:lnTo>
                    <a:pt x="592197" y="51936"/>
                  </a:lnTo>
                  <a:cubicBezTo>
                    <a:pt x="601158" y="51936"/>
                    <a:pt x="608415" y="59231"/>
                    <a:pt x="608415" y="68179"/>
                  </a:cubicBezTo>
                  <a:lnTo>
                    <a:pt x="608415" y="273407"/>
                  </a:lnTo>
                  <a:cubicBezTo>
                    <a:pt x="608415" y="282355"/>
                    <a:pt x="601158" y="289601"/>
                    <a:pt x="592197" y="289601"/>
                  </a:cubicBezTo>
                  <a:lnTo>
                    <a:pt x="347848" y="289601"/>
                  </a:lnTo>
                  <a:cubicBezTo>
                    <a:pt x="360219" y="284008"/>
                    <a:pt x="368937" y="271510"/>
                    <a:pt x="368937" y="257066"/>
                  </a:cubicBezTo>
                  <a:cubicBezTo>
                    <a:pt x="368937" y="249285"/>
                    <a:pt x="366404" y="242088"/>
                    <a:pt x="362167" y="236252"/>
                  </a:cubicBezTo>
                  <a:lnTo>
                    <a:pt x="424460" y="159997"/>
                  </a:lnTo>
                  <a:cubicBezTo>
                    <a:pt x="428405" y="155182"/>
                    <a:pt x="427772" y="148130"/>
                    <a:pt x="423047" y="144142"/>
                  </a:cubicBezTo>
                  <a:cubicBezTo>
                    <a:pt x="418177" y="140009"/>
                    <a:pt x="410677" y="140933"/>
                    <a:pt x="406683" y="145844"/>
                  </a:cubicBezTo>
                  <a:lnTo>
                    <a:pt x="343660" y="222927"/>
                  </a:lnTo>
                  <a:cubicBezTo>
                    <a:pt x="340299" y="221954"/>
                    <a:pt x="336792" y="221370"/>
                    <a:pt x="333140" y="221370"/>
                  </a:cubicBezTo>
                  <a:lnTo>
                    <a:pt x="333140" y="221468"/>
                  </a:lnTo>
                  <a:lnTo>
                    <a:pt x="280247" y="221468"/>
                  </a:lnTo>
                  <a:lnTo>
                    <a:pt x="265538" y="202890"/>
                  </a:lnTo>
                  <a:lnTo>
                    <a:pt x="265538" y="68179"/>
                  </a:lnTo>
                  <a:cubicBezTo>
                    <a:pt x="265538" y="59231"/>
                    <a:pt x="272844" y="51936"/>
                    <a:pt x="281805" y="51936"/>
                  </a:cubicBezTo>
                  <a:close/>
                  <a:moveTo>
                    <a:pt x="130688" y="0"/>
                  </a:moveTo>
                  <a:cubicBezTo>
                    <a:pt x="167400" y="0"/>
                    <a:pt x="197161" y="29729"/>
                    <a:pt x="197161" y="66402"/>
                  </a:cubicBezTo>
                  <a:cubicBezTo>
                    <a:pt x="197161" y="103075"/>
                    <a:pt x="167400" y="132804"/>
                    <a:pt x="130688" y="132804"/>
                  </a:cubicBezTo>
                  <a:cubicBezTo>
                    <a:pt x="93976" y="132804"/>
                    <a:pt x="64215" y="103075"/>
                    <a:pt x="64215" y="66402"/>
                  </a:cubicBezTo>
                  <a:cubicBezTo>
                    <a:pt x="64215" y="29729"/>
                    <a:pt x="93976" y="0"/>
                    <a:pt x="1306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pointer-spot-tool-for-maps_40028">
              <a:extLst>
                <a:ext uri="{FF2B5EF4-FFF2-40B4-BE49-F238E27FC236}">
                  <a16:creationId xmlns:a16="http://schemas.microsoft.com/office/drawing/2014/main" id="{8D464EFB-CA16-42CC-92FD-D3EB8DA79BFF}"/>
                </a:ext>
              </a:extLst>
            </p:cNvPr>
            <p:cNvSpPr/>
            <p:nvPr/>
          </p:nvSpPr>
          <p:spPr>
            <a:xfrm>
              <a:off x="4359711" y="4249681"/>
              <a:ext cx="556030" cy="609685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dollar-bag_17794">
              <a:extLst>
                <a:ext uri="{FF2B5EF4-FFF2-40B4-BE49-F238E27FC236}">
                  <a16:creationId xmlns:a16="http://schemas.microsoft.com/office/drawing/2014/main" id="{BFD16478-9745-4A3C-8EAD-4C0D4097E244}"/>
                </a:ext>
              </a:extLst>
            </p:cNvPr>
            <p:cNvSpPr/>
            <p:nvPr/>
          </p:nvSpPr>
          <p:spPr>
            <a:xfrm>
              <a:off x="3252578" y="4249681"/>
              <a:ext cx="472098" cy="609685"/>
            </a:xfrm>
            <a:custGeom>
              <a:avLst/>
              <a:gdLst>
                <a:gd name="T0" fmla="*/ 3250 w 3635"/>
                <a:gd name="T1" fmla="*/ 2043 h 4701"/>
                <a:gd name="T2" fmla="*/ 2365 w 3635"/>
                <a:gd name="T3" fmla="*/ 1417 h 4701"/>
                <a:gd name="T4" fmla="*/ 2500 w 3635"/>
                <a:gd name="T5" fmla="*/ 1414 h 4701"/>
                <a:gd name="T6" fmla="*/ 3193 w 3635"/>
                <a:gd name="T7" fmla="*/ 1490 h 4701"/>
                <a:gd name="T8" fmla="*/ 3332 w 3635"/>
                <a:gd name="T9" fmla="*/ 1453 h 4701"/>
                <a:gd name="T10" fmla="*/ 2904 w 3635"/>
                <a:gd name="T11" fmla="*/ 1344 h 4701"/>
                <a:gd name="T12" fmla="*/ 2345 w 3635"/>
                <a:gd name="T13" fmla="*/ 1358 h 4701"/>
                <a:gd name="T14" fmla="*/ 2555 w 3635"/>
                <a:gd name="T15" fmla="*/ 1321 h 4701"/>
                <a:gd name="T16" fmla="*/ 3115 w 3635"/>
                <a:gd name="T17" fmla="*/ 1087 h 4701"/>
                <a:gd name="T18" fmla="*/ 3164 w 3635"/>
                <a:gd name="T19" fmla="*/ 986 h 4701"/>
                <a:gd name="T20" fmla="*/ 2816 w 3635"/>
                <a:gd name="T21" fmla="*/ 1081 h 4701"/>
                <a:gd name="T22" fmla="*/ 2629 w 3635"/>
                <a:gd name="T23" fmla="*/ 1209 h 4701"/>
                <a:gd name="T24" fmla="*/ 2181 w 3635"/>
                <a:gd name="T25" fmla="*/ 1292 h 4701"/>
                <a:gd name="T26" fmla="*/ 2603 w 3635"/>
                <a:gd name="T27" fmla="*/ 126 h 4701"/>
                <a:gd name="T28" fmla="*/ 2312 w 3635"/>
                <a:gd name="T29" fmla="*/ 78 h 4701"/>
                <a:gd name="T30" fmla="*/ 1847 w 3635"/>
                <a:gd name="T31" fmla="*/ 174 h 4701"/>
                <a:gd name="T32" fmla="*/ 1664 w 3635"/>
                <a:gd name="T33" fmla="*/ 170 h 4701"/>
                <a:gd name="T34" fmla="*/ 1483 w 3635"/>
                <a:gd name="T35" fmla="*/ 165 h 4701"/>
                <a:gd name="T36" fmla="*/ 893 w 3635"/>
                <a:gd name="T37" fmla="*/ 359 h 4701"/>
                <a:gd name="T38" fmla="*/ 1466 w 3635"/>
                <a:gd name="T39" fmla="*/ 1398 h 4701"/>
                <a:gd name="T40" fmla="*/ 115 w 3635"/>
                <a:gd name="T41" fmla="*/ 2775 h 4701"/>
                <a:gd name="T42" fmla="*/ 402 w 3635"/>
                <a:gd name="T43" fmla="*/ 4149 h 4701"/>
                <a:gd name="T44" fmla="*/ 1817 w 3635"/>
                <a:gd name="T45" fmla="*/ 4701 h 4701"/>
                <a:gd name="T46" fmla="*/ 3515 w 3635"/>
                <a:gd name="T47" fmla="*/ 3556 h 4701"/>
                <a:gd name="T48" fmla="*/ 3250 w 3635"/>
                <a:gd name="T49" fmla="*/ 2043 h 4701"/>
                <a:gd name="T50" fmla="*/ 1605 w 3635"/>
                <a:gd name="T51" fmla="*/ 329 h 4701"/>
                <a:gd name="T52" fmla="*/ 1781 w 3635"/>
                <a:gd name="T53" fmla="*/ 333 h 4701"/>
                <a:gd name="T54" fmla="*/ 1970 w 3635"/>
                <a:gd name="T55" fmla="*/ 338 h 4701"/>
                <a:gd name="T56" fmla="*/ 2287 w 3635"/>
                <a:gd name="T57" fmla="*/ 306 h 4701"/>
                <a:gd name="T58" fmla="*/ 2077 w 3635"/>
                <a:gd name="T59" fmla="*/ 444 h 4701"/>
                <a:gd name="T60" fmla="*/ 1157 w 3635"/>
                <a:gd name="T61" fmla="*/ 446 h 4701"/>
                <a:gd name="T62" fmla="*/ 1605 w 3635"/>
                <a:gd name="T63" fmla="*/ 329 h 4701"/>
                <a:gd name="T64" fmla="*/ 1874 w 3635"/>
                <a:gd name="T65" fmla="*/ 3776 h 4701"/>
                <a:gd name="T66" fmla="*/ 1874 w 3635"/>
                <a:gd name="T67" fmla="*/ 4034 h 4701"/>
                <a:gd name="T68" fmla="*/ 1717 w 3635"/>
                <a:gd name="T69" fmla="*/ 4034 h 4701"/>
                <a:gd name="T70" fmla="*/ 1717 w 3635"/>
                <a:gd name="T71" fmla="*/ 3786 h 4701"/>
                <a:gd name="T72" fmla="*/ 1340 w 3635"/>
                <a:gd name="T73" fmla="*/ 3677 h 4701"/>
                <a:gd name="T74" fmla="*/ 1400 w 3635"/>
                <a:gd name="T75" fmla="*/ 3510 h 4701"/>
                <a:gd name="T76" fmla="*/ 1755 w 3635"/>
                <a:gd name="T77" fmla="*/ 3617 h 4701"/>
                <a:gd name="T78" fmla="*/ 2034 w 3635"/>
                <a:gd name="T79" fmla="*/ 3374 h 4701"/>
                <a:gd name="T80" fmla="*/ 1769 w 3635"/>
                <a:gd name="T81" fmla="*/ 3079 h 4701"/>
                <a:gd name="T82" fmla="*/ 1360 w 3635"/>
                <a:gd name="T83" fmla="*/ 2647 h 4701"/>
                <a:gd name="T84" fmla="*/ 1732 w 3635"/>
                <a:gd name="T85" fmla="*/ 2248 h 4701"/>
                <a:gd name="T86" fmla="*/ 1732 w 3635"/>
                <a:gd name="T87" fmla="*/ 2000 h 4701"/>
                <a:gd name="T88" fmla="*/ 1889 w 3635"/>
                <a:gd name="T89" fmla="*/ 2000 h 4701"/>
                <a:gd name="T90" fmla="*/ 1888 w 3635"/>
                <a:gd name="T91" fmla="*/ 2240 h 4701"/>
                <a:gd name="T92" fmla="*/ 2211 w 3635"/>
                <a:gd name="T93" fmla="*/ 2327 h 4701"/>
                <a:gd name="T94" fmla="*/ 2149 w 3635"/>
                <a:gd name="T95" fmla="*/ 2491 h 4701"/>
                <a:gd name="T96" fmla="*/ 1836 w 3635"/>
                <a:gd name="T97" fmla="*/ 2404 h 4701"/>
                <a:gd name="T98" fmla="*/ 1589 w 3635"/>
                <a:gd name="T99" fmla="*/ 2620 h 4701"/>
                <a:gd name="T100" fmla="*/ 1881 w 3635"/>
                <a:gd name="T101" fmla="*/ 2902 h 4701"/>
                <a:gd name="T102" fmla="*/ 2265 w 3635"/>
                <a:gd name="T103" fmla="*/ 3354 h 4701"/>
                <a:gd name="T104" fmla="*/ 1874 w 3635"/>
                <a:gd name="T105" fmla="*/ 3776 h 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5" h="4701">
                  <a:moveTo>
                    <a:pt x="3250" y="2043"/>
                  </a:moveTo>
                  <a:cubicBezTo>
                    <a:pt x="3034" y="1723"/>
                    <a:pt x="2729" y="1509"/>
                    <a:pt x="2365" y="1417"/>
                  </a:cubicBezTo>
                  <a:cubicBezTo>
                    <a:pt x="2410" y="1417"/>
                    <a:pt x="2456" y="1416"/>
                    <a:pt x="2500" y="1414"/>
                  </a:cubicBezTo>
                  <a:cubicBezTo>
                    <a:pt x="2679" y="1408"/>
                    <a:pt x="3072" y="1316"/>
                    <a:pt x="3193" y="1490"/>
                  </a:cubicBezTo>
                  <a:cubicBezTo>
                    <a:pt x="3217" y="1524"/>
                    <a:pt x="3342" y="1468"/>
                    <a:pt x="3332" y="1453"/>
                  </a:cubicBezTo>
                  <a:cubicBezTo>
                    <a:pt x="3242" y="1324"/>
                    <a:pt x="3042" y="1341"/>
                    <a:pt x="2904" y="1344"/>
                  </a:cubicBezTo>
                  <a:cubicBezTo>
                    <a:pt x="2730" y="1349"/>
                    <a:pt x="2528" y="1384"/>
                    <a:pt x="2345" y="1358"/>
                  </a:cubicBezTo>
                  <a:cubicBezTo>
                    <a:pt x="2415" y="1351"/>
                    <a:pt x="2485" y="1340"/>
                    <a:pt x="2555" y="1321"/>
                  </a:cubicBezTo>
                  <a:cubicBezTo>
                    <a:pt x="2757" y="1266"/>
                    <a:pt x="2892" y="1086"/>
                    <a:pt x="3115" y="1087"/>
                  </a:cubicBezTo>
                  <a:cubicBezTo>
                    <a:pt x="3139" y="1081"/>
                    <a:pt x="3202" y="987"/>
                    <a:pt x="3164" y="986"/>
                  </a:cubicBezTo>
                  <a:cubicBezTo>
                    <a:pt x="3034" y="986"/>
                    <a:pt x="2929" y="1016"/>
                    <a:pt x="2816" y="1081"/>
                  </a:cubicBezTo>
                  <a:cubicBezTo>
                    <a:pt x="2751" y="1118"/>
                    <a:pt x="2692" y="1168"/>
                    <a:pt x="2629" y="1209"/>
                  </a:cubicBezTo>
                  <a:cubicBezTo>
                    <a:pt x="2499" y="1292"/>
                    <a:pt x="2336" y="1296"/>
                    <a:pt x="2181" y="1292"/>
                  </a:cubicBezTo>
                  <a:cubicBezTo>
                    <a:pt x="2457" y="910"/>
                    <a:pt x="2694" y="338"/>
                    <a:pt x="2603" y="126"/>
                  </a:cubicBezTo>
                  <a:cubicBezTo>
                    <a:pt x="2560" y="25"/>
                    <a:pt x="2452" y="0"/>
                    <a:pt x="2312" y="78"/>
                  </a:cubicBezTo>
                  <a:cubicBezTo>
                    <a:pt x="2162" y="163"/>
                    <a:pt x="1992" y="174"/>
                    <a:pt x="1847" y="174"/>
                  </a:cubicBezTo>
                  <a:cubicBezTo>
                    <a:pt x="1786" y="174"/>
                    <a:pt x="1724" y="172"/>
                    <a:pt x="1664" y="170"/>
                  </a:cubicBezTo>
                  <a:cubicBezTo>
                    <a:pt x="1603" y="167"/>
                    <a:pt x="1542" y="165"/>
                    <a:pt x="1483" y="165"/>
                  </a:cubicBezTo>
                  <a:cubicBezTo>
                    <a:pt x="1287" y="165"/>
                    <a:pt x="1064" y="188"/>
                    <a:pt x="893" y="359"/>
                  </a:cubicBezTo>
                  <a:cubicBezTo>
                    <a:pt x="759" y="498"/>
                    <a:pt x="939" y="1065"/>
                    <a:pt x="1466" y="1398"/>
                  </a:cubicBezTo>
                  <a:cubicBezTo>
                    <a:pt x="532" y="1536"/>
                    <a:pt x="256" y="2162"/>
                    <a:pt x="115" y="2775"/>
                  </a:cubicBezTo>
                  <a:cubicBezTo>
                    <a:pt x="0" y="3275"/>
                    <a:pt x="105" y="3776"/>
                    <a:pt x="402" y="4149"/>
                  </a:cubicBezTo>
                  <a:cubicBezTo>
                    <a:pt x="686" y="4505"/>
                    <a:pt x="1337" y="4701"/>
                    <a:pt x="1817" y="4701"/>
                  </a:cubicBezTo>
                  <a:cubicBezTo>
                    <a:pt x="2946" y="4701"/>
                    <a:pt x="3375" y="4232"/>
                    <a:pt x="3515" y="3556"/>
                  </a:cubicBezTo>
                  <a:cubicBezTo>
                    <a:pt x="3635" y="3033"/>
                    <a:pt x="3536" y="2467"/>
                    <a:pt x="3250" y="2043"/>
                  </a:cubicBezTo>
                  <a:close/>
                  <a:moveTo>
                    <a:pt x="1605" y="329"/>
                  </a:moveTo>
                  <a:cubicBezTo>
                    <a:pt x="1663" y="329"/>
                    <a:pt x="1722" y="331"/>
                    <a:pt x="1781" y="333"/>
                  </a:cubicBezTo>
                  <a:cubicBezTo>
                    <a:pt x="1844" y="335"/>
                    <a:pt x="1907" y="338"/>
                    <a:pt x="1970" y="338"/>
                  </a:cubicBezTo>
                  <a:cubicBezTo>
                    <a:pt x="2064" y="338"/>
                    <a:pt x="2174" y="332"/>
                    <a:pt x="2287" y="306"/>
                  </a:cubicBezTo>
                  <a:cubicBezTo>
                    <a:pt x="2216" y="349"/>
                    <a:pt x="2145" y="396"/>
                    <a:pt x="2077" y="444"/>
                  </a:cubicBezTo>
                  <a:cubicBezTo>
                    <a:pt x="1745" y="672"/>
                    <a:pt x="1482" y="852"/>
                    <a:pt x="1157" y="446"/>
                  </a:cubicBezTo>
                  <a:cubicBezTo>
                    <a:pt x="1285" y="345"/>
                    <a:pt x="1447" y="329"/>
                    <a:pt x="1605" y="329"/>
                  </a:cubicBezTo>
                  <a:close/>
                  <a:moveTo>
                    <a:pt x="1874" y="3776"/>
                  </a:moveTo>
                  <a:lnTo>
                    <a:pt x="1874" y="4034"/>
                  </a:lnTo>
                  <a:lnTo>
                    <a:pt x="1717" y="4034"/>
                  </a:lnTo>
                  <a:lnTo>
                    <a:pt x="1717" y="3786"/>
                  </a:lnTo>
                  <a:cubicBezTo>
                    <a:pt x="1574" y="3783"/>
                    <a:pt x="1427" y="3738"/>
                    <a:pt x="1340" y="3677"/>
                  </a:cubicBezTo>
                  <a:lnTo>
                    <a:pt x="1400" y="3510"/>
                  </a:lnTo>
                  <a:cubicBezTo>
                    <a:pt x="1487" y="3567"/>
                    <a:pt x="1616" y="3617"/>
                    <a:pt x="1755" y="3617"/>
                  </a:cubicBezTo>
                  <a:cubicBezTo>
                    <a:pt x="1930" y="3617"/>
                    <a:pt x="2034" y="3515"/>
                    <a:pt x="2034" y="3374"/>
                  </a:cubicBezTo>
                  <a:cubicBezTo>
                    <a:pt x="2034" y="3238"/>
                    <a:pt x="1953" y="3153"/>
                    <a:pt x="1769" y="3079"/>
                  </a:cubicBezTo>
                  <a:cubicBezTo>
                    <a:pt x="1517" y="2979"/>
                    <a:pt x="1360" y="2863"/>
                    <a:pt x="1360" y="2647"/>
                  </a:cubicBezTo>
                  <a:cubicBezTo>
                    <a:pt x="1360" y="2441"/>
                    <a:pt x="1506" y="2285"/>
                    <a:pt x="1732" y="2248"/>
                  </a:cubicBezTo>
                  <a:lnTo>
                    <a:pt x="1732" y="2000"/>
                  </a:lnTo>
                  <a:lnTo>
                    <a:pt x="1889" y="2000"/>
                  </a:lnTo>
                  <a:lnTo>
                    <a:pt x="1888" y="2240"/>
                  </a:lnTo>
                  <a:cubicBezTo>
                    <a:pt x="2035" y="2245"/>
                    <a:pt x="2136" y="2285"/>
                    <a:pt x="2211" y="2327"/>
                  </a:cubicBezTo>
                  <a:lnTo>
                    <a:pt x="2149" y="2491"/>
                  </a:lnTo>
                  <a:cubicBezTo>
                    <a:pt x="2097" y="2461"/>
                    <a:pt x="1995" y="2404"/>
                    <a:pt x="1836" y="2404"/>
                  </a:cubicBezTo>
                  <a:cubicBezTo>
                    <a:pt x="1645" y="2404"/>
                    <a:pt x="1589" y="2518"/>
                    <a:pt x="1589" y="2620"/>
                  </a:cubicBezTo>
                  <a:cubicBezTo>
                    <a:pt x="1589" y="2746"/>
                    <a:pt x="1665" y="2811"/>
                    <a:pt x="1881" y="2902"/>
                  </a:cubicBezTo>
                  <a:cubicBezTo>
                    <a:pt x="2136" y="3007"/>
                    <a:pt x="2265" y="3133"/>
                    <a:pt x="2265" y="3354"/>
                  </a:cubicBezTo>
                  <a:cubicBezTo>
                    <a:pt x="2265" y="3552"/>
                    <a:pt x="2129" y="3736"/>
                    <a:pt x="1874" y="37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user_158961">
              <a:extLst>
                <a:ext uri="{FF2B5EF4-FFF2-40B4-BE49-F238E27FC236}">
                  <a16:creationId xmlns:a16="http://schemas.microsoft.com/office/drawing/2014/main" id="{46353E79-AD64-4BB7-A29A-AC995F314FA0}"/>
                </a:ext>
              </a:extLst>
            </p:cNvPr>
            <p:cNvSpPr/>
            <p:nvPr/>
          </p:nvSpPr>
          <p:spPr>
            <a:xfrm>
              <a:off x="2007858" y="4249681"/>
              <a:ext cx="609685" cy="437524"/>
            </a:xfrm>
            <a:custGeom>
              <a:avLst/>
              <a:gdLst>
                <a:gd name="connsiteX0" fmla="*/ 533228 w 606862"/>
                <a:gd name="connsiteY0" fmla="*/ 69781 h 435499"/>
                <a:gd name="connsiteX1" fmla="*/ 528214 w 606862"/>
                <a:gd name="connsiteY1" fmla="*/ 81924 h 435499"/>
                <a:gd name="connsiteX2" fmla="*/ 515122 w 606862"/>
                <a:gd name="connsiteY2" fmla="*/ 82851 h 435499"/>
                <a:gd name="connsiteX3" fmla="*/ 513543 w 606862"/>
                <a:gd name="connsiteY3" fmla="*/ 87671 h 435499"/>
                <a:gd name="connsiteX4" fmla="*/ 523571 w 606862"/>
                <a:gd name="connsiteY4" fmla="*/ 96107 h 435499"/>
                <a:gd name="connsiteX5" fmla="*/ 520414 w 606862"/>
                <a:gd name="connsiteY5" fmla="*/ 108806 h 435499"/>
                <a:gd name="connsiteX6" fmla="*/ 524500 w 606862"/>
                <a:gd name="connsiteY6" fmla="*/ 111773 h 435499"/>
                <a:gd name="connsiteX7" fmla="*/ 535643 w 606862"/>
                <a:gd name="connsiteY7" fmla="*/ 104913 h 435499"/>
                <a:gd name="connsiteX8" fmla="*/ 546785 w 606862"/>
                <a:gd name="connsiteY8" fmla="*/ 111773 h 435499"/>
                <a:gd name="connsiteX9" fmla="*/ 550871 w 606862"/>
                <a:gd name="connsiteY9" fmla="*/ 108806 h 435499"/>
                <a:gd name="connsiteX10" fmla="*/ 547807 w 606862"/>
                <a:gd name="connsiteY10" fmla="*/ 96107 h 435499"/>
                <a:gd name="connsiteX11" fmla="*/ 557835 w 606862"/>
                <a:gd name="connsiteY11" fmla="*/ 87671 h 435499"/>
                <a:gd name="connsiteX12" fmla="*/ 556349 w 606862"/>
                <a:gd name="connsiteY12" fmla="*/ 82851 h 435499"/>
                <a:gd name="connsiteX13" fmla="*/ 543257 w 606862"/>
                <a:gd name="connsiteY13" fmla="*/ 81924 h 435499"/>
                <a:gd name="connsiteX14" fmla="*/ 538242 w 606862"/>
                <a:gd name="connsiteY14" fmla="*/ 69781 h 435499"/>
                <a:gd name="connsiteX15" fmla="*/ 533228 w 606862"/>
                <a:gd name="connsiteY15" fmla="*/ 69781 h 435499"/>
                <a:gd name="connsiteX16" fmla="*/ 474173 w 606862"/>
                <a:gd name="connsiteY16" fmla="*/ 69781 h 435499"/>
                <a:gd name="connsiteX17" fmla="*/ 469159 w 606862"/>
                <a:gd name="connsiteY17" fmla="*/ 81924 h 435499"/>
                <a:gd name="connsiteX18" fmla="*/ 456066 w 606862"/>
                <a:gd name="connsiteY18" fmla="*/ 82851 h 435499"/>
                <a:gd name="connsiteX19" fmla="*/ 454488 w 606862"/>
                <a:gd name="connsiteY19" fmla="*/ 87671 h 435499"/>
                <a:gd name="connsiteX20" fmla="*/ 464516 w 606862"/>
                <a:gd name="connsiteY20" fmla="*/ 96107 h 435499"/>
                <a:gd name="connsiteX21" fmla="*/ 461359 w 606862"/>
                <a:gd name="connsiteY21" fmla="*/ 108806 h 435499"/>
                <a:gd name="connsiteX22" fmla="*/ 465445 w 606862"/>
                <a:gd name="connsiteY22" fmla="*/ 111773 h 435499"/>
                <a:gd name="connsiteX23" fmla="*/ 476587 w 606862"/>
                <a:gd name="connsiteY23" fmla="*/ 104913 h 435499"/>
                <a:gd name="connsiteX24" fmla="*/ 487730 w 606862"/>
                <a:gd name="connsiteY24" fmla="*/ 111773 h 435499"/>
                <a:gd name="connsiteX25" fmla="*/ 491815 w 606862"/>
                <a:gd name="connsiteY25" fmla="*/ 108806 h 435499"/>
                <a:gd name="connsiteX26" fmla="*/ 488751 w 606862"/>
                <a:gd name="connsiteY26" fmla="*/ 96107 h 435499"/>
                <a:gd name="connsiteX27" fmla="*/ 498779 w 606862"/>
                <a:gd name="connsiteY27" fmla="*/ 87671 h 435499"/>
                <a:gd name="connsiteX28" fmla="*/ 497294 w 606862"/>
                <a:gd name="connsiteY28" fmla="*/ 82851 h 435499"/>
                <a:gd name="connsiteX29" fmla="*/ 484201 w 606862"/>
                <a:gd name="connsiteY29" fmla="*/ 81924 h 435499"/>
                <a:gd name="connsiteX30" fmla="*/ 479187 w 606862"/>
                <a:gd name="connsiteY30" fmla="*/ 69781 h 435499"/>
                <a:gd name="connsiteX31" fmla="*/ 474173 w 606862"/>
                <a:gd name="connsiteY31" fmla="*/ 69781 h 435499"/>
                <a:gd name="connsiteX32" fmla="*/ 415117 w 606862"/>
                <a:gd name="connsiteY32" fmla="*/ 69781 h 435499"/>
                <a:gd name="connsiteX33" fmla="*/ 410103 w 606862"/>
                <a:gd name="connsiteY33" fmla="*/ 81924 h 435499"/>
                <a:gd name="connsiteX34" fmla="*/ 397011 w 606862"/>
                <a:gd name="connsiteY34" fmla="*/ 82851 h 435499"/>
                <a:gd name="connsiteX35" fmla="*/ 395432 w 606862"/>
                <a:gd name="connsiteY35" fmla="*/ 87671 h 435499"/>
                <a:gd name="connsiteX36" fmla="*/ 405460 w 606862"/>
                <a:gd name="connsiteY36" fmla="*/ 96107 h 435499"/>
                <a:gd name="connsiteX37" fmla="*/ 402303 w 606862"/>
                <a:gd name="connsiteY37" fmla="*/ 108806 h 435499"/>
                <a:gd name="connsiteX38" fmla="*/ 406389 w 606862"/>
                <a:gd name="connsiteY38" fmla="*/ 111773 h 435499"/>
                <a:gd name="connsiteX39" fmla="*/ 417532 w 606862"/>
                <a:gd name="connsiteY39" fmla="*/ 104913 h 435499"/>
                <a:gd name="connsiteX40" fmla="*/ 428674 w 606862"/>
                <a:gd name="connsiteY40" fmla="*/ 111773 h 435499"/>
                <a:gd name="connsiteX41" fmla="*/ 432760 w 606862"/>
                <a:gd name="connsiteY41" fmla="*/ 108806 h 435499"/>
                <a:gd name="connsiteX42" fmla="*/ 429696 w 606862"/>
                <a:gd name="connsiteY42" fmla="*/ 96107 h 435499"/>
                <a:gd name="connsiteX43" fmla="*/ 439724 w 606862"/>
                <a:gd name="connsiteY43" fmla="*/ 87671 h 435499"/>
                <a:gd name="connsiteX44" fmla="*/ 438238 w 606862"/>
                <a:gd name="connsiteY44" fmla="*/ 82851 h 435499"/>
                <a:gd name="connsiteX45" fmla="*/ 425146 w 606862"/>
                <a:gd name="connsiteY45" fmla="*/ 81924 h 435499"/>
                <a:gd name="connsiteX46" fmla="*/ 420132 w 606862"/>
                <a:gd name="connsiteY46" fmla="*/ 69781 h 435499"/>
                <a:gd name="connsiteX47" fmla="*/ 415117 w 606862"/>
                <a:gd name="connsiteY47" fmla="*/ 69781 h 435499"/>
                <a:gd name="connsiteX48" fmla="*/ 436010 w 606862"/>
                <a:gd name="connsiteY48" fmla="*/ 3780 h 435499"/>
                <a:gd name="connsiteX49" fmla="*/ 517257 w 606862"/>
                <a:gd name="connsiteY49" fmla="*/ 3780 h 435499"/>
                <a:gd name="connsiteX50" fmla="*/ 606862 w 606862"/>
                <a:gd name="connsiteY50" fmla="*/ 93140 h 435499"/>
                <a:gd name="connsiteX51" fmla="*/ 517257 w 606862"/>
                <a:gd name="connsiteY51" fmla="*/ 182594 h 435499"/>
                <a:gd name="connsiteX52" fmla="*/ 456438 w 606862"/>
                <a:gd name="connsiteY52" fmla="*/ 182594 h 435499"/>
                <a:gd name="connsiteX53" fmla="*/ 415210 w 606862"/>
                <a:gd name="connsiteY53" fmla="*/ 223751 h 435499"/>
                <a:gd name="connsiteX54" fmla="*/ 407689 w 606862"/>
                <a:gd name="connsiteY54" fmla="*/ 220692 h 435499"/>
                <a:gd name="connsiteX55" fmla="*/ 407689 w 606862"/>
                <a:gd name="connsiteY55" fmla="*/ 178051 h 435499"/>
                <a:gd name="connsiteX56" fmla="*/ 346405 w 606862"/>
                <a:gd name="connsiteY56" fmla="*/ 93233 h 435499"/>
                <a:gd name="connsiteX57" fmla="*/ 436010 w 606862"/>
                <a:gd name="connsiteY57" fmla="*/ 3780 h 435499"/>
                <a:gd name="connsiteX58" fmla="*/ 140854 w 606862"/>
                <a:gd name="connsiteY58" fmla="*/ 207 h 435499"/>
                <a:gd name="connsiteX59" fmla="*/ 216621 w 606862"/>
                <a:gd name="connsiteY59" fmla="*/ 856 h 435499"/>
                <a:gd name="connsiteX60" fmla="*/ 272145 w 606862"/>
                <a:gd name="connsiteY60" fmla="*/ 33762 h 435499"/>
                <a:gd name="connsiteX61" fmla="*/ 302693 w 606862"/>
                <a:gd name="connsiteY61" fmla="*/ 122934 h 435499"/>
                <a:gd name="connsiteX62" fmla="*/ 310400 w 606862"/>
                <a:gd name="connsiteY62" fmla="*/ 158343 h 435499"/>
                <a:gd name="connsiteX63" fmla="*/ 293130 w 606862"/>
                <a:gd name="connsiteY63" fmla="*/ 188098 h 435499"/>
                <a:gd name="connsiteX64" fmla="*/ 281152 w 606862"/>
                <a:gd name="connsiteY64" fmla="*/ 220819 h 435499"/>
                <a:gd name="connsiteX65" fmla="*/ 281152 w 606862"/>
                <a:gd name="connsiteY65" fmla="*/ 260863 h 435499"/>
                <a:gd name="connsiteX66" fmla="*/ 283287 w 606862"/>
                <a:gd name="connsiteY66" fmla="*/ 264385 h 435499"/>
                <a:gd name="connsiteX67" fmla="*/ 407057 w 606862"/>
                <a:gd name="connsiteY67" fmla="*/ 343732 h 435499"/>
                <a:gd name="connsiteX68" fmla="*/ 422192 w 606862"/>
                <a:gd name="connsiteY68" fmla="*/ 375989 h 435499"/>
                <a:gd name="connsiteX69" fmla="*/ 422192 w 606862"/>
                <a:gd name="connsiteY69" fmla="*/ 435406 h 435499"/>
                <a:gd name="connsiteX70" fmla="*/ 238533 w 606862"/>
                <a:gd name="connsiteY70" fmla="*/ 435406 h 435499"/>
                <a:gd name="connsiteX71" fmla="*/ 220520 w 606862"/>
                <a:gd name="connsiteY71" fmla="*/ 352816 h 435499"/>
                <a:gd name="connsiteX72" fmla="*/ 210957 w 606862"/>
                <a:gd name="connsiteY72" fmla="*/ 299331 h 435499"/>
                <a:gd name="connsiteX73" fmla="*/ 201393 w 606862"/>
                <a:gd name="connsiteY73" fmla="*/ 352816 h 435499"/>
                <a:gd name="connsiteX74" fmla="*/ 183566 w 606862"/>
                <a:gd name="connsiteY74" fmla="*/ 435499 h 435499"/>
                <a:gd name="connsiteX75" fmla="*/ 0 w 606862"/>
                <a:gd name="connsiteY75" fmla="*/ 435499 h 435499"/>
                <a:gd name="connsiteX76" fmla="*/ 0 w 606862"/>
                <a:gd name="connsiteY76" fmla="*/ 376082 h 435499"/>
                <a:gd name="connsiteX77" fmla="*/ 15135 w 606862"/>
                <a:gd name="connsiteY77" fmla="*/ 343824 h 435499"/>
                <a:gd name="connsiteX78" fmla="*/ 138905 w 606862"/>
                <a:gd name="connsiteY78" fmla="*/ 264478 h 435499"/>
                <a:gd name="connsiteX79" fmla="*/ 141040 w 606862"/>
                <a:gd name="connsiteY79" fmla="*/ 261049 h 435499"/>
                <a:gd name="connsiteX80" fmla="*/ 141040 w 606862"/>
                <a:gd name="connsiteY80" fmla="*/ 221005 h 435499"/>
                <a:gd name="connsiteX81" fmla="*/ 128970 w 606862"/>
                <a:gd name="connsiteY81" fmla="*/ 188191 h 435499"/>
                <a:gd name="connsiteX82" fmla="*/ 111792 w 606862"/>
                <a:gd name="connsiteY82" fmla="*/ 158436 h 435499"/>
                <a:gd name="connsiteX83" fmla="*/ 118942 w 606862"/>
                <a:gd name="connsiteY83" fmla="*/ 123120 h 435499"/>
                <a:gd name="connsiteX84" fmla="*/ 149397 w 606862"/>
                <a:gd name="connsiteY84" fmla="*/ 18560 h 435499"/>
                <a:gd name="connsiteX85" fmla="*/ 140854 w 606862"/>
                <a:gd name="connsiteY85" fmla="*/ 207 h 43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06862" h="435499">
                  <a:moveTo>
                    <a:pt x="533228" y="69781"/>
                  </a:moveTo>
                  <a:lnTo>
                    <a:pt x="528214" y="81924"/>
                  </a:lnTo>
                  <a:lnTo>
                    <a:pt x="515122" y="82851"/>
                  </a:lnTo>
                  <a:cubicBezTo>
                    <a:pt x="512615" y="83036"/>
                    <a:pt x="511686" y="86095"/>
                    <a:pt x="513543" y="87671"/>
                  </a:cubicBezTo>
                  <a:lnTo>
                    <a:pt x="523571" y="96107"/>
                  </a:lnTo>
                  <a:lnTo>
                    <a:pt x="520414" y="108806"/>
                  </a:lnTo>
                  <a:cubicBezTo>
                    <a:pt x="519857" y="111217"/>
                    <a:pt x="522457" y="113163"/>
                    <a:pt x="524500" y="111773"/>
                  </a:cubicBezTo>
                  <a:lnTo>
                    <a:pt x="535643" y="104913"/>
                  </a:lnTo>
                  <a:lnTo>
                    <a:pt x="546785" y="111773"/>
                  </a:lnTo>
                  <a:cubicBezTo>
                    <a:pt x="548921" y="113163"/>
                    <a:pt x="551521" y="111217"/>
                    <a:pt x="550871" y="108806"/>
                  </a:cubicBezTo>
                  <a:lnTo>
                    <a:pt x="547807" y="96107"/>
                  </a:lnTo>
                  <a:lnTo>
                    <a:pt x="557835" y="87671"/>
                  </a:lnTo>
                  <a:cubicBezTo>
                    <a:pt x="559785" y="86095"/>
                    <a:pt x="558856" y="83036"/>
                    <a:pt x="556349" y="82851"/>
                  </a:cubicBezTo>
                  <a:lnTo>
                    <a:pt x="543257" y="81924"/>
                  </a:lnTo>
                  <a:lnTo>
                    <a:pt x="538242" y="69781"/>
                  </a:lnTo>
                  <a:cubicBezTo>
                    <a:pt x="537407" y="67463"/>
                    <a:pt x="534157" y="67463"/>
                    <a:pt x="533228" y="69781"/>
                  </a:cubicBezTo>
                  <a:close/>
                  <a:moveTo>
                    <a:pt x="474173" y="69781"/>
                  </a:moveTo>
                  <a:lnTo>
                    <a:pt x="469159" y="81924"/>
                  </a:lnTo>
                  <a:lnTo>
                    <a:pt x="456066" y="82851"/>
                  </a:lnTo>
                  <a:cubicBezTo>
                    <a:pt x="453559" y="83036"/>
                    <a:pt x="452631" y="86095"/>
                    <a:pt x="454488" y="87671"/>
                  </a:cubicBezTo>
                  <a:lnTo>
                    <a:pt x="464516" y="96107"/>
                  </a:lnTo>
                  <a:lnTo>
                    <a:pt x="461359" y="108806"/>
                  </a:lnTo>
                  <a:cubicBezTo>
                    <a:pt x="460802" y="111217"/>
                    <a:pt x="463402" y="113163"/>
                    <a:pt x="465445" y="111773"/>
                  </a:cubicBezTo>
                  <a:lnTo>
                    <a:pt x="476587" y="104913"/>
                  </a:lnTo>
                  <a:lnTo>
                    <a:pt x="487730" y="111773"/>
                  </a:lnTo>
                  <a:cubicBezTo>
                    <a:pt x="489865" y="113163"/>
                    <a:pt x="492465" y="111217"/>
                    <a:pt x="491815" y="108806"/>
                  </a:cubicBezTo>
                  <a:lnTo>
                    <a:pt x="488751" y="96107"/>
                  </a:lnTo>
                  <a:lnTo>
                    <a:pt x="498779" y="87671"/>
                  </a:lnTo>
                  <a:cubicBezTo>
                    <a:pt x="500729" y="86095"/>
                    <a:pt x="499615" y="83036"/>
                    <a:pt x="497294" y="82851"/>
                  </a:cubicBezTo>
                  <a:lnTo>
                    <a:pt x="484201" y="81924"/>
                  </a:lnTo>
                  <a:lnTo>
                    <a:pt x="479187" y="69781"/>
                  </a:lnTo>
                  <a:cubicBezTo>
                    <a:pt x="478351" y="67463"/>
                    <a:pt x="475101" y="67463"/>
                    <a:pt x="474173" y="69781"/>
                  </a:cubicBezTo>
                  <a:close/>
                  <a:moveTo>
                    <a:pt x="415117" y="69781"/>
                  </a:moveTo>
                  <a:lnTo>
                    <a:pt x="410103" y="81924"/>
                  </a:lnTo>
                  <a:lnTo>
                    <a:pt x="397011" y="82851"/>
                  </a:lnTo>
                  <a:cubicBezTo>
                    <a:pt x="394504" y="83036"/>
                    <a:pt x="393575" y="86095"/>
                    <a:pt x="395432" y="87671"/>
                  </a:cubicBezTo>
                  <a:lnTo>
                    <a:pt x="405460" y="96107"/>
                  </a:lnTo>
                  <a:lnTo>
                    <a:pt x="402303" y="108806"/>
                  </a:lnTo>
                  <a:cubicBezTo>
                    <a:pt x="401746" y="111217"/>
                    <a:pt x="404346" y="113163"/>
                    <a:pt x="406389" y="111773"/>
                  </a:cubicBezTo>
                  <a:lnTo>
                    <a:pt x="417532" y="104913"/>
                  </a:lnTo>
                  <a:lnTo>
                    <a:pt x="428674" y="111773"/>
                  </a:lnTo>
                  <a:cubicBezTo>
                    <a:pt x="430810" y="113163"/>
                    <a:pt x="433410" y="111217"/>
                    <a:pt x="432760" y="108806"/>
                  </a:cubicBezTo>
                  <a:lnTo>
                    <a:pt x="429696" y="96107"/>
                  </a:lnTo>
                  <a:lnTo>
                    <a:pt x="439724" y="87671"/>
                  </a:lnTo>
                  <a:cubicBezTo>
                    <a:pt x="441581" y="86095"/>
                    <a:pt x="440560" y="83036"/>
                    <a:pt x="438238" y="82851"/>
                  </a:cubicBezTo>
                  <a:lnTo>
                    <a:pt x="425146" y="81924"/>
                  </a:lnTo>
                  <a:lnTo>
                    <a:pt x="420132" y="69781"/>
                  </a:lnTo>
                  <a:cubicBezTo>
                    <a:pt x="419296" y="67463"/>
                    <a:pt x="416046" y="67463"/>
                    <a:pt x="415117" y="69781"/>
                  </a:cubicBezTo>
                  <a:close/>
                  <a:moveTo>
                    <a:pt x="436010" y="3780"/>
                  </a:moveTo>
                  <a:lnTo>
                    <a:pt x="517257" y="3780"/>
                  </a:lnTo>
                  <a:cubicBezTo>
                    <a:pt x="566749" y="3780"/>
                    <a:pt x="606862" y="43825"/>
                    <a:pt x="606862" y="93140"/>
                  </a:cubicBezTo>
                  <a:cubicBezTo>
                    <a:pt x="606862" y="142548"/>
                    <a:pt x="566749" y="182594"/>
                    <a:pt x="517257" y="182594"/>
                  </a:cubicBezTo>
                  <a:lnTo>
                    <a:pt x="456438" y="182594"/>
                  </a:lnTo>
                  <a:lnTo>
                    <a:pt x="415210" y="223751"/>
                  </a:lnTo>
                  <a:cubicBezTo>
                    <a:pt x="412517" y="226625"/>
                    <a:pt x="407689" y="224678"/>
                    <a:pt x="407689" y="220692"/>
                  </a:cubicBezTo>
                  <a:lnTo>
                    <a:pt x="407689" y="178051"/>
                  </a:lnTo>
                  <a:cubicBezTo>
                    <a:pt x="372126" y="166279"/>
                    <a:pt x="346405" y="132815"/>
                    <a:pt x="346405" y="93233"/>
                  </a:cubicBezTo>
                  <a:cubicBezTo>
                    <a:pt x="346405" y="43825"/>
                    <a:pt x="386518" y="3780"/>
                    <a:pt x="436010" y="3780"/>
                  </a:cubicBezTo>
                  <a:close/>
                  <a:moveTo>
                    <a:pt x="140854" y="207"/>
                  </a:moveTo>
                  <a:cubicBezTo>
                    <a:pt x="140854" y="207"/>
                    <a:pt x="191922" y="5954"/>
                    <a:pt x="216621" y="856"/>
                  </a:cubicBezTo>
                  <a:cubicBezTo>
                    <a:pt x="241412" y="-4335"/>
                    <a:pt x="267874" y="15038"/>
                    <a:pt x="272145" y="33762"/>
                  </a:cubicBezTo>
                  <a:cubicBezTo>
                    <a:pt x="272145" y="33762"/>
                    <a:pt x="322099" y="33948"/>
                    <a:pt x="302693" y="122934"/>
                  </a:cubicBezTo>
                  <a:cubicBezTo>
                    <a:pt x="310493" y="122563"/>
                    <a:pt x="318942" y="128032"/>
                    <a:pt x="310400" y="158343"/>
                  </a:cubicBezTo>
                  <a:cubicBezTo>
                    <a:pt x="303807" y="181331"/>
                    <a:pt x="297772" y="187727"/>
                    <a:pt x="293130" y="188098"/>
                  </a:cubicBezTo>
                  <a:cubicBezTo>
                    <a:pt x="291551" y="198480"/>
                    <a:pt x="287466" y="209974"/>
                    <a:pt x="281152" y="220819"/>
                  </a:cubicBezTo>
                  <a:lnTo>
                    <a:pt x="281152" y="260863"/>
                  </a:lnTo>
                  <a:cubicBezTo>
                    <a:pt x="281152" y="262346"/>
                    <a:pt x="281895" y="263737"/>
                    <a:pt x="283287" y="264385"/>
                  </a:cubicBezTo>
                  <a:cubicBezTo>
                    <a:pt x="294987" y="270133"/>
                    <a:pt x="353204" y="299424"/>
                    <a:pt x="407057" y="343732"/>
                  </a:cubicBezTo>
                  <a:cubicBezTo>
                    <a:pt x="416714" y="351611"/>
                    <a:pt x="422192" y="363476"/>
                    <a:pt x="422192" y="375989"/>
                  </a:cubicBezTo>
                  <a:lnTo>
                    <a:pt x="422192" y="435406"/>
                  </a:lnTo>
                  <a:lnTo>
                    <a:pt x="238533" y="435406"/>
                  </a:lnTo>
                  <a:lnTo>
                    <a:pt x="220520" y="352816"/>
                  </a:lnTo>
                  <a:cubicBezTo>
                    <a:pt x="257104" y="301834"/>
                    <a:pt x="217735" y="299331"/>
                    <a:pt x="210957" y="299331"/>
                  </a:cubicBezTo>
                  <a:cubicBezTo>
                    <a:pt x="204179" y="299424"/>
                    <a:pt x="164810" y="301834"/>
                    <a:pt x="201393" y="352816"/>
                  </a:cubicBezTo>
                  <a:lnTo>
                    <a:pt x="183566" y="435499"/>
                  </a:lnTo>
                  <a:lnTo>
                    <a:pt x="0" y="435499"/>
                  </a:lnTo>
                  <a:lnTo>
                    <a:pt x="0" y="376082"/>
                  </a:lnTo>
                  <a:cubicBezTo>
                    <a:pt x="0" y="363754"/>
                    <a:pt x="5478" y="351703"/>
                    <a:pt x="15135" y="343824"/>
                  </a:cubicBezTo>
                  <a:cubicBezTo>
                    <a:pt x="68988" y="299609"/>
                    <a:pt x="127113" y="270318"/>
                    <a:pt x="138905" y="264478"/>
                  </a:cubicBezTo>
                  <a:cubicBezTo>
                    <a:pt x="140112" y="263829"/>
                    <a:pt x="141040" y="262532"/>
                    <a:pt x="141040" y="261049"/>
                  </a:cubicBezTo>
                  <a:lnTo>
                    <a:pt x="141040" y="221005"/>
                  </a:lnTo>
                  <a:cubicBezTo>
                    <a:pt x="134726" y="210067"/>
                    <a:pt x="130641" y="198573"/>
                    <a:pt x="128970" y="188191"/>
                  </a:cubicBezTo>
                  <a:cubicBezTo>
                    <a:pt x="124420" y="187820"/>
                    <a:pt x="118385" y="181424"/>
                    <a:pt x="111792" y="158436"/>
                  </a:cubicBezTo>
                  <a:cubicBezTo>
                    <a:pt x="103528" y="128867"/>
                    <a:pt x="111328" y="123120"/>
                    <a:pt x="118942" y="123120"/>
                  </a:cubicBezTo>
                  <a:cubicBezTo>
                    <a:pt x="114856" y="105786"/>
                    <a:pt x="104643" y="45813"/>
                    <a:pt x="149397" y="18560"/>
                  </a:cubicBezTo>
                  <a:cubicBezTo>
                    <a:pt x="149397" y="18560"/>
                    <a:pt x="140112" y="10960"/>
                    <a:pt x="140854" y="2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warning_159454">
              <a:extLst>
                <a:ext uri="{FF2B5EF4-FFF2-40B4-BE49-F238E27FC236}">
                  <a16:creationId xmlns:a16="http://schemas.microsoft.com/office/drawing/2014/main" id="{DF1C50F1-332C-468C-9838-47A988B55AAA}"/>
                </a:ext>
              </a:extLst>
            </p:cNvPr>
            <p:cNvSpPr/>
            <p:nvPr/>
          </p:nvSpPr>
          <p:spPr>
            <a:xfrm>
              <a:off x="6795496" y="4249681"/>
              <a:ext cx="609685" cy="528045"/>
            </a:xfrm>
            <a:custGeom>
              <a:avLst/>
              <a:gdLst>
                <a:gd name="T0" fmla="*/ 6588 w 6959"/>
                <a:gd name="T1" fmla="*/ 4580 h 6036"/>
                <a:gd name="T2" fmla="*/ 4319 w 6959"/>
                <a:gd name="T3" fmla="*/ 649 h 6036"/>
                <a:gd name="T4" fmla="*/ 2641 w 6959"/>
                <a:gd name="T5" fmla="*/ 649 h 6036"/>
                <a:gd name="T6" fmla="*/ 371 w 6959"/>
                <a:gd name="T7" fmla="*/ 4580 h 6036"/>
                <a:gd name="T8" fmla="*/ 1209 w 6959"/>
                <a:gd name="T9" fmla="*/ 6036 h 6036"/>
                <a:gd name="T10" fmla="*/ 5741 w 6959"/>
                <a:gd name="T11" fmla="*/ 6036 h 6036"/>
                <a:gd name="T12" fmla="*/ 6588 w 6959"/>
                <a:gd name="T13" fmla="*/ 4580 h 6036"/>
                <a:gd name="T14" fmla="*/ 3479 w 6959"/>
                <a:gd name="T15" fmla="*/ 5164 h 6036"/>
                <a:gd name="T16" fmla="*/ 3117 w 6959"/>
                <a:gd name="T17" fmla="*/ 4802 h 6036"/>
                <a:gd name="T18" fmla="*/ 3479 w 6959"/>
                <a:gd name="T19" fmla="*/ 4441 h 6036"/>
                <a:gd name="T20" fmla="*/ 3832 w 6959"/>
                <a:gd name="T21" fmla="*/ 4812 h 6036"/>
                <a:gd name="T22" fmla="*/ 3479 w 6959"/>
                <a:gd name="T23" fmla="*/ 5164 h 6036"/>
                <a:gd name="T24" fmla="*/ 3808 w 6959"/>
                <a:gd name="T25" fmla="*/ 2828 h 6036"/>
                <a:gd name="T26" fmla="*/ 3759 w 6959"/>
                <a:gd name="T27" fmla="*/ 3666 h 6036"/>
                <a:gd name="T28" fmla="*/ 3751 w 6959"/>
                <a:gd name="T29" fmla="*/ 3929 h 6036"/>
                <a:gd name="T30" fmla="*/ 3479 w 6959"/>
                <a:gd name="T31" fmla="*/ 4192 h 6036"/>
                <a:gd name="T32" fmla="*/ 3207 w 6959"/>
                <a:gd name="T33" fmla="*/ 3937 h 6036"/>
                <a:gd name="T34" fmla="*/ 3133 w 6959"/>
                <a:gd name="T35" fmla="*/ 2637 h 6036"/>
                <a:gd name="T36" fmla="*/ 3108 w 6959"/>
                <a:gd name="T37" fmla="*/ 2292 h 6036"/>
                <a:gd name="T38" fmla="*/ 3388 w 6959"/>
                <a:gd name="T39" fmla="*/ 1897 h 6036"/>
                <a:gd name="T40" fmla="*/ 3808 w 6959"/>
                <a:gd name="T41" fmla="*/ 2102 h 6036"/>
                <a:gd name="T42" fmla="*/ 3841 w 6959"/>
                <a:gd name="T43" fmla="*/ 2284 h 6036"/>
                <a:gd name="T44" fmla="*/ 3808 w 6959"/>
                <a:gd name="T45" fmla="*/ 2828 h 6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59" h="6036">
                  <a:moveTo>
                    <a:pt x="6588" y="4580"/>
                  </a:moveTo>
                  <a:lnTo>
                    <a:pt x="4319" y="649"/>
                  </a:lnTo>
                  <a:cubicBezTo>
                    <a:pt x="3948" y="0"/>
                    <a:pt x="3011" y="0"/>
                    <a:pt x="2641" y="649"/>
                  </a:cubicBezTo>
                  <a:lnTo>
                    <a:pt x="371" y="4580"/>
                  </a:lnTo>
                  <a:cubicBezTo>
                    <a:pt x="0" y="5229"/>
                    <a:pt x="461" y="6036"/>
                    <a:pt x="1209" y="6036"/>
                  </a:cubicBezTo>
                  <a:lnTo>
                    <a:pt x="5741" y="6036"/>
                  </a:lnTo>
                  <a:cubicBezTo>
                    <a:pt x="6489" y="6036"/>
                    <a:pt x="6959" y="5221"/>
                    <a:pt x="6588" y="4580"/>
                  </a:cubicBezTo>
                  <a:close/>
                  <a:moveTo>
                    <a:pt x="3479" y="5164"/>
                  </a:moveTo>
                  <a:cubicBezTo>
                    <a:pt x="3281" y="5164"/>
                    <a:pt x="3117" y="5000"/>
                    <a:pt x="3117" y="4802"/>
                  </a:cubicBezTo>
                  <a:cubicBezTo>
                    <a:pt x="3117" y="4605"/>
                    <a:pt x="3281" y="4441"/>
                    <a:pt x="3479" y="4441"/>
                  </a:cubicBezTo>
                  <a:cubicBezTo>
                    <a:pt x="3676" y="4441"/>
                    <a:pt x="3840" y="4605"/>
                    <a:pt x="3832" y="4812"/>
                  </a:cubicBezTo>
                  <a:cubicBezTo>
                    <a:pt x="3841" y="5000"/>
                    <a:pt x="3668" y="5164"/>
                    <a:pt x="3479" y="5164"/>
                  </a:cubicBezTo>
                  <a:close/>
                  <a:moveTo>
                    <a:pt x="3808" y="2828"/>
                  </a:moveTo>
                  <a:cubicBezTo>
                    <a:pt x="3792" y="3108"/>
                    <a:pt x="3775" y="3386"/>
                    <a:pt x="3759" y="3666"/>
                  </a:cubicBezTo>
                  <a:cubicBezTo>
                    <a:pt x="3751" y="3757"/>
                    <a:pt x="3751" y="3840"/>
                    <a:pt x="3751" y="3929"/>
                  </a:cubicBezTo>
                  <a:cubicBezTo>
                    <a:pt x="3743" y="4077"/>
                    <a:pt x="3627" y="4192"/>
                    <a:pt x="3479" y="4192"/>
                  </a:cubicBezTo>
                  <a:cubicBezTo>
                    <a:pt x="3331" y="4192"/>
                    <a:pt x="3216" y="4085"/>
                    <a:pt x="3207" y="3937"/>
                  </a:cubicBezTo>
                  <a:cubicBezTo>
                    <a:pt x="3183" y="3501"/>
                    <a:pt x="3157" y="3073"/>
                    <a:pt x="3133" y="2637"/>
                  </a:cubicBezTo>
                  <a:cubicBezTo>
                    <a:pt x="3125" y="2522"/>
                    <a:pt x="3117" y="2406"/>
                    <a:pt x="3108" y="2292"/>
                  </a:cubicBezTo>
                  <a:cubicBezTo>
                    <a:pt x="3108" y="2102"/>
                    <a:pt x="3215" y="1946"/>
                    <a:pt x="3388" y="1897"/>
                  </a:cubicBezTo>
                  <a:cubicBezTo>
                    <a:pt x="3561" y="1856"/>
                    <a:pt x="3733" y="1938"/>
                    <a:pt x="3808" y="2102"/>
                  </a:cubicBezTo>
                  <a:cubicBezTo>
                    <a:pt x="3833" y="2160"/>
                    <a:pt x="3841" y="2217"/>
                    <a:pt x="3841" y="2284"/>
                  </a:cubicBezTo>
                  <a:cubicBezTo>
                    <a:pt x="3833" y="2466"/>
                    <a:pt x="3816" y="2648"/>
                    <a:pt x="3808" y="28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line-dot-chart_64739">
              <a:extLst>
                <a:ext uri="{FF2B5EF4-FFF2-40B4-BE49-F238E27FC236}">
                  <a16:creationId xmlns:a16="http://schemas.microsoft.com/office/drawing/2014/main" id="{BF476D3D-4F60-44F2-A5A7-64A0C3BF2892}"/>
                </a:ext>
              </a:extLst>
            </p:cNvPr>
            <p:cNvSpPr/>
            <p:nvPr/>
          </p:nvSpPr>
          <p:spPr>
            <a:xfrm>
              <a:off x="8040216" y="4249681"/>
              <a:ext cx="609685" cy="608766"/>
            </a:xfrm>
            <a:custGeom>
              <a:avLst/>
              <a:gdLst>
                <a:gd name="connsiteX0" fmla="*/ 556672 w 608415"/>
                <a:gd name="connsiteY0" fmla="*/ 135486 h 607498"/>
                <a:gd name="connsiteX1" fmla="*/ 600088 w 608415"/>
                <a:gd name="connsiteY1" fmla="*/ 178963 h 607498"/>
                <a:gd name="connsiteX2" fmla="*/ 559149 w 608415"/>
                <a:gd name="connsiteY2" fmla="*/ 222309 h 607498"/>
                <a:gd name="connsiteX3" fmla="*/ 464886 w 608415"/>
                <a:gd name="connsiteY3" fmla="*/ 343757 h 607498"/>
                <a:gd name="connsiteX4" fmla="*/ 465146 w 608415"/>
                <a:gd name="connsiteY4" fmla="*/ 348443 h 607498"/>
                <a:gd name="connsiteX5" fmla="*/ 421730 w 608415"/>
                <a:gd name="connsiteY5" fmla="*/ 391790 h 607498"/>
                <a:gd name="connsiteX6" fmla="*/ 379879 w 608415"/>
                <a:gd name="connsiteY6" fmla="*/ 360419 h 607498"/>
                <a:gd name="connsiteX7" fmla="*/ 286137 w 608415"/>
                <a:gd name="connsiteY7" fmla="*/ 308091 h 607498"/>
                <a:gd name="connsiteX8" fmla="*/ 266971 w 608415"/>
                <a:gd name="connsiteY8" fmla="*/ 311345 h 607498"/>
                <a:gd name="connsiteX9" fmla="*/ 189657 w 608415"/>
                <a:gd name="connsiteY9" fmla="*/ 396085 h 607498"/>
                <a:gd name="connsiteX10" fmla="*/ 189917 w 608415"/>
                <a:gd name="connsiteY10" fmla="*/ 400511 h 607498"/>
                <a:gd name="connsiteX11" fmla="*/ 146371 w 608415"/>
                <a:gd name="connsiteY11" fmla="*/ 443857 h 607498"/>
                <a:gd name="connsiteX12" fmla="*/ 102955 w 608415"/>
                <a:gd name="connsiteY12" fmla="*/ 400511 h 607498"/>
                <a:gd name="connsiteX13" fmla="*/ 145198 w 608415"/>
                <a:gd name="connsiteY13" fmla="*/ 357165 h 607498"/>
                <a:gd name="connsiteX14" fmla="*/ 225771 w 608415"/>
                <a:gd name="connsiteY14" fmla="*/ 268780 h 607498"/>
                <a:gd name="connsiteX15" fmla="*/ 225771 w 608415"/>
                <a:gd name="connsiteY15" fmla="*/ 267999 h 607498"/>
                <a:gd name="connsiteX16" fmla="*/ 269318 w 608415"/>
                <a:gd name="connsiteY16" fmla="*/ 224652 h 607498"/>
                <a:gd name="connsiteX17" fmla="*/ 310387 w 608415"/>
                <a:gd name="connsiteY17" fmla="*/ 254070 h 607498"/>
                <a:gd name="connsiteX18" fmla="*/ 406606 w 608415"/>
                <a:gd name="connsiteY18" fmla="*/ 307700 h 607498"/>
                <a:gd name="connsiteX19" fmla="*/ 420166 w 608415"/>
                <a:gd name="connsiteY19" fmla="*/ 305097 h 607498"/>
                <a:gd name="connsiteX20" fmla="*/ 513647 w 608415"/>
                <a:gd name="connsiteY20" fmla="*/ 184560 h 607498"/>
                <a:gd name="connsiteX21" fmla="*/ 513256 w 608415"/>
                <a:gd name="connsiteY21" fmla="*/ 178963 h 607498"/>
                <a:gd name="connsiteX22" fmla="*/ 556672 w 608415"/>
                <a:gd name="connsiteY22" fmla="*/ 135486 h 607498"/>
                <a:gd name="connsiteX23" fmla="*/ 0 w 608415"/>
                <a:gd name="connsiteY23" fmla="*/ 0 h 607498"/>
                <a:gd name="connsiteX24" fmla="*/ 69485 w 608415"/>
                <a:gd name="connsiteY24" fmla="*/ 0 h 607498"/>
                <a:gd name="connsiteX25" fmla="*/ 69485 w 608415"/>
                <a:gd name="connsiteY25" fmla="*/ 537988 h 607498"/>
                <a:gd name="connsiteX26" fmla="*/ 608415 w 608415"/>
                <a:gd name="connsiteY26" fmla="*/ 537988 h 607498"/>
                <a:gd name="connsiteX27" fmla="*/ 608415 w 608415"/>
                <a:gd name="connsiteY27" fmla="*/ 607498 h 607498"/>
                <a:gd name="connsiteX28" fmla="*/ 0 w 608415"/>
                <a:gd name="connsiteY28" fmla="*/ 607498 h 60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08415" h="607498">
                  <a:moveTo>
                    <a:pt x="556672" y="135486"/>
                  </a:moveTo>
                  <a:cubicBezTo>
                    <a:pt x="580662" y="135486"/>
                    <a:pt x="600088" y="155012"/>
                    <a:pt x="600088" y="178963"/>
                  </a:cubicBezTo>
                  <a:cubicBezTo>
                    <a:pt x="600088" y="202003"/>
                    <a:pt x="581965" y="221007"/>
                    <a:pt x="559149" y="222309"/>
                  </a:cubicBezTo>
                  <a:lnTo>
                    <a:pt x="464886" y="343757"/>
                  </a:lnTo>
                  <a:cubicBezTo>
                    <a:pt x="465016" y="345319"/>
                    <a:pt x="465146" y="346881"/>
                    <a:pt x="465146" y="348443"/>
                  </a:cubicBezTo>
                  <a:cubicBezTo>
                    <a:pt x="465146" y="372394"/>
                    <a:pt x="445590" y="391790"/>
                    <a:pt x="421730" y="391790"/>
                  </a:cubicBezTo>
                  <a:cubicBezTo>
                    <a:pt x="401782" y="391790"/>
                    <a:pt x="385094" y="378642"/>
                    <a:pt x="379879" y="360419"/>
                  </a:cubicBezTo>
                  <a:lnTo>
                    <a:pt x="286137" y="308091"/>
                  </a:lnTo>
                  <a:cubicBezTo>
                    <a:pt x="280139" y="310564"/>
                    <a:pt x="273490" y="311735"/>
                    <a:pt x="266971" y="311345"/>
                  </a:cubicBezTo>
                  <a:lnTo>
                    <a:pt x="189657" y="396085"/>
                  </a:lnTo>
                  <a:cubicBezTo>
                    <a:pt x="189787" y="397517"/>
                    <a:pt x="189917" y="398949"/>
                    <a:pt x="189917" y="400511"/>
                  </a:cubicBezTo>
                  <a:cubicBezTo>
                    <a:pt x="189917" y="424462"/>
                    <a:pt x="170361" y="443857"/>
                    <a:pt x="146371" y="443857"/>
                  </a:cubicBezTo>
                  <a:cubicBezTo>
                    <a:pt x="122512" y="443857"/>
                    <a:pt x="102955" y="424462"/>
                    <a:pt x="102955" y="400511"/>
                  </a:cubicBezTo>
                  <a:cubicBezTo>
                    <a:pt x="102955" y="376950"/>
                    <a:pt x="121860" y="357815"/>
                    <a:pt x="145198" y="357165"/>
                  </a:cubicBezTo>
                  <a:lnTo>
                    <a:pt x="225771" y="268780"/>
                  </a:lnTo>
                  <a:cubicBezTo>
                    <a:pt x="225771" y="268519"/>
                    <a:pt x="225771" y="268259"/>
                    <a:pt x="225771" y="267999"/>
                  </a:cubicBezTo>
                  <a:cubicBezTo>
                    <a:pt x="225771" y="244047"/>
                    <a:pt x="245328" y="224652"/>
                    <a:pt x="269318" y="224652"/>
                  </a:cubicBezTo>
                  <a:cubicBezTo>
                    <a:pt x="288353" y="224652"/>
                    <a:pt x="304650" y="236758"/>
                    <a:pt x="310387" y="254070"/>
                  </a:cubicBezTo>
                  <a:lnTo>
                    <a:pt x="406606" y="307700"/>
                  </a:lnTo>
                  <a:cubicBezTo>
                    <a:pt x="410909" y="306138"/>
                    <a:pt x="415472" y="305227"/>
                    <a:pt x="420166" y="305097"/>
                  </a:cubicBezTo>
                  <a:lnTo>
                    <a:pt x="513647" y="184560"/>
                  </a:lnTo>
                  <a:cubicBezTo>
                    <a:pt x="513386" y="182738"/>
                    <a:pt x="513256" y="180785"/>
                    <a:pt x="513256" y="178963"/>
                  </a:cubicBezTo>
                  <a:cubicBezTo>
                    <a:pt x="513256" y="155012"/>
                    <a:pt x="532682" y="135486"/>
                    <a:pt x="556672" y="135486"/>
                  </a:cubicBezTo>
                  <a:close/>
                  <a:moveTo>
                    <a:pt x="0" y="0"/>
                  </a:moveTo>
                  <a:lnTo>
                    <a:pt x="69485" y="0"/>
                  </a:lnTo>
                  <a:lnTo>
                    <a:pt x="69485" y="537988"/>
                  </a:lnTo>
                  <a:lnTo>
                    <a:pt x="608415" y="537988"/>
                  </a:lnTo>
                  <a:lnTo>
                    <a:pt x="608415" y="607498"/>
                  </a:lnTo>
                  <a:lnTo>
                    <a:pt x="0" y="60749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clerk-with-tie_73199">
              <a:extLst>
                <a:ext uri="{FF2B5EF4-FFF2-40B4-BE49-F238E27FC236}">
                  <a16:creationId xmlns:a16="http://schemas.microsoft.com/office/drawing/2014/main" id="{EA2A6DB9-32F2-4567-9050-647E5D0D410E}"/>
                </a:ext>
              </a:extLst>
            </p:cNvPr>
            <p:cNvSpPr/>
            <p:nvPr/>
          </p:nvSpPr>
          <p:spPr>
            <a:xfrm>
              <a:off x="9284937" y="4249681"/>
              <a:ext cx="544127" cy="609685"/>
            </a:xfrm>
            <a:custGeom>
              <a:avLst/>
              <a:gdLst>
                <a:gd name="T0" fmla="*/ 2003 w 2597"/>
                <a:gd name="T1" fmla="*/ 1085 h 2914"/>
                <a:gd name="T2" fmla="*/ 1796 w 2597"/>
                <a:gd name="T3" fmla="*/ 1305 h 2914"/>
                <a:gd name="T4" fmla="*/ 1608 w 2597"/>
                <a:gd name="T5" fmla="*/ 1588 h 2914"/>
                <a:gd name="T6" fmla="*/ 1490 w 2597"/>
                <a:gd name="T7" fmla="*/ 1660 h 2914"/>
                <a:gd name="T8" fmla="*/ 1298 w 2597"/>
                <a:gd name="T9" fmla="*/ 1696 h 2914"/>
                <a:gd name="T10" fmla="*/ 1107 w 2597"/>
                <a:gd name="T11" fmla="*/ 1660 h 2914"/>
                <a:gd name="T12" fmla="*/ 989 w 2597"/>
                <a:gd name="T13" fmla="*/ 1588 h 2914"/>
                <a:gd name="T14" fmla="*/ 801 w 2597"/>
                <a:gd name="T15" fmla="*/ 1305 h 2914"/>
                <a:gd name="T16" fmla="*/ 593 w 2597"/>
                <a:gd name="T17" fmla="*/ 1085 h 2914"/>
                <a:gd name="T18" fmla="*/ 611 w 2597"/>
                <a:gd name="T19" fmla="*/ 861 h 2914"/>
                <a:gd name="T20" fmla="*/ 665 w 2597"/>
                <a:gd name="T21" fmla="*/ 807 h 2914"/>
                <a:gd name="T22" fmla="*/ 668 w 2597"/>
                <a:gd name="T23" fmla="*/ 739 h 2914"/>
                <a:gd name="T24" fmla="*/ 646 w 2597"/>
                <a:gd name="T25" fmla="*/ 436 h 2914"/>
                <a:gd name="T26" fmla="*/ 900 w 2597"/>
                <a:gd name="T27" fmla="*/ 239 h 2914"/>
                <a:gd name="T28" fmla="*/ 1037 w 2597"/>
                <a:gd name="T29" fmla="*/ 90 h 2914"/>
                <a:gd name="T30" fmla="*/ 1338 w 2597"/>
                <a:gd name="T31" fmla="*/ 0 h 2914"/>
                <a:gd name="T32" fmla="*/ 1741 w 2597"/>
                <a:gd name="T33" fmla="*/ 141 h 2914"/>
                <a:gd name="T34" fmla="*/ 1922 w 2597"/>
                <a:gd name="T35" fmla="*/ 682 h 2914"/>
                <a:gd name="T36" fmla="*/ 1931 w 2597"/>
                <a:gd name="T37" fmla="*/ 807 h 2914"/>
                <a:gd name="T38" fmla="*/ 1985 w 2597"/>
                <a:gd name="T39" fmla="*/ 861 h 2914"/>
                <a:gd name="T40" fmla="*/ 2003 w 2597"/>
                <a:gd name="T41" fmla="*/ 1085 h 2914"/>
                <a:gd name="T42" fmla="*/ 2597 w 2597"/>
                <a:gd name="T43" fmla="*/ 2377 h 2914"/>
                <a:gd name="T44" fmla="*/ 2597 w 2597"/>
                <a:gd name="T45" fmla="*/ 2848 h 2914"/>
                <a:gd name="T46" fmla="*/ 2530 w 2597"/>
                <a:gd name="T47" fmla="*/ 2914 h 2914"/>
                <a:gd name="T48" fmla="*/ 66 w 2597"/>
                <a:gd name="T49" fmla="*/ 2914 h 2914"/>
                <a:gd name="T50" fmla="*/ 0 w 2597"/>
                <a:gd name="T51" fmla="*/ 2848 h 2914"/>
                <a:gd name="T52" fmla="*/ 0 w 2597"/>
                <a:gd name="T53" fmla="*/ 2377 h 2914"/>
                <a:gd name="T54" fmla="*/ 294 w 2597"/>
                <a:gd name="T55" fmla="*/ 1942 h 2914"/>
                <a:gd name="T56" fmla="*/ 877 w 2597"/>
                <a:gd name="T57" fmla="*/ 1709 h 2914"/>
                <a:gd name="T58" fmla="*/ 929 w 2597"/>
                <a:gd name="T59" fmla="*/ 1710 h 2914"/>
                <a:gd name="T60" fmla="*/ 965 w 2597"/>
                <a:gd name="T61" fmla="*/ 1748 h 2914"/>
                <a:gd name="T62" fmla="*/ 1111 w 2597"/>
                <a:gd name="T63" fmla="*/ 2153 h 2914"/>
                <a:gd name="T64" fmla="*/ 1140 w 2597"/>
                <a:gd name="T65" fmla="*/ 2070 h 2914"/>
                <a:gd name="T66" fmla="*/ 1094 w 2597"/>
                <a:gd name="T67" fmla="*/ 1957 h 2914"/>
                <a:gd name="T68" fmla="*/ 1101 w 2597"/>
                <a:gd name="T69" fmla="*/ 1895 h 2914"/>
                <a:gd name="T70" fmla="*/ 1156 w 2597"/>
                <a:gd name="T71" fmla="*/ 1865 h 2914"/>
                <a:gd name="T72" fmla="*/ 1441 w 2597"/>
                <a:gd name="T73" fmla="*/ 1865 h 2914"/>
                <a:gd name="T74" fmla="*/ 1496 w 2597"/>
                <a:gd name="T75" fmla="*/ 1895 h 2914"/>
                <a:gd name="T76" fmla="*/ 1502 w 2597"/>
                <a:gd name="T77" fmla="*/ 1957 h 2914"/>
                <a:gd name="T78" fmla="*/ 1456 w 2597"/>
                <a:gd name="T79" fmla="*/ 2070 h 2914"/>
                <a:gd name="T80" fmla="*/ 1485 w 2597"/>
                <a:gd name="T81" fmla="*/ 2153 h 2914"/>
                <a:gd name="T82" fmla="*/ 1632 w 2597"/>
                <a:gd name="T83" fmla="*/ 1748 h 2914"/>
                <a:gd name="T84" fmla="*/ 1667 w 2597"/>
                <a:gd name="T85" fmla="*/ 1710 h 2914"/>
                <a:gd name="T86" fmla="*/ 1719 w 2597"/>
                <a:gd name="T87" fmla="*/ 1709 h 2914"/>
                <a:gd name="T88" fmla="*/ 2302 w 2597"/>
                <a:gd name="T89" fmla="*/ 1942 h 2914"/>
                <a:gd name="T90" fmla="*/ 2597 w 2597"/>
                <a:gd name="T91" fmla="*/ 2377 h 2914"/>
                <a:gd name="T92" fmla="*/ 2242 w 2597"/>
                <a:gd name="T93" fmla="*/ 2428 h 2914"/>
                <a:gd name="T94" fmla="*/ 2175 w 2597"/>
                <a:gd name="T95" fmla="*/ 2362 h 2914"/>
                <a:gd name="T96" fmla="*/ 1727 w 2597"/>
                <a:gd name="T97" fmla="*/ 2362 h 2914"/>
                <a:gd name="T98" fmla="*/ 1661 w 2597"/>
                <a:gd name="T99" fmla="*/ 2428 h 2914"/>
                <a:gd name="T100" fmla="*/ 1661 w 2597"/>
                <a:gd name="T101" fmla="*/ 2636 h 2914"/>
                <a:gd name="T102" fmla="*/ 1727 w 2597"/>
                <a:gd name="T103" fmla="*/ 2703 h 2914"/>
                <a:gd name="T104" fmla="*/ 2175 w 2597"/>
                <a:gd name="T105" fmla="*/ 2703 h 2914"/>
                <a:gd name="T106" fmla="*/ 2242 w 2597"/>
                <a:gd name="T107" fmla="*/ 2636 h 2914"/>
                <a:gd name="T108" fmla="*/ 2242 w 2597"/>
                <a:gd name="T109" fmla="*/ 2428 h 2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97" h="2914">
                  <a:moveTo>
                    <a:pt x="2003" y="1085"/>
                  </a:moveTo>
                  <a:cubicBezTo>
                    <a:pt x="1958" y="1259"/>
                    <a:pt x="1852" y="1297"/>
                    <a:pt x="1796" y="1305"/>
                  </a:cubicBezTo>
                  <a:cubicBezTo>
                    <a:pt x="1761" y="1374"/>
                    <a:pt x="1684" y="1516"/>
                    <a:pt x="1608" y="1588"/>
                  </a:cubicBezTo>
                  <a:cubicBezTo>
                    <a:pt x="1577" y="1616"/>
                    <a:pt x="1538" y="1641"/>
                    <a:pt x="1490" y="1660"/>
                  </a:cubicBezTo>
                  <a:cubicBezTo>
                    <a:pt x="1429" y="1684"/>
                    <a:pt x="1364" y="1696"/>
                    <a:pt x="1298" y="1696"/>
                  </a:cubicBezTo>
                  <a:cubicBezTo>
                    <a:pt x="1232" y="1696"/>
                    <a:pt x="1168" y="1684"/>
                    <a:pt x="1107" y="1660"/>
                  </a:cubicBezTo>
                  <a:cubicBezTo>
                    <a:pt x="1059" y="1641"/>
                    <a:pt x="1019" y="1616"/>
                    <a:pt x="989" y="1588"/>
                  </a:cubicBezTo>
                  <a:cubicBezTo>
                    <a:pt x="912" y="1516"/>
                    <a:pt x="836" y="1374"/>
                    <a:pt x="801" y="1305"/>
                  </a:cubicBezTo>
                  <a:cubicBezTo>
                    <a:pt x="744" y="1297"/>
                    <a:pt x="638" y="1259"/>
                    <a:pt x="593" y="1085"/>
                  </a:cubicBezTo>
                  <a:cubicBezTo>
                    <a:pt x="569" y="993"/>
                    <a:pt x="575" y="917"/>
                    <a:pt x="611" y="861"/>
                  </a:cubicBezTo>
                  <a:cubicBezTo>
                    <a:pt x="628" y="836"/>
                    <a:pt x="647" y="819"/>
                    <a:pt x="665" y="807"/>
                  </a:cubicBezTo>
                  <a:cubicBezTo>
                    <a:pt x="665" y="789"/>
                    <a:pt x="666" y="765"/>
                    <a:pt x="668" y="739"/>
                  </a:cubicBezTo>
                  <a:cubicBezTo>
                    <a:pt x="636" y="693"/>
                    <a:pt x="591" y="595"/>
                    <a:pt x="646" y="436"/>
                  </a:cubicBezTo>
                  <a:cubicBezTo>
                    <a:pt x="705" y="267"/>
                    <a:pt x="837" y="241"/>
                    <a:pt x="900" y="239"/>
                  </a:cubicBezTo>
                  <a:cubicBezTo>
                    <a:pt x="922" y="199"/>
                    <a:pt x="963" y="142"/>
                    <a:pt x="1037" y="90"/>
                  </a:cubicBezTo>
                  <a:cubicBezTo>
                    <a:pt x="1119" y="32"/>
                    <a:pt x="1226" y="0"/>
                    <a:pt x="1338" y="0"/>
                  </a:cubicBezTo>
                  <a:cubicBezTo>
                    <a:pt x="1477" y="0"/>
                    <a:pt x="1616" y="49"/>
                    <a:pt x="1741" y="141"/>
                  </a:cubicBezTo>
                  <a:cubicBezTo>
                    <a:pt x="1944" y="290"/>
                    <a:pt x="1926" y="622"/>
                    <a:pt x="1922" y="682"/>
                  </a:cubicBezTo>
                  <a:cubicBezTo>
                    <a:pt x="1929" y="732"/>
                    <a:pt x="1931" y="776"/>
                    <a:pt x="1931" y="807"/>
                  </a:cubicBezTo>
                  <a:cubicBezTo>
                    <a:pt x="1949" y="819"/>
                    <a:pt x="1969" y="836"/>
                    <a:pt x="1985" y="861"/>
                  </a:cubicBezTo>
                  <a:cubicBezTo>
                    <a:pt x="2021" y="917"/>
                    <a:pt x="2028" y="993"/>
                    <a:pt x="2003" y="1085"/>
                  </a:cubicBezTo>
                  <a:close/>
                  <a:moveTo>
                    <a:pt x="2597" y="2377"/>
                  </a:moveTo>
                  <a:lnTo>
                    <a:pt x="2597" y="2848"/>
                  </a:lnTo>
                  <a:cubicBezTo>
                    <a:pt x="2597" y="2885"/>
                    <a:pt x="2567" y="2914"/>
                    <a:pt x="2530" y="2914"/>
                  </a:cubicBezTo>
                  <a:lnTo>
                    <a:pt x="66" y="2914"/>
                  </a:lnTo>
                  <a:cubicBezTo>
                    <a:pt x="30" y="2914"/>
                    <a:pt x="0" y="2885"/>
                    <a:pt x="0" y="2848"/>
                  </a:cubicBezTo>
                  <a:lnTo>
                    <a:pt x="0" y="2377"/>
                  </a:lnTo>
                  <a:cubicBezTo>
                    <a:pt x="0" y="2184"/>
                    <a:pt x="115" y="2014"/>
                    <a:pt x="294" y="1942"/>
                  </a:cubicBezTo>
                  <a:lnTo>
                    <a:pt x="877" y="1709"/>
                  </a:lnTo>
                  <a:cubicBezTo>
                    <a:pt x="894" y="1702"/>
                    <a:pt x="913" y="1703"/>
                    <a:pt x="929" y="1710"/>
                  </a:cubicBezTo>
                  <a:cubicBezTo>
                    <a:pt x="946" y="1717"/>
                    <a:pt x="959" y="1731"/>
                    <a:pt x="965" y="1748"/>
                  </a:cubicBezTo>
                  <a:lnTo>
                    <a:pt x="1111" y="2153"/>
                  </a:lnTo>
                  <a:lnTo>
                    <a:pt x="1140" y="2070"/>
                  </a:lnTo>
                  <a:lnTo>
                    <a:pt x="1094" y="1957"/>
                  </a:lnTo>
                  <a:cubicBezTo>
                    <a:pt x="1086" y="1936"/>
                    <a:pt x="1088" y="1913"/>
                    <a:pt x="1101" y="1895"/>
                  </a:cubicBezTo>
                  <a:cubicBezTo>
                    <a:pt x="1113" y="1876"/>
                    <a:pt x="1134" y="1865"/>
                    <a:pt x="1156" y="1865"/>
                  </a:cubicBezTo>
                  <a:lnTo>
                    <a:pt x="1441" y="1865"/>
                  </a:lnTo>
                  <a:cubicBezTo>
                    <a:pt x="1463" y="1865"/>
                    <a:pt x="1484" y="1876"/>
                    <a:pt x="1496" y="1895"/>
                  </a:cubicBezTo>
                  <a:cubicBezTo>
                    <a:pt x="1508" y="1913"/>
                    <a:pt x="1511" y="1936"/>
                    <a:pt x="1502" y="1957"/>
                  </a:cubicBezTo>
                  <a:lnTo>
                    <a:pt x="1456" y="2070"/>
                  </a:lnTo>
                  <a:lnTo>
                    <a:pt x="1485" y="2153"/>
                  </a:lnTo>
                  <a:lnTo>
                    <a:pt x="1632" y="1748"/>
                  </a:lnTo>
                  <a:cubicBezTo>
                    <a:pt x="1638" y="1731"/>
                    <a:pt x="1651" y="1717"/>
                    <a:pt x="1667" y="1710"/>
                  </a:cubicBezTo>
                  <a:cubicBezTo>
                    <a:pt x="1684" y="1703"/>
                    <a:pt x="1702" y="1702"/>
                    <a:pt x="1719" y="1709"/>
                  </a:cubicBezTo>
                  <a:lnTo>
                    <a:pt x="2302" y="1942"/>
                  </a:lnTo>
                  <a:cubicBezTo>
                    <a:pt x="2481" y="2014"/>
                    <a:pt x="2597" y="2184"/>
                    <a:pt x="2597" y="2377"/>
                  </a:cubicBezTo>
                  <a:close/>
                  <a:moveTo>
                    <a:pt x="2242" y="2428"/>
                  </a:moveTo>
                  <a:cubicBezTo>
                    <a:pt x="2242" y="2392"/>
                    <a:pt x="2212" y="2362"/>
                    <a:pt x="2175" y="2362"/>
                  </a:cubicBezTo>
                  <a:lnTo>
                    <a:pt x="1727" y="2362"/>
                  </a:lnTo>
                  <a:cubicBezTo>
                    <a:pt x="1691" y="2362"/>
                    <a:pt x="1661" y="2392"/>
                    <a:pt x="1661" y="2428"/>
                  </a:cubicBezTo>
                  <a:lnTo>
                    <a:pt x="1661" y="2636"/>
                  </a:lnTo>
                  <a:cubicBezTo>
                    <a:pt x="1661" y="2673"/>
                    <a:pt x="1691" y="2703"/>
                    <a:pt x="1727" y="2703"/>
                  </a:cubicBezTo>
                  <a:lnTo>
                    <a:pt x="2175" y="2703"/>
                  </a:lnTo>
                  <a:cubicBezTo>
                    <a:pt x="2212" y="2703"/>
                    <a:pt x="2242" y="2673"/>
                    <a:pt x="2242" y="2636"/>
                  </a:cubicBezTo>
                  <a:lnTo>
                    <a:pt x="2242" y="24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1-4">
            <a:extLst>
              <a:ext uri="{FF2B5EF4-FFF2-40B4-BE49-F238E27FC236}">
                <a16:creationId xmlns:a16="http://schemas.microsoft.com/office/drawing/2014/main" id="{499D52A1-BA81-45EB-A065-7F3F59D95205}"/>
              </a:ext>
            </a:extLst>
          </p:cNvPr>
          <p:cNvGrpSpPr/>
          <p:nvPr/>
        </p:nvGrpSpPr>
        <p:grpSpPr>
          <a:xfrm>
            <a:off x="1960978" y="5504166"/>
            <a:ext cx="8028543" cy="609685"/>
            <a:chOff x="1960978" y="5739063"/>
            <a:chExt cx="8028543" cy="609685"/>
          </a:xfr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grpSpPr>
        <p:sp>
          <p:nvSpPr>
            <p:cNvPr id="29" name="new-idea_69628">
              <a:extLst>
                <a:ext uri="{FF2B5EF4-FFF2-40B4-BE49-F238E27FC236}">
                  <a16:creationId xmlns:a16="http://schemas.microsoft.com/office/drawing/2014/main" id="{405289B8-9270-4094-92A6-B11922E22F6D}"/>
                </a:ext>
              </a:extLst>
            </p:cNvPr>
            <p:cNvSpPr/>
            <p:nvPr/>
          </p:nvSpPr>
          <p:spPr>
            <a:xfrm>
              <a:off x="5680895" y="5739063"/>
              <a:ext cx="513586" cy="609685"/>
            </a:xfrm>
            <a:custGeom>
              <a:avLst/>
              <a:gdLst>
                <a:gd name="connsiteX0" fmla="*/ 218510 w 491355"/>
                <a:gd name="connsiteY0" fmla="*/ 191021 h 583294"/>
                <a:gd name="connsiteX1" fmla="*/ 291225 w 491355"/>
                <a:gd name="connsiteY1" fmla="*/ 263631 h 583294"/>
                <a:gd name="connsiteX2" fmla="*/ 263723 w 491355"/>
                <a:gd name="connsiteY2" fmla="*/ 320332 h 583294"/>
                <a:gd name="connsiteX3" fmla="*/ 259985 w 491355"/>
                <a:gd name="connsiteY3" fmla="*/ 327975 h 583294"/>
                <a:gd name="connsiteX4" fmla="*/ 259985 w 491355"/>
                <a:gd name="connsiteY4" fmla="*/ 346994 h 583294"/>
                <a:gd name="connsiteX5" fmla="*/ 237111 w 491355"/>
                <a:gd name="connsiteY5" fmla="*/ 369834 h 583294"/>
                <a:gd name="connsiteX6" fmla="*/ 199997 w 491355"/>
                <a:gd name="connsiteY6" fmla="*/ 369834 h 583294"/>
                <a:gd name="connsiteX7" fmla="*/ 177123 w 491355"/>
                <a:gd name="connsiteY7" fmla="*/ 346994 h 583294"/>
                <a:gd name="connsiteX8" fmla="*/ 177123 w 491355"/>
                <a:gd name="connsiteY8" fmla="*/ 327975 h 583294"/>
                <a:gd name="connsiteX9" fmla="*/ 173474 w 491355"/>
                <a:gd name="connsiteY9" fmla="*/ 320332 h 583294"/>
                <a:gd name="connsiteX10" fmla="*/ 146506 w 491355"/>
                <a:gd name="connsiteY10" fmla="*/ 254565 h 583294"/>
                <a:gd name="connsiteX11" fmla="*/ 210144 w 491355"/>
                <a:gd name="connsiteY11" fmla="*/ 191554 h 583294"/>
                <a:gd name="connsiteX12" fmla="*/ 218510 w 491355"/>
                <a:gd name="connsiteY12" fmla="*/ 191021 h 583294"/>
                <a:gd name="connsiteX13" fmla="*/ 208005 w 491355"/>
                <a:gd name="connsiteY13" fmla="*/ 172064 h 583294"/>
                <a:gd name="connsiteX14" fmla="*/ 127011 w 491355"/>
                <a:gd name="connsiteY14" fmla="*/ 252142 h 583294"/>
                <a:gd name="connsiteX15" fmla="*/ 157539 w 491355"/>
                <a:gd name="connsiteY15" fmla="*/ 332575 h 583294"/>
                <a:gd name="connsiteX16" fmla="*/ 157539 w 491355"/>
                <a:gd name="connsiteY16" fmla="*/ 346972 h 583294"/>
                <a:gd name="connsiteX17" fmla="*/ 186644 w 491355"/>
                <a:gd name="connsiteY17" fmla="*/ 387056 h 583294"/>
                <a:gd name="connsiteX18" fmla="*/ 186644 w 491355"/>
                <a:gd name="connsiteY18" fmla="*/ 403231 h 583294"/>
                <a:gd name="connsiteX19" fmla="*/ 203020 w 491355"/>
                <a:gd name="connsiteY19" fmla="*/ 419673 h 583294"/>
                <a:gd name="connsiteX20" fmla="*/ 234083 w 491355"/>
                <a:gd name="connsiteY20" fmla="*/ 419673 h 583294"/>
                <a:gd name="connsiteX21" fmla="*/ 250549 w 491355"/>
                <a:gd name="connsiteY21" fmla="*/ 403231 h 583294"/>
                <a:gd name="connsiteX22" fmla="*/ 250549 w 491355"/>
                <a:gd name="connsiteY22" fmla="*/ 387056 h 583294"/>
                <a:gd name="connsiteX23" fmla="*/ 279564 w 491355"/>
                <a:gd name="connsiteY23" fmla="*/ 346972 h 583294"/>
                <a:gd name="connsiteX24" fmla="*/ 279564 w 491355"/>
                <a:gd name="connsiteY24" fmla="*/ 332575 h 583294"/>
                <a:gd name="connsiteX25" fmla="*/ 310805 w 491355"/>
                <a:gd name="connsiteY25" fmla="*/ 263607 h 583294"/>
                <a:gd name="connsiteX26" fmla="*/ 208005 w 491355"/>
                <a:gd name="connsiteY26" fmla="*/ 172064 h 583294"/>
                <a:gd name="connsiteX27" fmla="*/ 121581 w 491355"/>
                <a:gd name="connsiteY27" fmla="*/ 119627 h 583294"/>
                <a:gd name="connsiteX28" fmla="*/ 117487 w 491355"/>
                <a:gd name="connsiteY28" fmla="*/ 121316 h 583294"/>
                <a:gd name="connsiteX29" fmla="*/ 111880 w 491355"/>
                <a:gd name="connsiteY29" fmla="*/ 126915 h 583294"/>
                <a:gd name="connsiteX30" fmla="*/ 111880 w 491355"/>
                <a:gd name="connsiteY30" fmla="*/ 135181 h 583294"/>
                <a:gd name="connsiteX31" fmla="*/ 129058 w 491355"/>
                <a:gd name="connsiteY31" fmla="*/ 152334 h 583294"/>
                <a:gd name="connsiteX32" fmla="*/ 133152 w 491355"/>
                <a:gd name="connsiteY32" fmla="*/ 154022 h 583294"/>
                <a:gd name="connsiteX33" fmla="*/ 137335 w 491355"/>
                <a:gd name="connsiteY33" fmla="*/ 152334 h 583294"/>
                <a:gd name="connsiteX34" fmla="*/ 142942 w 491355"/>
                <a:gd name="connsiteY34" fmla="*/ 146735 h 583294"/>
                <a:gd name="connsiteX35" fmla="*/ 142942 w 491355"/>
                <a:gd name="connsiteY35" fmla="*/ 138469 h 583294"/>
                <a:gd name="connsiteX36" fmla="*/ 125765 w 491355"/>
                <a:gd name="connsiteY36" fmla="*/ 121316 h 583294"/>
                <a:gd name="connsiteX37" fmla="*/ 121581 w 491355"/>
                <a:gd name="connsiteY37" fmla="*/ 119627 h 583294"/>
                <a:gd name="connsiteX38" fmla="*/ 315522 w 491355"/>
                <a:gd name="connsiteY38" fmla="*/ 117672 h 583294"/>
                <a:gd name="connsiteX39" fmla="*/ 311339 w 491355"/>
                <a:gd name="connsiteY39" fmla="*/ 119361 h 583294"/>
                <a:gd name="connsiteX40" fmla="*/ 294250 w 491355"/>
                <a:gd name="connsiteY40" fmla="*/ 136514 h 583294"/>
                <a:gd name="connsiteX41" fmla="*/ 294250 w 491355"/>
                <a:gd name="connsiteY41" fmla="*/ 144779 h 583294"/>
                <a:gd name="connsiteX42" fmla="*/ 299768 w 491355"/>
                <a:gd name="connsiteY42" fmla="*/ 150378 h 583294"/>
                <a:gd name="connsiteX43" fmla="*/ 303951 w 491355"/>
                <a:gd name="connsiteY43" fmla="*/ 152067 h 583294"/>
                <a:gd name="connsiteX44" fmla="*/ 308045 w 491355"/>
                <a:gd name="connsiteY44" fmla="*/ 150378 h 583294"/>
                <a:gd name="connsiteX45" fmla="*/ 325223 w 491355"/>
                <a:gd name="connsiteY45" fmla="*/ 133225 h 583294"/>
                <a:gd name="connsiteX46" fmla="*/ 325223 w 491355"/>
                <a:gd name="connsiteY46" fmla="*/ 124960 h 583294"/>
                <a:gd name="connsiteX47" fmla="*/ 319616 w 491355"/>
                <a:gd name="connsiteY47" fmla="*/ 119361 h 583294"/>
                <a:gd name="connsiteX48" fmla="*/ 315522 w 491355"/>
                <a:gd name="connsiteY48" fmla="*/ 117672 h 583294"/>
                <a:gd name="connsiteX49" fmla="*/ 214591 w 491355"/>
                <a:gd name="connsiteY49" fmla="*/ 82921 h 583294"/>
                <a:gd name="connsiteX50" fmla="*/ 208717 w 491355"/>
                <a:gd name="connsiteY50" fmla="*/ 88787 h 583294"/>
                <a:gd name="connsiteX51" fmla="*/ 208717 w 491355"/>
                <a:gd name="connsiteY51" fmla="*/ 121138 h 583294"/>
                <a:gd name="connsiteX52" fmla="*/ 214591 w 491355"/>
                <a:gd name="connsiteY52" fmla="*/ 127004 h 583294"/>
                <a:gd name="connsiteX53" fmla="*/ 222512 w 491355"/>
                <a:gd name="connsiteY53" fmla="*/ 127004 h 583294"/>
                <a:gd name="connsiteX54" fmla="*/ 228387 w 491355"/>
                <a:gd name="connsiteY54" fmla="*/ 121138 h 583294"/>
                <a:gd name="connsiteX55" fmla="*/ 228387 w 491355"/>
                <a:gd name="connsiteY55" fmla="*/ 88787 h 583294"/>
                <a:gd name="connsiteX56" fmla="*/ 222512 w 491355"/>
                <a:gd name="connsiteY56" fmla="*/ 82921 h 583294"/>
                <a:gd name="connsiteX57" fmla="*/ 249125 w 491355"/>
                <a:gd name="connsiteY57" fmla="*/ 0 h 583294"/>
                <a:gd name="connsiteX58" fmla="*/ 430337 w 491355"/>
                <a:gd name="connsiteY58" fmla="*/ 92342 h 583294"/>
                <a:gd name="connsiteX59" fmla="*/ 490504 w 491355"/>
                <a:gd name="connsiteY59" fmla="*/ 347239 h 583294"/>
                <a:gd name="connsiteX60" fmla="*/ 488368 w 491355"/>
                <a:gd name="connsiteY60" fmla="*/ 366436 h 583294"/>
                <a:gd name="connsiteX61" fmla="*/ 471279 w 491355"/>
                <a:gd name="connsiteY61" fmla="*/ 375502 h 583294"/>
                <a:gd name="connsiteX62" fmla="*/ 443421 w 491355"/>
                <a:gd name="connsiteY62" fmla="*/ 375502 h 583294"/>
                <a:gd name="connsiteX63" fmla="*/ 395448 w 491355"/>
                <a:gd name="connsiteY63" fmla="*/ 517081 h 583294"/>
                <a:gd name="connsiteX64" fmla="*/ 335548 w 491355"/>
                <a:gd name="connsiteY64" fmla="*/ 517259 h 583294"/>
                <a:gd name="connsiteX65" fmla="*/ 310894 w 491355"/>
                <a:gd name="connsiteY65" fmla="*/ 527391 h 583294"/>
                <a:gd name="connsiteX66" fmla="*/ 300569 w 491355"/>
                <a:gd name="connsiteY66" fmla="*/ 552010 h 583294"/>
                <a:gd name="connsiteX67" fmla="*/ 300569 w 491355"/>
                <a:gd name="connsiteY67" fmla="*/ 568452 h 583294"/>
                <a:gd name="connsiteX68" fmla="*/ 285705 w 491355"/>
                <a:gd name="connsiteY68" fmla="*/ 583294 h 583294"/>
                <a:gd name="connsiteX69" fmla="*/ 104315 w 491355"/>
                <a:gd name="connsiteY69" fmla="*/ 583294 h 583294"/>
                <a:gd name="connsiteX70" fmla="*/ 89362 w 491355"/>
                <a:gd name="connsiteY70" fmla="*/ 568452 h 583294"/>
                <a:gd name="connsiteX71" fmla="*/ 89362 w 491355"/>
                <a:gd name="connsiteY71" fmla="*/ 458601 h 583294"/>
                <a:gd name="connsiteX72" fmla="*/ 69603 w 491355"/>
                <a:gd name="connsiteY72" fmla="*/ 413096 h 583294"/>
                <a:gd name="connsiteX73" fmla="*/ 1159 w 491355"/>
                <a:gd name="connsiteY73" fmla="*/ 186196 h 583294"/>
                <a:gd name="connsiteX74" fmla="*/ 249125 w 491355"/>
                <a:gd name="connsiteY74" fmla="*/ 0 h 58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91355" h="583294">
                  <a:moveTo>
                    <a:pt x="218510" y="191021"/>
                  </a:moveTo>
                  <a:cubicBezTo>
                    <a:pt x="258561" y="191021"/>
                    <a:pt x="291225" y="223638"/>
                    <a:pt x="291225" y="263631"/>
                  </a:cubicBezTo>
                  <a:cubicBezTo>
                    <a:pt x="291225" y="285760"/>
                    <a:pt x="281168" y="306467"/>
                    <a:pt x="263723" y="320332"/>
                  </a:cubicBezTo>
                  <a:cubicBezTo>
                    <a:pt x="261320" y="322198"/>
                    <a:pt x="259985" y="325042"/>
                    <a:pt x="259985" y="327975"/>
                  </a:cubicBezTo>
                  <a:lnTo>
                    <a:pt x="259985" y="346994"/>
                  </a:lnTo>
                  <a:cubicBezTo>
                    <a:pt x="259985" y="359614"/>
                    <a:pt x="249750" y="369834"/>
                    <a:pt x="237111" y="369834"/>
                  </a:cubicBezTo>
                  <a:lnTo>
                    <a:pt x="199997" y="369834"/>
                  </a:lnTo>
                  <a:cubicBezTo>
                    <a:pt x="187359" y="369834"/>
                    <a:pt x="177123" y="359614"/>
                    <a:pt x="177123" y="346994"/>
                  </a:cubicBezTo>
                  <a:lnTo>
                    <a:pt x="177123" y="327975"/>
                  </a:lnTo>
                  <a:cubicBezTo>
                    <a:pt x="177123" y="325042"/>
                    <a:pt x="175788" y="322198"/>
                    <a:pt x="173474" y="320332"/>
                  </a:cubicBezTo>
                  <a:cubicBezTo>
                    <a:pt x="153449" y="304512"/>
                    <a:pt x="143391" y="279894"/>
                    <a:pt x="146506" y="254565"/>
                  </a:cubicBezTo>
                  <a:cubicBezTo>
                    <a:pt x="150422" y="221682"/>
                    <a:pt x="177212" y="195198"/>
                    <a:pt x="210144" y="191554"/>
                  </a:cubicBezTo>
                  <a:cubicBezTo>
                    <a:pt x="212992" y="191199"/>
                    <a:pt x="215751" y="191021"/>
                    <a:pt x="218510" y="191021"/>
                  </a:cubicBezTo>
                  <a:close/>
                  <a:moveTo>
                    <a:pt x="208005" y="172064"/>
                  </a:moveTo>
                  <a:cubicBezTo>
                    <a:pt x="166084" y="176686"/>
                    <a:pt x="132084" y="210370"/>
                    <a:pt x="127011" y="252142"/>
                  </a:cubicBezTo>
                  <a:cubicBezTo>
                    <a:pt x="123273" y="282715"/>
                    <a:pt x="134665" y="312400"/>
                    <a:pt x="157539" y="332575"/>
                  </a:cubicBezTo>
                  <a:lnTo>
                    <a:pt x="157539" y="346972"/>
                  </a:lnTo>
                  <a:cubicBezTo>
                    <a:pt x="157539" y="365636"/>
                    <a:pt x="169733" y="381368"/>
                    <a:pt x="186644" y="387056"/>
                  </a:cubicBezTo>
                  <a:lnTo>
                    <a:pt x="186644" y="403231"/>
                  </a:lnTo>
                  <a:cubicBezTo>
                    <a:pt x="186644" y="412296"/>
                    <a:pt x="193942" y="419673"/>
                    <a:pt x="203020" y="419673"/>
                  </a:cubicBezTo>
                  <a:lnTo>
                    <a:pt x="234083" y="419673"/>
                  </a:lnTo>
                  <a:cubicBezTo>
                    <a:pt x="243161" y="419673"/>
                    <a:pt x="250549" y="412296"/>
                    <a:pt x="250549" y="403231"/>
                  </a:cubicBezTo>
                  <a:lnTo>
                    <a:pt x="250549" y="387056"/>
                  </a:lnTo>
                  <a:cubicBezTo>
                    <a:pt x="267370" y="381368"/>
                    <a:pt x="279564" y="365636"/>
                    <a:pt x="279564" y="346972"/>
                  </a:cubicBezTo>
                  <a:lnTo>
                    <a:pt x="279564" y="332575"/>
                  </a:lnTo>
                  <a:cubicBezTo>
                    <a:pt x="299501" y="315066"/>
                    <a:pt x="310805" y="290181"/>
                    <a:pt x="310805" y="263607"/>
                  </a:cubicBezTo>
                  <a:cubicBezTo>
                    <a:pt x="310805" y="209303"/>
                    <a:pt x="263721" y="165843"/>
                    <a:pt x="208005" y="172064"/>
                  </a:cubicBezTo>
                  <a:close/>
                  <a:moveTo>
                    <a:pt x="121581" y="119627"/>
                  </a:moveTo>
                  <a:cubicBezTo>
                    <a:pt x="120068" y="119627"/>
                    <a:pt x="118555" y="120249"/>
                    <a:pt x="117487" y="121316"/>
                  </a:cubicBezTo>
                  <a:lnTo>
                    <a:pt x="111880" y="126915"/>
                  </a:lnTo>
                  <a:cubicBezTo>
                    <a:pt x="109566" y="129137"/>
                    <a:pt x="109566" y="132870"/>
                    <a:pt x="111880" y="135181"/>
                  </a:cubicBezTo>
                  <a:lnTo>
                    <a:pt x="129058" y="152334"/>
                  </a:lnTo>
                  <a:cubicBezTo>
                    <a:pt x="130126" y="153400"/>
                    <a:pt x="131639" y="154022"/>
                    <a:pt x="133152" y="154022"/>
                  </a:cubicBezTo>
                  <a:cubicBezTo>
                    <a:pt x="134754" y="154022"/>
                    <a:pt x="136267" y="153400"/>
                    <a:pt x="137335" y="152334"/>
                  </a:cubicBezTo>
                  <a:lnTo>
                    <a:pt x="142942" y="146735"/>
                  </a:lnTo>
                  <a:cubicBezTo>
                    <a:pt x="145168" y="144424"/>
                    <a:pt x="145168" y="140691"/>
                    <a:pt x="142942" y="138469"/>
                  </a:cubicBezTo>
                  <a:lnTo>
                    <a:pt x="125765" y="121316"/>
                  </a:lnTo>
                  <a:cubicBezTo>
                    <a:pt x="124697" y="120249"/>
                    <a:pt x="123184" y="119627"/>
                    <a:pt x="121581" y="119627"/>
                  </a:cubicBezTo>
                  <a:close/>
                  <a:moveTo>
                    <a:pt x="315522" y="117672"/>
                  </a:moveTo>
                  <a:cubicBezTo>
                    <a:pt x="313920" y="117672"/>
                    <a:pt x="312496" y="118294"/>
                    <a:pt x="311339" y="119361"/>
                  </a:cubicBezTo>
                  <a:lnTo>
                    <a:pt x="294250" y="136514"/>
                  </a:lnTo>
                  <a:cubicBezTo>
                    <a:pt x="291936" y="138825"/>
                    <a:pt x="291936" y="142468"/>
                    <a:pt x="294250" y="144779"/>
                  </a:cubicBezTo>
                  <a:lnTo>
                    <a:pt x="299768" y="150378"/>
                  </a:lnTo>
                  <a:cubicBezTo>
                    <a:pt x="300925" y="151445"/>
                    <a:pt x="302349" y="152067"/>
                    <a:pt x="303951" y="152067"/>
                  </a:cubicBezTo>
                  <a:cubicBezTo>
                    <a:pt x="305464" y="152067"/>
                    <a:pt x="306977" y="151445"/>
                    <a:pt x="308045" y="150378"/>
                  </a:cubicBezTo>
                  <a:lnTo>
                    <a:pt x="325223" y="133225"/>
                  </a:lnTo>
                  <a:cubicBezTo>
                    <a:pt x="327537" y="130915"/>
                    <a:pt x="327537" y="127271"/>
                    <a:pt x="325223" y="124960"/>
                  </a:cubicBezTo>
                  <a:lnTo>
                    <a:pt x="319616" y="119361"/>
                  </a:lnTo>
                  <a:cubicBezTo>
                    <a:pt x="318548" y="118294"/>
                    <a:pt x="317035" y="117672"/>
                    <a:pt x="315522" y="117672"/>
                  </a:cubicBezTo>
                  <a:close/>
                  <a:moveTo>
                    <a:pt x="214591" y="82921"/>
                  </a:moveTo>
                  <a:cubicBezTo>
                    <a:pt x="211387" y="82921"/>
                    <a:pt x="208717" y="85588"/>
                    <a:pt x="208717" y="88787"/>
                  </a:cubicBezTo>
                  <a:lnTo>
                    <a:pt x="208717" y="121138"/>
                  </a:lnTo>
                  <a:cubicBezTo>
                    <a:pt x="208717" y="124427"/>
                    <a:pt x="211387" y="127004"/>
                    <a:pt x="214591" y="127004"/>
                  </a:cubicBezTo>
                  <a:lnTo>
                    <a:pt x="222512" y="127004"/>
                  </a:lnTo>
                  <a:cubicBezTo>
                    <a:pt x="225716" y="127004"/>
                    <a:pt x="228387" y="124427"/>
                    <a:pt x="228387" y="121138"/>
                  </a:cubicBezTo>
                  <a:lnTo>
                    <a:pt x="228387" y="88787"/>
                  </a:lnTo>
                  <a:cubicBezTo>
                    <a:pt x="228387" y="85588"/>
                    <a:pt x="225716" y="82921"/>
                    <a:pt x="222512" y="82921"/>
                  </a:cubicBezTo>
                  <a:close/>
                  <a:moveTo>
                    <a:pt x="249125" y="0"/>
                  </a:moveTo>
                  <a:cubicBezTo>
                    <a:pt x="328071" y="0"/>
                    <a:pt x="396427" y="37506"/>
                    <a:pt x="430337" y="92342"/>
                  </a:cubicBezTo>
                  <a:cubicBezTo>
                    <a:pt x="449384" y="116961"/>
                    <a:pt x="478489" y="280404"/>
                    <a:pt x="490504" y="347239"/>
                  </a:cubicBezTo>
                  <a:cubicBezTo>
                    <a:pt x="491661" y="353905"/>
                    <a:pt x="492195" y="360748"/>
                    <a:pt x="488368" y="366436"/>
                  </a:cubicBezTo>
                  <a:cubicBezTo>
                    <a:pt x="484452" y="372124"/>
                    <a:pt x="478044" y="375502"/>
                    <a:pt x="471279" y="375502"/>
                  </a:cubicBezTo>
                  <a:lnTo>
                    <a:pt x="443421" y="375502"/>
                  </a:lnTo>
                  <a:cubicBezTo>
                    <a:pt x="431761" y="455046"/>
                    <a:pt x="445735" y="510593"/>
                    <a:pt x="395448" y="517081"/>
                  </a:cubicBezTo>
                  <a:cubicBezTo>
                    <a:pt x="392243" y="517437"/>
                    <a:pt x="361270" y="517437"/>
                    <a:pt x="335548" y="517259"/>
                  </a:cubicBezTo>
                  <a:cubicBezTo>
                    <a:pt x="326291" y="517259"/>
                    <a:pt x="317391" y="520903"/>
                    <a:pt x="310894" y="527391"/>
                  </a:cubicBezTo>
                  <a:cubicBezTo>
                    <a:pt x="304307" y="533879"/>
                    <a:pt x="300569" y="542767"/>
                    <a:pt x="300569" y="552010"/>
                  </a:cubicBezTo>
                  <a:lnTo>
                    <a:pt x="300569" y="568452"/>
                  </a:lnTo>
                  <a:cubicBezTo>
                    <a:pt x="300569" y="576628"/>
                    <a:pt x="293983" y="583294"/>
                    <a:pt x="285705" y="583294"/>
                  </a:cubicBezTo>
                  <a:lnTo>
                    <a:pt x="104315" y="583294"/>
                  </a:lnTo>
                  <a:cubicBezTo>
                    <a:pt x="96037" y="583294"/>
                    <a:pt x="89362" y="576628"/>
                    <a:pt x="89362" y="568452"/>
                  </a:cubicBezTo>
                  <a:lnTo>
                    <a:pt x="89362" y="458601"/>
                  </a:lnTo>
                  <a:cubicBezTo>
                    <a:pt x="89362" y="441359"/>
                    <a:pt x="82242" y="424917"/>
                    <a:pt x="69603" y="413096"/>
                  </a:cubicBezTo>
                  <a:cubicBezTo>
                    <a:pt x="37472" y="383056"/>
                    <a:pt x="-7831" y="348306"/>
                    <a:pt x="1159" y="186196"/>
                  </a:cubicBezTo>
                  <a:cubicBezTo>
                    <a:pt x="10326" y="20619"/>
                    <a:pt x="136534" y="0"/>
                    <a:pt x="24912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user_208880">
              <a:extLst>
                <a:ext uri="{FF2B5EF4-FFF2-40B4-BE49-F238E27FC236}">
                  <a16:creationId xmlns:a16="http://schemas.microsoft.com/office/drawing/2014/main" id="{A43F3FD1-F522-4E00-8D4F-470D40AC0054}"/>
                </a:ext>
              </a:extLst>
            </p:cNvPr>
            <p:cNvSpPr/>
            <p:nvPr/>
          </p:nvSpPr>
          <p:spPr>
            <a:xfrm>
              <a:off x="4491005" y="5739063"/>
              <a:ext cx="534561" cy="609685"/>
            </a:xfrm>
            <a:custGeom>
              <a:avLst/>
              <a:gdLst>
                <a:gd name="connsiteX0" fmla="*/ 172709 w 530849"/>
                <a:gd name="connsiteY0" fmla="*/ 360519 h 605451"/>
                <a:gd name="connsiteX1" fmla="*/ 222665 w 530849"/>
                <a:gd name="connsiteY1" fmla="*/ 518492 h 605451"/>
                <a:gd name="connsiteX2" fmla="*/ 229536 w 530849"/>
                <a:gd name="connsiteY2" fmla="*/ 539907 h 605451"/>
                <a:gd name="connsiteX3" fmla="*/ 251914 w 530849"/>
                <a:gd name="connsiteY3" fmla="*/ 476496 h 605451"/>
                <a:gd name="connsiteX4" fmla="*/ 265378 w 530849"/>
                <a:gd name="connsiteY4" fmla="*/ 401310 h 605451"/>
                <a:gd name="connsiteX5" fmla="*/ 265564 w 530849"/>
                <a:gd name="connsiteY5" fmla="*/ 401310 h 605451"/>
                <a:gd name="connsiteX6" fmla="*/ 265657 w 530849"/>
                <a:gd name="connsiteY6" fmla="*/ 401310 h 605451"/>
                <a:gd name="connsiteX7" fmla="*/ 265750 w 530849"/>
                <a:gd name="connsiteY7" fmla="*/ 401310 h 605451"/>
                <a:gd name="connsiteX8" fmla="*/ 265935 w 530849"/>
                <a:gd name="connsiteY8" fmla="*/ 401310 h 605451"/>
                <a:gd name="connsiteX9" fmla="*/ 279399 w 530849"/>
                <a:gd name="connsiteY9" fmla="*/ 476496 h 605451"/>
                <a:gd name="connsiteX10" fmla="*/ 301777 w 530849"/>
                <a:gd name="connsiteY10" fmla="*/ 539907 h 605451"/>
                <a:gd name="connsiteX11" fmla="*/ 308648 w 530849"/>
                <a:gd name="connsiteY11" fmla="*/ 518492 h 605451"/>
                <a:gd name="connsiteX12" fmla="*/ 358604 w 530849"/>
                <a:gd name="connsiteY12" fmla="*/ 360519 h 605451"/>
                <a:gd name="connsiteX13" fmla="*/ 462415 w 530849"/>
                <a:gd name="connsiteY13" fmla="*/ 410581 h 605451"/>
                <a:gd name="connsiteX14" fmla="*/ 530849 w 530849"/>
                <a:gd name="connsiteY14" fmla="*/ 605451 h 605451"/>
                <a:gd name="connsiteX15" fmla="*/ 0 w 530849"/>
                <a:gd name="connsiteY15" fmla="*/ 605451 h 605451"/>
                <a:gd name="connsiteX16" fmla="*/ 68898 w 530849"/>
                <a:gd name="connsiteY16" fmla="*/ 410581 h 605451"/>
                <a:gd name="connsiteX17" fmla="*/ 172709 w 530849"/>
                <a:gd name="connsiteY17" fmla="*/ 360519 h 605451"/>
                <a:gd name="connsiteX18" fmla="*/ 245328 w 530849"/>
                <a:gd name="connsiteY18" fmla="*/ 111138 h 605451"/>
                <a:gd name="connsiteX19" fmla="*/ 240037 w 530849"/>
                <a:gd name="connsiteY19" fmla="*/ 116422 h 605451"/>
                <a:gd name="connsiteX20" fmla="*/ 240037 w 530849"/>
                <a:gd name="connsiteY20" fmla="*/ 184921 h 605451"/>
                <a:gd name="connsiteX21" fmla="*/ 213951 w 530849"/>
                <a:gd name="connsiteY21" fmla="*/ 184921 h 605451"/>
                <a:gd name="connsiteX22" fmla="*/ 211352 w 530849"/>
                <a:gd name="connsiteY22" fmla="*/ 190297 h 605451"/>
                <a:gd name="connsiteX23" fmla="*/ 261481 w 530849"/>
                <a:gd name="connsiteY23" fmla="*/ 251474 h 605451"/>
                <a:gd name="connsiteX24" fmla="*/ 267886 w 530849"/>
                <a:gd name="connsiteY24" fmla="*/ 251474 h 605451"/>
                <a:gd name="connsiteX25" fmla="*/ 318108 w 530849"/>
                <a:gd name="connsiteY25" fmla="*/ 190297 h 605451"/>
                <a:gd name="connsiteX26" fmla="*/ 315509 w 530849"/>
                <a:gd name="connsiteY26" fmla="*/ 184921 h 605451"/>
                <a:gd name="connsiteX27" fmla="*/ 289423 w 530849"/>
                <a:gd name="connsiteY27" fmla="*/ 184921 h 605451"/>
                <a:gd name="connsiteX28" fmla="*/ 289423 w 530849"/>
                <a:gd name="connsiteY28" fmla="*/ 116422 h 605451"/>
                <a:gd name="connsiteX29" fmla="*/ 284132 w 530849"/>
                <a:gd name="connsiteY29" fmla="*/ 111138 h 605451"/>
                <a:gd name="connsiteX30" fmla="*/ 247463 w 530849"/>
                <a:gd name="connsiteY30" fmla="*/ 0 h 605451"/>
                <a:gd name="connsiteX31" fmla="*/ 264451 w 530849"/>
                <a:gd name="connsiteY31" fmla="*/ 0 h 605451"/>
                <a:gd name="connsiteX32" fmla="*/ 281347 w 530849"/>
                <a:gd name="connsiteY32" fmla="*/ 0 h 605451"/>
                <a:gd name="connsiteX33" fmla="*/ 294250 w 530849"/>
                <a:gd name="connsiteY33" fmla="*/ 10845 h 605451"/>
                <a:gd name="connsiteX34" fmla="*/ 300099 w 530849"/>
                <a:gd name="connsiteY34" fmla="*/ 44863 h 605451"/>
                <a:gd name="connsiteX35" fmla="*/ 336860 w 530849"/>
                <a:gd name="connsiteY35" fmla="*/ 60065 h 605451"/>
                <a:gd name="connsiteX36" fmla="*/ 364802 w 530849"/>
                <a:gd name="connsiteY36" fmla="*/ 40043 h 605451"/>
                <a:gd name="connsiteX37" fmla="*/ 381512 w 530849"/>
                <a:gd name="connsiteY37" fmla="*/ 41155 h 605451"/>
                <a:gd name="connsiteX38" fmla="*/ 393487 w 530849"/>
                <a:gd name="connsiteY38" fmla="*/ 53113 h 605451"/>
                <a:gd name="connsiteX39" fmla="*/ 405555 w 530849"/>
                <a:gd name="connsiteY39" fmla="*/ 65163 h 605451"/>
                <a:gd name="connsiteX40" fmla="*/ 407040 w 530849"/>
                <a:gd name="connsiteY40" fmla="*/ 81940 h 605451"/>
                <a:gd name="connsiteX41" fmla="*/ 387081 w 530849"/>
                <a:gd name="connsiteY41" fmla="*/ 109840 h 605451"/>
                <a:gd name="connsiteX42" fmla="*/ 402306 w 530849"/>
                <a:gd name="connsiteY42" fmla="*/ 146454 h 605451"/>
                <a:gd name="connsiteX43" fmla="*/ 436375 w 530849"/>
                <a:gd name="connsiteY43" fmla="*/ 152108 h 605451"/>
                <a:gd name="connsiteX44" fmla="*/ 447236 w 530849"/>
                <a:gd name="connsiteY44" fmla="*/ 164900 h 605451"/>
                <a:gd name="connsiteX45" fmla="*/ 447236 w 530849"/>
                <a:gd name="connsiteY45" fmla="*/ 181770 h 605451"/>
                <a:gd name="connsiteX46" fmla="*/ 447236 w 530849"/>
                <a:gd name="connsiteY46" fmla="*/ 198732 h 605451"/>
                <a:gd name="connsiteX47" fmla="*/ 436375 w 530849"/>
                <a:gd name="connsiteY47" fmla="*/ 211617 h 605451"/>
                <a:gd name="connsiteX48" fmla="*/ 402306 w 530849"/>
                <a:gd name="connsiteY48" fmla="*/ 217363 h 605451"/>
                <a:gd name="connsiteX49" fmla="*/ 387081 w 530849"/>
                <a:gd name="connsiteY49" fmla="*/ 254070 h 605451"/>
                <a:gd name="connsiteX50" fmla="*/ 407133 w 530849"/>
                <a:gd name="connsiteY50" fmla="*/ 282063 h 605451"/>
                <a:gd name="connsiteX51" fmla="*/ 405740 w 530849"/>
                <a:gd name="connsiteY51" fmla="*/ 298840 h 605451"/>
                <a:gd name="connsiteX52" fmla="*/ 393765 w 530849"/>
                <a:gd name="connsiteY52" fmla="*/ 310797 h 605451"/>
                <a:gd name="connsiteX53" fmla="*/ 381790 w 530849"/>
                <a:gd name="connsiteY53" fmla="*/ 322847 h 605451"/>
                <a:gd name="connsiteX54" fmla="*/ 364895 w 530849"/>
                <a:gd name="connsiteY54" fmla="*/ 324330 h 605451"/>
                <a:gd name="connsiteX55" fmla="*/ 336953 w 530849"/>
                <a:gd name="connsiteY55" fmla="*/ 304401 h 605451"/>
                <a:gd name="connsiteX56" fmla="*/ 301213 w 530849"/>
                <a:gd name="connsiteY56" fmla="*/ 319232 h 605451"/>
                <a:gd name="connsiteX57" fmla="*/ 295457 w 530849"/>
                <a:gd name="connsiteY57" fmla="*/ 353343 h 605451"/>
                <a:gd name="connsiteX58" fmla="*/ 282739 w 530849"/>
                <a:gd name="connsiteY58" fmla="*/ 364188 h 605451"/>
                <a:gd name="connsiteX59" fmla="*/ 265751 w 530849"/>
                <a:gd name="connsiteY59" fmla="*/ 364188 h 605451"/>
                <a:gd name="connsiteX60" fmla="*/ 248856 w 530849"/>
                <a:gd name="connsiteY60" fmla="*/ 364188 h 605451"/>
                <a:gd name="connsiteX61" fmla="*/ 235952 w 530849"/>
                <a:gd name="connsiteY61" fmla="*/ 353343 h 605451"/>
                <a:gd name="connsiteX62" fmla="*/ 230290 w 530849"/>
                <a:gd name="connsiteY62" fmla="*/ 319696 h 605451"/>
                <a:gd name="connsiteX63" fmla="*/ 193528 w 530849"/>
                <a:gd name="connsiteY63" fmla="*/ 304772 h 605451"/>
                <a:gd name="connsiteX64" fmla="*/ 165122 w 530849"/>
                <a:gd name="connsiteY64" fmla="*/ 324794 h 605451"/>
                <a:gd name="connsiteX65" fmla="*/ 148320 w 530849"/>
                <a:gd name="connsiteY65" fmla="*/ 323403 h 605451"/>
                <a:gd name="connsiteX66" fmla="*/ 136344 w 530849"/>
                <a:gd name="connsiteY66" fmla="*/ 311446 h 605451"/>
                <a:gd name="connsiteX67" fmla="*/ 124276 w 530849"/>
                <a:gd name="connsiteY67" fmla="*/ 299489 h 605451"/>
                <a:gd name="connsiteX68" fmla="*/ 122791 w 530849"/>
                <a:gd name="connsiteY68" fmla="*/ 282619 h 605451"/>
                <a:gd name="connsiteX69" fmla="*/ 142657 w 530849"/>
                <a:gd name="connsiteY69" fmla="*/ 254811 h 605451"/>
                <a:gd name="connsiteX70" fmla="*/ 127154 w 530849"/>
                <a:gd name="connsiteY70" fmla="*/ 218383 h 605451"/>
                <a:gd name="connsiteX71" fmla="*/ 92992 w 530849"/>
                <a:gd name="connsiteY71" fmla="*/ 212729 h 605451"/>
                <a:gd name="connsiteX72" fmla="*/ 82131 w 530849"/>
                <a:gd name="connsiteY72" fmla="*/ 199937 h 605451"/>
                <a:gd name="connsiteX73" fmla="*/ 82131 w 530849"/>
                <a:gd name="connsiteY73" fmla="*/ 183067 h 605451"/>
                <a:gd name="connsiteX74" fmla="*/ 82131 w 530849"/>
                <a:gd name="connsiteY74" fmla="*/ 166105 h 605451"/>
                <a:gd name="connsiteX75" fmla="*/ 92992 w 530849"/>
                <a:gd name="connsiteY75" fmla="*/ 153220 h 605451"/>
                <a:gd name="connsiteX76" fmla="*/ 126504 w 530849"/>
                <a:gd name="connsiteY76" fmla="*/ 147937 h 605451"/>
                <a:gd name="connsiteX77" fmla="*/ 141543 w 530849"/>
                <a:gd name="connsiteY77" fmla="*/ 111231 h 605451"/>
                <a:gd name="connsiteX78" fmla="*/ 121491 w 530849"/>
                <a:gd name="connsiteY78" fmla="*/ 82960 h 605451"/>
                <a:gd name="connsiteX79" fmla="*/ 122791 w 530849"/>
                <a:gd name="connsiteY79" fmla="*/ 66090 h 605451"/>
                <a:gd name="connsiteX80" fmla="*/ 134859 w 530849"/>
                <a:gd name="connsiteY80" fmla="*/ 54132 h 605451"/>
                <a:gd name="connsiteX81" fmla="*/ 146834 w 530849"/>
                <a:gd name="connsiteY81" fmla="*/ 42175 h 605451"/>
                <a:gd name="connsiteX82" fmla="*/ 163637 w 530849"/>
                <a:gd name="connsiteY82" fmla="*/ 40785 h 605451"/>
                <a:gd name="connsiteX83" fmla="*/ 191486 w 530849"/>
                <a:gd name="connsiteY83" fmla="*/ 60528 h 605451"/>
                <a:gd name="connsiteX84" fmla="*/ 228990 w 530849"/>
                <a:gd name="connsiteY84" fmla="*/ 44863 h 605451"/>
                <a:gd name="connsiteX85" fmla="*/ 234745 w 530849"/>
                <a:gd name="connsiteY85" fmla="*/ 10845 h 605451"/>
                <a:gd name="connsiteX86" fmla="*/ 247463 w 530849"/>
                <a:gd name="connsiteY86" fmla="*/ 0 h 60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30849" h="605451">
                  <a:moveTo>
                    <a:pt x="172709" y="360519"/>
                  </a:moveTo>
                  <a:lnTo>
                    <a:pt x="222665" y="518492"/>
                  </a:lnTo>
                  <a:lnTo>
                    <a:pt x="229536" y="539907"/>
                  </a:lnTo>
                  <a:lnTo>
                    <a:pt x="251914" y="476496"/>
                  </a:lnTo>
                  <a:cubicBezTo>
                    <a:pt x="200380" y="404833"/>
                    <a:pt x="255907" y="401496"/>
                    <a:pt x="265378" y="401310"/>
                  </a:cubicBezTo>
                  <a:lnTo>
                    <a:pt x="265564" y="401310"/>
                  </a:lnTo>
                  <a:lnTo>
                    <a:pt x="265657" y="401310"/>
                  </a:lnTo>
                  <a:lnTo>
                    <a:pt x="265750" y="401310"/>
                  </a:lnTo>
                  <a:lnTo>
                    <a:pt x="265935" y="401310"/>
                  </a:lnTo>
                  <a:cubicBezTo>
                    <a:pt x="275406" y="401310"/>
                    <a:pt x="330933" y="404833"/>
                    <a:pt x="279399" y="476496"/>
                  </a:cubicBezTo>
                  <a:lnTo>
                    <a:pt x="301777" y="539907"/>
                  </a:lnTo>
                  <a:lnTo>
                    <a:pt x="308648" y="518492"/>
                  </a:lnTo>
                  <a:lnTo>
                    <a:pt x="358604" y="360519"/>
                  </a:lnTo>
                  <a:cubicBezTo>
                    <a:pt x="358604" y="360519"/>
                    <a:pt x="397510" y="385921"/>
                    <a:pt x="462415" y="410581"/>
                  </a:cubicBezTo>
                  <a:cubicBezTo>
                    <a:pt x="533820" y="436446"/>
                    <a:pt x="529456" y="495315"/>
                    <a:pt x="530849" y="605451"/>
                  </a:cubicBezTo>
                  <a:lnTo>
                    <a:pt x="0" y="605451"/>
                  </a:lnTo>
                  <a:cubicBezTo>
                    <a:pt x="1486" y="495315"/>
                    <a:pt x="-2971" y="436446"/>
                    <a:pt x="68898" y="410581"/>
                  </a:cubicBezTo>
                  <a:cubicBezTo>
                    <a:pt x="133803" y="385921"/>
                    <a:pt x="172709" y="360519"/>
                    <a:pt x="172709" y="360519"/>
                  </a:cubicBezTo>
                  <a:close/>
                  <a:moveTo>
                    <a:pt x="245328" y="111138"/>
                  </a:moveTo>
                  <a:cubicBezTo>
                    <a:pt x="242358" y="111138"/>
                    <a:pt x="240037" y="113455"/>
                    <a:pt x="240037" y="116422"/>
                  </a:cubicBezTo>
                  <a:lnTo>
                    <a:pt x="240037" y="184921"/>
                  </a:lnTo>
                  <a:lnTo>
                    <a:pt x="213951" y="184921"/>
                  </a:lnTo>
                  <a:cubicBezTo>
                    <a:pt x="211074" y="184921"/>
                    <a:pt x="209588" y="188073"/>
                    <a:pt x="211352" y="190297"/>
                  </a:cubicBezTo>
                  <a:lnTo>
                    <a:pt x="261481" y="251474"/>
                  </a:lnTo>
                  <a:cubicBezTo>
                    <a:pt x="263152" y="253513"/>
                    <a:pt x="266308" y="253513"/>
                    <a:pt x="267886" y="251474"/>
                  </a:cubicBezTo>
                  <a:lnTo>
                    <a:pt x="318108" y="190297"/>
                  </a:lnTo>
                  <a:cubicBezTo>
                    <a:pt x="319872" y="188073"/>
                    <a:pt x="318294" y="184921"/>
                    <a:pt x="315509" y="184921"/>
                  </a:cubicBezTo>
                  <a:lnTo>
                    <a:pt x="289423" y="184921"/>
                  </a:lnTo>
                  <a:lnTo>
                    <a:pt x="289423" y="116422"/>
                  </a:lnTo>
                  <a:cubicBezTo>
                    <a:pt x="289423" y="113455"/>
                    <a:pt x="287102" y="111138"/>
                    <a:pt x="284132" y="111138"/>
                  </a:cubicBezTo>
                  <a:close/>
                  <a:moveTo>
                    <a:pt x="247463" y="0"/>
                  </a:moveTo>
                  <a:lnTo>
                    <a:pt x="264451" y="0"/>
                  </a:lnTo>
                  <a:lnTo>
                    <a:pt x="281347" y="0"/>
                  </a:lnTo>
                  <a:cubicBezTo>
                    <a:pt x="287659" y="0"/>
                    <a:pt x="293136" y="4542"/>
                    <a:pt x="294250" y="10845"/>
                  </a:cubicBezTo>
                  <a:lnTo>
                    <a:pt x="300099" y="44863"/>
                  </a:lnTo>
                  <a:cubicBezTo>
                    <a:pt x="312909" y="48200"/>
                    <a:pt x="325163" y="53298"/>
                    <a:pt x="336860" y="60065"/>
                  </a:cubicBezTo>
                  <a:lnTo>
                    <a:pt x="364802" y="40043"/>
                  </a:lnTo>
                  <a:cubicBezTo>
                    <a:pt x="369908" y="36428"/>
                    <a:pt x="376963" y="37077"/>
                    <a:pt x="381512" y="41155"/>
                  </a:cubicBezTo>
                  <a:lnTo>
                    <a:pt x="393487" y="53113"/>
                  </a:lnTo>
                  <a:lnTo>
                    <a:pt x="405555" y="65163"/>
                  </a:lnTo>
                  <a:cubicBezTo>
                    <a:pt x="410104" y="69705"/>
                    <a:pt x="410753" y="76749"/>
                    <a:pt x="407040" y="81940"/>
                  </a:cubicBezTo>
                  <a:lnTo>
                    <a:pt x="387081" y="109840"/>
                  </a:lnTo>
                  <a:cubicBezTo>
                    <a:pt x="393858" y="121334"/>
                    <a:pt x="399057" y="133755"/>
                    <a:pt x="402306" y="146454"/>
                  </a:cubicBezTo>
                  <a:lnTo>
                    <a:pt x="436375" y="152108"/>
                  </a:lnTo>
                  <a:cubicBezTo>
                    <a:pt x="442687" y="153128"/>
                    <a:pt x="447236" y="158597"/>
                    <a:pt x="447236" y="164900"/>
                  </a:cubicBezTo>
                  <a:lnTo>
                    <a:pt x="447236" y="181770"/>
                  </a:lnTo>
                  <a:lnTo>
                    <a:pt x="447236" y="198732"/>
                  </a:lnTo>
                  <a:cubicBezTo>
                    <a:pt x="447236" y="205035"/>
                    <a:pt x="442687" y="210504"/>
                    <a:pt x="436375" y="211617"/>
                  </a:cubicBezTo>
                  <a:lnTo>
                    <a:pt x="402306" y="217363"/>
                  </a:lnTo>
                  <a:cubicBezTo>
                    <a:pt x="398964" y="230248"/>
                    <a:pt x="393858" y="242483"/>
                    <a:pt x="387081" y="254070"/>
                  </a:cubicBezTo>
                  <a:lnTo>
                    <a:pt x="407133" y="282063"/>
                  </a:lnTo>
                  <a:cubicBezTo>
                    <a:pt x="410846" y="287253"/>
                    <a:pt x="410196" y="294391"/>
                    <a:pt x="405740" y="298840"/>
                  </a:cubicBezTo>
                  <a:lnTo>
                    <a:pt x="393765" y="310797"/>
                  </a:lnTo>
                  <a:lnTo>
                    <a:pt x="381790" y="322847"/>
                  </a:lnTo>
                  <a:cubicBezTo>
                    <a:pt x="377148" y="327389"/>
                    <a:pt x="370093" y="328038"/>
                    <a:pt x="364895" y="324330"/>
                  </a:cubicBezTo>
                  <a:lnTo>
                    <a:pt x="336953" y="304401"/>
                  </a:lnTo>
                  <a:cubicBezTo>
                    <a:pt x="325720" y="310983"/>
                    <a:pt x="313559" y="315988"/>
                    <a:pt x="301213" y="319232"/>
                  </a:cubicBezTo>
                  <a:lnTo>
                    <a:pt x="295457" y="353343"/>
                  </a:lnTo>
                  <a:cubicBezTo>
                    <a:pt x="294529" y="359646"/>
                    <a:pt x="289052" y="364188"/>
                    <a:pt x="282739" y="364188"/>
                  </a:cubicBezTo>
                  <a:lnTo>
                    <a:pt x="265751" y="364188"/>
                  </a:lnTo>
                  <a:lnTo>
                    <a:pt x="248856" y="364188"/>
                  </a:lnTo>
                  <a:cubicBezTo>
                    <a:pt x="242543" y="364188"/>
                    <a:pt x="237066" y="359646"/>
                    <a:pt x="235952" y="353343"/>
                  </a:cubicBezTo>
                  <a:lnTo>
                    <a:pt x="230290" y="319696"/>
                  </a:lnTo>
                  <a:cubicBezTo>
                    <a:pt x="217665" y="316544"/>
                    <a:pt x="205132" y="311539"/>
                    <a:pt x="193528" y="304772"/>
                  </a:cubicBezTo>
                  <a:lnTo>
                    <a:pt x="165122" y="324794"/>
                  </a:lnTo>
                  <a:cubicBezTo>
                    <a:pt x="159924" y="328501"/>
                    <a:pt x="152776" y="327853"/>
                    <a:pt x="148320" y="323403"/>
                  </a:cubicBezTo>
                  <a:lnTo>
                    <a:pt x="136344" y="311446"/>
                  </a:lnTo>
                  <a:lnTo>
                    <a:pt x="124276" y="299489"/>
                  </a:lnTo>
                  <a:cubicBezTo>
                    <a:pt x="119728" y="294854"/>
                    <a:pt x="119078" y="287810"/>
                    <a:pt x="122791" y="282619"/>
                  </a:cubicBezTo>
                  <a:lnTo>
                    <a:pt x="142657" y="254811"/>
                  </a:lnTo>
                  <a:cubicBezTo>
                    <a:pt x="135695" y="243317"/>
                    <a:pt x="130496" y="231082"/>
                    <a:pt x="127154" y="218383"/>
                  </a:cubicBezTo>
                  <a:lnTo>
                    <a:pt x="92992" y="212729"/>
                  </a:lnTo>
                  <a:cubicBezTo>
                    <a:pt x="86680" y="211709"/>
                    <a:pt x="82131" y="206240"/>
                    <a:pt x="82131" y="199937"/>
                  </a:cubicBezTo>
                  <a:lnTo>
                    <a:pt x="82131" y="183067"/>
                  </a:lnTo>
                  <a:lnTo>
                    <a:pt x="82131" y="166105"/>
                  </a:lnTo>
                  <a:cubicBezTo>
                    <a:pt x="82131" y="159801"/>
                    <a:pt x="86680" y="154333"/>
                    <a:pt x="92992" y="153220"/>
                  </a:cubicBezTo>
                  <a:lnTo>
                    <a:pt x="126504" y="147937"/>
                  </a:lnTo>
                  <a:cubicBezTo>
                    <a:pt x="129753" y="135331"/>
                    <a:pt x="134673" y="122817"/>
                    <a:pt x="141543" y="111231"/>
                  </a:cubicBezTo>
                  <a:lnTo>
                    <a:pt x="121491" y="82960"/>
                  </a:lnTo>
                  <a:cubicBezTo>
                    <a:pt x="117778" y="77769"/>
                    <a:pt x="118335" y="70539"/>
                    <a:pt x="122791" y="66090"/>
                  </a:cubicBezTo>
                  <a:lnTo>
                    <a:pt x="134859" y="54132"/>
                  </a:lnTo>
                  <a:lnTo>
                    <a:pt x="146834" y="42175"/>
                  </a:lnTo>
                  <a:cubicBezTo>
                    <a:pt x="151383" y="37726"/>
                    <a:pt x="158438" y="37077"/>
                    <a:pt x="163637" y="40785"/>
                  </a:cubicBezTo>
                  <a:lnTo>
                    <a:pt x="191486" y="60528"/>
                  </a:lnTo>
                  <a:cubicBezTo>
                    <a:pt x="203369" y="53391"/>
                    <a:pt x="215994" y="48107"/>
                    <a:pt x="228990" y="44863"/>
                  </a:cubicBezTo>
                  <a:lnTo>
                    <a:pt x="234745" y="10845"/>
                  </a:lnTo>
                  <a:cubicBezTo>
                    <a:pt x="235674" y="4542"/>
                    <a:pt x="241151" y="0"/>
                    <a:pt x="24746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worldwide_230900">
              <a:extLst>
                <a:ext uri="{FF2B5EF4-FFF2-40B4-BE49-F238E27FC236}">
                  <a16:creationId xmlns:a16="http://schemas.microsoft.com/office/drawing/2014/main" id="{86D67566-78AD-4666-9D19-5C34256CDB18}"/>
                </a:ext>
              </a:extLst>
            </p:cNvPr>
            <p:cNvSpPr/>
            <p:nvPr/>
          </p:nvSpPr>
          <p:spPr>
            <a:xfrm>
              <a:off x="3225992" y="5739063"/>
              <a:ext cx="609684" cy="608764"/>
            </a:xfrm>
            <a:custGeom>
              <a:avLst/>
              <a:gdLst>
                <a:gd name="connsiteX0" fmla="*/ 176959 w 607356"/>
                <a:gd name="connsiteY0" fmla="*/ 452889 h 606439"/>
                <a:gd name="connsiteX1" fmla="*/ 284918 w 607356"/>
                <a:gd name="connsiteY1" fmla="*/ 593436 h 606439"/>
                <a:gd name="connsiteX2" fmla="*/ 287766 w 607356"/>
                <a:gd name="connsiteY2" fmla="*/ 595925 h 606439"/>
                <a:gd name="connsiteX3" fmla="*/ 82350 w 607356"/>
                <a:gd name="connsiteY3" fmla="*/ 503472 h 606439"/>
                <a:gd name="connsiteX4" fmla="*/ 89559 w 607356"/>
                <a:gd name="connsiteY4" fmla="*/ 498316 h 606439"/>
                <a:gd name="connsiteX5" fmla="*/ 176959 w 607356"/>
                <a:gd name="connsiteY5" fmla="*/ 452889 h 606439"/>
                <a:gd name="connsiteX6" fmla="*/ 288118 w 607356"/>
                <a:gd name="connsiteY6" fmla="*/ 432001 h 606439"/>
                <a:gd name="connsiteX7" fmla="*/ 288118 w 607356"/>
                <a:gd name="connsiteY7" fmla="*/ 568968 h 606439"/>
                <a:gd name="connsiteX8" fmla="*/ 196595 w 607356"/>
                <a:gd name="connsiteY8" fmla="*/ 446400 h 606439"/>
                <a:gd name="connsiteX9" fmla="*/ 288118 w 607356"/>
                <a:gd name="connsiteY9" fmla="*/ 432001 h 606439"/>
                <a:gd name="connsiteX10" fmla="*/ 473502 w 607356"/>
                <a:gd name="connsiteY10" fmla="*/ 400823 h 606439"/>
                <a:gd name="connsiteX11" fmla="*/ 463179 w 607356"/>
                <a:gd name="connsiteY11" fmla="*/ 411042 h 606439"/>
                <a:gd name="connsiteX12" fmla="*/ 463179 w 607356"/>
                <a:gd name="connsiteY12" fmla="*/ 462490 h 606439"/>
                <a:gd name="connsiteX13" fmla="*/ 411649 w 607356"/>
                <a:gd name="connsiteY13" fmla="*/ 462490 h 606439"/>
                <a:gd name="connsiteX14" fmla="*/ 401414 w 607356"/>
                <a:gd name="connsiteY14" fmla="*/ 472798 h 606439"/>
                <a:gd name="connsiteX15" fmla="*/ 411649 w 607356"/>
                <a:gd name="connsiteY15" fmla="*/ 483016 h 606439"/>
                <a:gd name="connsiteX16" fmla="*/ 463179 w 607356"/>
                <a:gd name="connsiteY16" fmla="*/ 483016 h 606439"/>
                <a:gd name="connsiteX17" fmla="*/ 463179 w 607356"/>
                <a:gd name="connsiteY17" fmla="*/ 534465 h 606439"/>
                <a:gd name="connsiteX18" fmla="*/ 473502 w 607356"/>
                <a:gd name="connsiteY18" fmla="*/ 544772 h 606439"/>
                <a:gd name="connsiteX19" fmla="*/ 483737 w 607356"/>
                <a:gd name="connsiteY19" fmla="*/ 534465 h 606439"/>
                <a:gd name="connsiteX20" fmla="*/ 483737 w 607356"/>
                <a:gd name="connsiteY20" fmla="*/ 483016 h 606439"/>
                <a:gd name="connsiteX21" fmla="*/ 535267 w 607356"/>
                <a:gd name="connsiteY21" fmla="*/ 483016 h 606439"/>
                <a:gd name="connsiteX22" fmla="*/ 545591 w 607356"/>
                <a:gd name="connsiteY22" fmla="*/ 472798 h 606439"/>
                <a:gd name="connsiteX23" fmla="*/ 535267 w 607356"/>
                <a:gd name="connsiteY23" fmla="*/ 462490 h 606439"/>
                <a:gd name="connsiteX24" fmla="*/ 483737 w 607356"/>
                <a:gd name="connsiteY24" fmla="*/ 462490 h 606439"/>
                <a:gd name="connsiteX25" fmla="*/ 483737 w 607356"/>
                <a:gd name="connsiteY25" fmla="*/ 411042 h 606439"/>
                <a:gd name="connsiteX26" fmla="*/ 473502 w 607356"/>
                <a:gd name="connsiteY26" fmla="*/ 400823 h 606439"/>
                <a:gd name="connsiteX27" fmla="*/ 473502 w 607356"/>
                <a:gd name="connsiteY27" fmla="*/ 339067 h 606439"/>
                <a:gd name="connsiteX28" fmla="*/ 607356 w 607356"/>
                <a:gd name="connsiteY28" fmla="*/ 472798 h 606439"/>
                <a:gd name="connsiteX29" fmla="*/ 473502 w 607356"/>
                <a:gd name="connsiteY29" fmla="*/ 606439 h 606439"/>
                <a:gd name="connsiteX30" fmla="*/ 339560 w 607356"/>
                <a:gd name="connsiteY30" fmla="*/ 472798 h 606439"/>
                <a:gd name="connsiteX31" fmla="*/ 473502 w 607356"/>
                <a:gd name="connsiteY31" fmla="*/ 339067 h 606439"/>
                <a:gd name="connsiteX32" fmla="*/ 452505 w 607356"/>
                <a:gd name="connsiteY32" fmla="*/ 308230 h 606439"/>
                <a:gd name="connsiteX33" fmla="*/ 596559 w 607356"/>
                <a:gd name="connsiteY33" fmla="*/ 308230 h 606439"/>
                <a:gd name="connsiteX34" fmla="*/ 588017 w 607356"/>
                <a:gd name="connsiteY34" fmla="*/ 369692 h 606439"/>
                <a:gd name="connsiteX35" fmla="*/ 473503 w 607356"/>
                <a:gd name="connsiteY35" fmla="*/ 318533 h 606439"/>
                <a:gd name="connsiteX36" fmla="*/ 451971 w 607356"/>
                <a:gd name="connsiteY36" fmla="*/ 320221 h 606439"/>
                <a:gd name="connsiteX37" fmla="*/ 452505 w 607356"/>
                <a:gd name="connsiteY37" fmla="*/ 308230 h 606439"/>
                <a:gd name="connsiteX38" fmla="*/ 308690 w 607356"/>
                <a:gd name="connsiteY38" fmla="*/ 308230 h 606439"/>
                <a:gd name="connsiteX39" fmla="*/ 431931 w 607356"/>
                <a:gd name="connsiteY39" fmla="*/ 308230 h 606439"/>
                <a:gd name="connsiteX40" fmla="*/ 431041 w 607356"/>
                <a:gd name="connsiteY40" fmla="*/ 324582 h 606439"/>
                <a:gd name="connsiteX41" fmla="*/ 319012 w 607356"/>
                <a:gd name="connsiteY41" fmla="*/ 472813 h 606439"/>
                <a:gd name="connsiteX42" fmla="*/ 370266 w 607356"/>
                <a:gd name="connsiteY42" fmla="*/ 587185 h 606439"/>
                <a:gd name="connsiteX43" fmla="*/ 318033 w 607356"/>
                <a:gd name="connsiteY43" fmla="*/ 595361 h 606439"/>
                <a:gd name="connsiteX44" fmla="*/ 308512 w 607356"/>
                <a:gd name="connsiteY44" fmla="*/ 586830 h 606439"/>
                <a:gd name="connsiteX45" fmla="*/ 308690 w 607356"/>
                <a:gd name="connsiteY45" fmla="*/ 585852 h 606439"/>
                <a:gd name="connsiteX46" fmla="*/ 164841 w 607356"/>
                <a:gd name="connsiteY46" fmla="*/ 308230 h 606439"/>
                <a:gd name="connsiteX47" fmla="*/ 288119 w 607356"/>
                <a:gd name="connsiteY47" fmla="*/ 308230 h 606439"/>
                <a:gd name="connsiteX48" fmla="*/ 288119 w 607356"/>
                <a:gd name="connsiteY48" fmla="*/ 411461 h 606439"/>
                <a:gd name="connsiteX49" fmla="*/ 188607 w 607356"/>
                <a:gd name="connsiteY49" fmla="*/ 427274 h 606439"/>
                <a:gd name="connsiteX50" fmla="*/ 164841 w 607356"/>
                <a:gd name="connsiteY50" fmla="*/ 308230 h 606439"/>
                <a:gd name="connsiteX51" fmla="*/ 0 w 607356"/>
                <a:gd name="connsiteY51" fmla="*/ 308230 h 606439"/>
                <a:gd name="connsiteX52" fmla="*/ 144159 w 607356"/>
                <a:gd name="connsiteY52" fmla="*/ 308230 h 606439"/>
                <a:gd name="connsiteX53" fmla="*/ 169075 w 607356"/>
                <a:gd name="connsiteY53" fmla="*/ 433891 h 606439"/>
                <a:gd name="connsiteX54" fmla="*/ 77508 w 607356"/>
                <a:gd name="connsiteY54" fmla="*/ 481614 h 606439"/>
                <a:gd name="connsiteX55" fmla="*/ 68520 w 607356"/>
                <a:gd name="connsiteY55" fmla="*/ 488101 h 606439"/>
                <a:gd name="connsiteX56" fmla="*/ 0 w 607356"/>
                <a:gd name="connsiteY56" fmla="*/ 308230 h 606439"/>
                <a:gd name="connsiteX57" fmla="*/ 404501 w 607356"/>
                <a:gd name="connsiteY57" fmla="*/ 159337 h 606439"/>
                <a:gd name="connsiteX58" fmla="*/ 432001 w 607356"/>
                <a:gd name="connsiteY58" fmla="*/ 287695 h 606439"/>
                <a:gd name="connsiteX59" fmla="*/ 308653 w 607356"/>
                <a:gd name="connsiteY59" fmla="*/ 287695 h 606439"/>
                <a:gd name="connsiteX60" fmla="*/ 308653 w 607356"/>
                <a:gd name="connsiteY60" fmla="*/ 174181 h 606439"/>
                <a:gd name="connsiteX61" fmla="*/ 404501 w 607356"/>
                <a:gd name="connsiteY61" fmla="*/ 159337 h 606439"/>
                <a:gd name="connsiteX62" fmla="*/ 192256 w 607356"/>
                <a:gd name="connsiteY62" fmla="*/ 159337 h 606439"/>
                <a:gd name="connsiteX63" fmla="*/ 288119 w 607356"/>
                <a:gd name="connsiteY63" fmla="*/ 174181 h 606439"/>
                <a:gd name="connsiteX64" fmla="*/ 288119 w 607356"/>
                <a:gd name="connsiteY64" fmla="*/ 287695 h 606439"/>
                <a:gd name="connsiteX65" fmla="*/ 164841 w 607356"/>
                <a:gd name="connsiteY65" fmla="*/ 287695 h 606439"/>
                <a:gd name="connsiteX66" fmla="*/ 192256 w 607356"/>
                <a:gd name="connsiteY66" fmla="*/ 159337 h 606439"/>
                <a:gd name="connsiteX67" fmla="*/ 73594 w 607356"/>
                <a:gd name="connsiteY67" fmla="*/ 101967 h 606439"/>
                <a:gd name="connsiteX68" fmla="*/ 83472 w 607356"/>
                <a:gd name="connsiteY68" fmla="*/ 108276 h 606439"/>
                <a:gd name="connsiteX69" fmla="*/ 172462 w 607356"/>
                <a:gd name="connsiteY69" fmla="*/ 153064 h 606439"/>
                <a:gd name="connsiteX70" fmla="*/ 144163 w 607356"/>
                <a:gd name="connsiteY70" fmla="*/ 287695 h 606439"/>
                <a:gd name="connsiteX71" fmla="*/ 0 w 607356"/>
                <a:gd name="connsiteY71" fmla="*/ 287695 h 606439"/>
                <a:gd name="connsiteX72" fmla="*/ 73594 w 607356"/>
                <a:gd name="connsiteY72" fmla="*/ 101967 h 606439"/>
                <a:gd name="connsiteX73" fmla="*/ 522554 w 607356"/>
                <a:gd name="connsiteY73" fmla="*/ 101261 h 606439"/>
                <a:gd name="connsiteX74" fmla="*/ 596771 w 607356"/>
                <a:gd name="connsiteY74" fmla="*/ 287695 h 606439"/>
                <a:gd name="connsiteX75" fmla="*/ 452608 w 607356"/>
                <a:gd name="connsiteY75" fmla="*/ 287695 h 606439"/>
                <a:gd name="connsiteX76" fmla="*/ 424309 w 607356"/>
                <a:gd name="connsiteY76" fmla="*/ 152979 h 606439"/>
                <a:gd name="connsiteX77" fmla="*/ 513744 w 607356"/>
                <a:gd name="connsiteY77" fmla="*/ 108014 h 606439"/>
                <a:gd name="connsiteX78" fmla="*/ 308653 w 607356"/>
                <a:gd name="connsiteY78" fmla="*/ 26956 h 606439"/>
                <a:gd name="connsiteX79" fmla="*/ 395942 w 607356"/>
                <a:gd name="connsiteY79" fmla="*/ 140402 h 606439"/>
                <a:gd name="connsiteX80" fmla="*/ 308653 w 607356"/>
                <a:gd name="connsiteY80" fmla="*/ 153550 h 606439"/>
                <a:gd name="connsiteX81" fmla="*/ 288119 w 607356"/>
                <a:gd name="connsiteY81" fmla="*/ 26956 h 606439"/>
                <a:gd name="connsiteX82" fmla="*/ 288119 w 607356"/>
                <a:gd name="connsiteY82" fmla="*/ 153550 h 606439"/>
                <a:gd name="connsiteX83" fmla="*/ 200900 w 607356"/>
                <a:gd name="connsiteY83" fmla="*/ 140402 h 606439"/>
                <a:gd name="connsiteX84" fmla="*/ 288119 w 607356"/>
                <a:gd name="connsiteY84" fmla="*/ 26956 h 606439"/>
                <a:gd name="connsiteX85" fmla="*/ 277985 w 607356"/>
                <a:gd name="connsiteY85" fmla="*/ 565 h 606439"/>
                <a:gd name="connsiteX86" fmla="*/ 282614 w 607356"/>
                <a:gd name="connsiteY86" fmla="*/ 4562 h 606439"/>
                <a:gd name="connsiteX87" fmla="*/ 180961 w 607356"/>
                <a:gd name="connsiteY87" fmla="*/ 134075 h 606439"/>
                <a:gd name="connsiteX88" fmla="*/ 94886 w 607356"/>
                <a:gd name="connsiteY88" fmla="*/ 91082 h 606439"/>
                <a:gd name="connsiteX89" fmla="*/ 87854 w 607356"/>
                <a:gd name="connsiteY89" fmla="*/ 86640 h 606439"/>
                <a:gd name="connsiteX90" fmla="*/ 277985 w 607356"/>
                <a:gd name="connsiteY90" fmla="*/ 565 h 606439"/>
                <a:gd name="connsiteX91" fmla="*/ 308935 w 607356"/>
                <a:gd name="connsiteY91" fmla="*/ 0 h 606439"/>
                <a:gd name="connsiteX92" fmla="*/ 508423 w 607356"/>
                <a:gd name="connsiteY92" fmla="*/ 86128 h 606439"/>
                <a:gd name="connsiteX93" fmla="*/ 501658 w 607356"/>
                <a:gd name="connsiteY93" fmla="*/ 91284 h 606439"/>
                <a:gd name="connsiteX94" fmla="*/ 415934 w 607356"/>
                <a:gd name="connsiteY94" fmla="*/ 134215 h 606439"/>
                <a:gd name="connsiteX95" fmla="*/ 311695 w 607356"/>
                <a:gd name="connsiteY95" fmla="*/ 2400 h 60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607356" h="606439">
                  <a:moveTo>
                    <a:pt x="176959" y="452889"/>
                  </a:moveTo>
                  <a:cubicBezTo>
                    <a:pt x="201078" y="506850"/>
                    <a:pt x="237658" y="555121"/>
                    <a:pt x="284918" y="593436"/>
                  </a:cubicBezTo>
                  <a:lnTo>
                    <a:pt x="287766" y="595925"/>
                  </a:lnTo>
                  <a:cubicBezTo>
                    <a:pt x="207130" y="593081"/>
                    <a:pt x="134505" y="558144"/>
                    <a:pt x="82350" y="503472"/>
                  </a:cubicBezTo>
                  <a:lnTo>
                    <a:pt x="89559" y="498316"/>
                  </a:lnTo>
                  <a:cubicBezTo>
                    <a:pt x="116705" y="478936"/>
                    <a:pt x="146164" y="463913"/>
                    <a:pt x="176959" y="452889"/>
                  </a:cubicBezTo>
                  <a:close/>
                  <a:moveTo>
                    <a:pt x="288118" y="432001"/>
                  </a:moveTo>
                  <a:lnTo>
                    <a:pt x="288118" y="568968"/>
                  </a:lnTo>
                  <a:cubicBezTo>
                    <a:pt x="248589" y="534571"/>
                    <a:pt x="217695" y="492796"/>
                    <a:pt x="196595" y="446400"/>
                  </a:cubicBezTo>
                  <a:cubicBezTo>
                    <a:pt x="226153" y="437779"/>
                    <a:pt x="256779" y="432890"/>
                    <a:pt x="288118" y="432001"/>
                  </a:cubicBezTo>
                  <a:close/>
                  <a:moveTo>
                    <a:pt x="473502" y="400823"/>
                  </a:moveTo>
                  <a:cubicBezTo>
                    <a:pt x="467807" y="400823"/>
                    <a:pt x="463179" y="405355"/>
                    <a:pt x="463179" y="411042"/>
                  </a:cubicBezTo>
                  <a:lnTo>
                    <a:pt x="463179" y="462490"/>
                  </a:lnTo>
                  <a:lnTo>
                    <a:pt x="411649" y="462490"/>
                  </a:lnTo>
                  <a:cubicBezTo>
                    <a:pt x="405953" y="462490"/>
                    <a:pt x="401414" y="467111"/>
                    <a:pt x="401414" y="472798"/>
                  </a:cubicBezTo>
                  <a:cubicBezTo>
                    <a:pt x="401414" y="478485"/>
                    <a:pt x="405953" y="483016"/>
                    <a:pt x="411649" y="483016"/>
                  </a:cubicBezTo>
                  <a:lnTo>
                    <a:pt x="463179" y="483016"/>
                  </a:lnTo>
                  <a:lnTo>
                    <a:pt x="463179" y="534465"/>
                  </a:lnTo>
                  <a:cubicBezTo>
                    <a:pt x="463179" y="540152"/>
                    <a:pt x="467807" y="544772"/>
                    <a:pt x="473502" y="544772"/>
                  </a:cubicBezTo>
                  <a:cubicBezTo>
                    <a:pt x="479109" y="544772"/>
                    <a:pt x="483737" y="540152"/>
                    <a:pt x="483737" y="534465"/>
                  </a:cubicBezTo>
                  <a:lnTo>
                    <a:pt x="483737" y="483016"/>
                  </a:lnTo>
                  <a:lnTo>
                    <a:pt x="535267" y="483016"/>
                  </a:lnTo>
                  <a:cubicBezTo>
                    <a:pt x="540963" y="483016"/>
                    <a:pt x="545591" y="478485"/>
                    <a:pt x="545591" y="472798"/>
                  </a:cubicBezTo>
                  <a:cubicBezTo>
                    <a:pt x="545591" y="467111"/>
                    <a:pt x="540963" y="462490"/>
                    <a:pt x="535267" y="462490"/>
                  </a:cubicBezTo>
                  <a:lnTo>
                    <a:pt x="483737" y="462490"/>
                  </a:lnTo>
                  <a:lnTo>
                    <a:pt x="483737" y="411042"/>
                  </a:lnTo>
                  <a:cubicBezTo>
                    <a:pt x="483737" y="405355"/>
                    <a:pt x="479109" y="400823"/>
                    <a:pt x="473502" y="400823"/>
                  </a:cubicBezTo>
                  <a:close/>
                  <a:moveTo>
                    <a:pt x="473502" y="339067"/>
                  </a:moveTo>
                  <a:cubicBezTo>
                    <a:pt x="547282" y="339067"/>
                    <a:pt x="607356" y="399046"/>
                    <a:pt x="607356" y="472798"/>
                  </a:cubicBezTo>
                  <a:cubicBezTo>
                    <a:pt x="607356" y="546460"/>
                    <a:pt x="547282" y="606439"/>
                    <a:pt x="473502" y="606439"/>
                  </a:cubicBezTo>
                  <a:cubicBezTo>
                    <a:pt x="399634" y="606439"/>
                    <a:pt x="339560" y="546460"/>
                    <a:pt x="339560" y="472798"/>
                  </a:cubicBezTo>
                  <a:cubicBezTo>
                    <a:pt x="339560" y="399046"/>
                    <a:pt x="399634" y="339067"/>
                    <a:pt x="473502" y="339067"/>
                  </a:cubicBezTo>
                  <a:close/>
                  <a:moveTo>
                    <a:pt x="452505" y="308230"/>
                  </a:moveTo>
                  <a:lnTo>
                    <a:pt x="596559" y="308230"/>
                  </a:lnTo>
                  <a:cubicBezTo>
                    <a:pt x="595847" y="329014"/>
                    <a:pt x="592911" y="349619"/>
                    <a:pt x="588017" y="369692"/>
                  </a:cubicBezTo>
                  <a:cubicBezTo>
                    <a:pt x="559722" y="338340"/>
                    <a:pt x="518971" y="318533"/>
                    <a:pt x="473503" y="318533"/>
                  </a:cubicBezTo>
                  <a:cubicBezTo>
                    <a:pt x="466118" y="318533"/>
                    <a:pt x="459000" y="319244"/>
                    <a:pt x="451971" y="320221"/>
                  </a:cubicBezTo>
                  <a:cubicBezTo>
                    <a:pt x="452149" y="316224"/>
                    <a:pt x="452416" y="312227"/>
                    <a:pt x="452505" y="308230"/>
                  </a:cubicBezTo>
                  <a:close/>
                  <a:moveTo>
                    <a:pt x="308690" y="308230"/>
                  </a:moveTo>
                  <a:lnTo>
                    <a:pt x="431931" y="308230"/>
                  </a:lnTo>
                  <a:cubicBezTo>
                    <a:pt x="431753" y="313740"/>
                    <a:pt x="431486" y="319161"/>
                    <a:pt x="431041" y="324582"/>
                  </a:cubicBezTo>
                  <a:cubicBezTo>
                    <a:pt x="366529" y="343066"/>
                    <a:pt x="319012" y="402430"/>
                    <a:pt x="319012" y="472813"/>
                  </a:cubicBezTo>
                  <a:cubicBezTo>
                    <a:pt x="319012" y="518224"/>
                    <a:pt x="338855" y="558926"/>
                    <a:pt x="370266" y="587185"/>
                  </a:cubicBezTo>
                  <a:cubicBezTo>
                    <a:pt x="353092" y="591362"/>
                    <a:pt x="335652" y="594206"/>
                    <a:pt x="318033" y="595361"/>
                  </a:cubicBezTo>
                  <a:lnTo>
                    <a:pt x="308512" y="586830"/>
                  </a:lnTo>
                  <a:cubicBezTo>
                    <a:pt x="308512" y="586563"/>
                    <a:pt x="308690" y="586208"/>
                    <a:pt x="308690" y="585852"/>
                  </a:cubicBezTo>
                  <a:close/>
                  <a:moveTo>
                    <a:pt x="164841" y="308230"/>
                  </a:moveTo>
                  <a:lnTo>
                    <a:pt x="288119" y="308230"/>
                  </a:lnTo>
                  <a:lnTo>
                    <a:pt x="288119" y="411461"/>
                  </a:lnTo>
                  <a:cubicBezTo>
                    <a:pt x="254028" y="412349"/>
                    <a:pt x="220650" y="417680"/>
                    <a:pt x="188607" y="427274"/>
                  </a:cubicBezTo>
                  <a:cubicBezTo>
                    <a:pt x="174098" y="389695"/>
                    <a:pt x="165998" y="349540"/>
                    <a:pt x="164841" y="308230"/>
                  </a:cubicBezTo>
                  <a:close/>
                  <a:moveTo>
                    <a:pt x="0" y="308230"/>
                  </a:moveTo>
                  <a:lnTo>
                    <a:pt x="144159" y="308230"/>
                  </a:lnTo>
                  <a:cubicBezTo>
                    <a:pt x="145316" y="351865"/>
                    <a:pt x="153858" y="394256"/>
                    <a:pt x="169075" y="433891"/>
                  </a:cubicBezTo>
                  <a:cubicBezTo>
                    <a:pt x="136773" y="445533"/>
                    <a:pt x="105983" y="461352"/>
                    <a:pt x="77508" y="481614"/>
                  </a:cubicBezTo>
                  <a:lnTo>
                    <a:pt x="68520" y="488101"/>
                  </a:lnTo>
                  <a:cubicBezTo>
                    <a:pt x="27675" y="438957"/>
                    <a:pt x="2314" y="376482"/>
                    <a:pt x="0" y="308230"/>
                  </a:cubicBezTo>
                  <a:close/>
                  <a:moveTo>
                    <a:pt x="404501" y="159337"/>
                  </a:moveTo>
                  <a:cubicBezTo>
                    <a:pt x="421322" y="199604"/>
                    <a:pt x="430666" y="242983"/>
                    <a:pt x="432001" y="287695"/>
                  </a:cubicBezTo>
                  <a:lnTo>
                    <a:pt x="308653" y="287695"/>
                  </a:lnTo>
                  <a:lnTo>
                    <a:pt x="308653" y="174181"/>
                  </a:lnTo>
                  <a:cubicBezTo>
                    <a:pt x="341403" y="173293"/>
                    <a:pt x="373531" y="168315"/>
                    <a:pt x="404501" y="159337"/>
                  </a:cubicBezTo>
                  <a:close/>
                  <a:moveTo>
                    <a:pt x="192256" y="159337"/>
                  </a:moveTo>
                  <a:cubicBezTo>
                    <a:pt x="223231" y="168315"/>
                    <a:pt x="255364" y="173293"/>
                    <a:pt x="288119" y="174181"/>
                  </a:cubicBezTo>
                  <a:lnTo>
                    <a:pt x="288119" y="287695"/>
                  </a:lnTo>
                  <a:lnTo>
                    <a:pt x="164841" y="287695"/>
                  </a:lnTo>
                  <a:cubicBezTo>
                    <a:pt x="166087" y="242983"/>
                    <a:pt x="175433" y="199604"/>
                    <a:pt x="192256" y="159337"/>
                  </a:cubicBezTo>
                  <a:close/>
                  <a:moveTo>
                    <a:pt x="73594" y="101967"/>
                  </a:moveTo>
                  <a:lnTo>
                    <a:pt x="83472" y="108276"/>
                  </a:lnTo>
                  <a:cubicBezTo>
                    <a:pt x="111326" y="127293"/>
                    <a:pt x="141227" y="142134"/>
                    <a:pt x="172462" y="153064"/>
                  </a:cubicBezTo>
                  <a:cubicBezTo>
                    <a:pt x="155109" y="195275"/>
                    <a:pt x="145409" y="240774"/>
                    <a:pt x="144163" y="287695"/>
                  </a:cubicBezTo>
                  <a:lnTo>
                    <a:pt x="0" y="287695"/>
                  </a:lnTo>
                  <a:cubicBezTo>
                    <a:pt x="2403" y="216692"/>
                    <a:pt x="29812" y="151998"/>
                    <a:pt x="73594" y="101967"/>
                  </a:cubicBezTo>
                  <a:close/>
                  <a:moveTo>
                    <a:pt x="522554" y="101261"/>
                  </a:moveTo>
                  <a:cubicBezTo>
                    <a:pt x="566781" y="151379"/>
                    <a:pt x="594368" y="216338"/>
                    <a:pt x="596771" y="287695"/>
                  </a:cubicBezTo>
                  <a:lnTo>
                    <a:pt x="452608" y="287695"/>
                  </a:lnTo>
                  <a:cubicBezTo>
                    <a:pt x="451362" y="240775"/>
                    <a:pt x="441662" y="195278"/>
                    <a:pt x="424309" y="152979"/>
                  </a:cubicBezTo>
                  <a:cubicBezTo>
                    <a:pt x="455633" y="142049"/>
                    <a:pt x="485712" y="127120"/>
                    <a:pt x="513744" y="108014"/>
                  </a:cubicBezTo>
                  <a:close/>
                  <a:moveTo>
                    <a:pt x="308653" y="26956"/>
                  </a:moveTo>
                  <a:cubicBezTo>
                    <a:pt x="345580" y="59026"/>
                    <a:pt x="375032" y="97671"/>
                    <a:pt x="395942" y="140402"/>
                  </a:cubicBezTo>
                  <a:cubicBezTo>
                    <a:pt x="367646" y="148308"/>
                    <a:pt x="338461" y="152750"/>
                    <a:pt x="308653" y="153550"/>
                  </a:cubicBezTo>
                  <a:close/>
                  <a:moveTo>
                    <a:pt x="288119" y="26956"/>
                  </a:moveTo>
                  <a:lnTo>
                    <a:pt x="288119" y="153550"/>
                  </a:lnTo>
                  <a:cubicBezTo>
                    <a:pt x="258393" y="152750"/>
                    <a:pt x="229113" y="148308"/>
                    <a:pt x="200900" y="140402"/>
                  </a:cubicBezTo>
                  <a:cubicBezTo>
                    <a:pt x="221726" y="97671"/>
                    <a:pt x="251184" y="59115"/>
                    <a:pt x="288119" y="26956"/>
                  </a:cubicBezTo>
                  <a:close/>
                  <a:moveTo>
                    <a:pt x="277985" y="565"/>
                  </a:moveTo>
                  <a:lnTo>
                    <a:pt x="282614" y="4562"/>
                  </a:lnTo>
                  <a:cubicBezTo>
                    <a:pt x="238998" y="40538"/>
                    <a:pt x="204550" y="84686"/>
                    <a:pt x="180961" y="134075"/>
                  </a:cubicBezTo>
                  <a:cubicBezTo>
                    <a:pt x="150697" y="123682"/>
                    <a:pt x="121768" y="109469"/>
                    <a:pt x="94886" y="91082"/>
                  </a:cubicBezTo>
                  <a:lnTo>
                    <a:pt x="87854" y="86640"/>
                  </a:lnTo>
                  <a:cubicBezTo>
                    <a:pt x="137345" y="37518"/>
                    <a:pt x="204016" y="5539"/>
                    <a:pt x="277985" y="565"/>
                  </a:cubicBezTo>
                  <a:close/>
                  <a:moveTo>
                    <a:pt x="308935" y="0"/>
                  </a:moveTo>
                  <a:cubicBezTo>
                    <a:pt x="386558" y="2666"/>
                    <a:pt x="456704" y="35109"/>
                    <a:pt x="508423" y="86128"/>
                  </a:cubicBezTo>
                  <a:lnTo>
                    <a:pt x="501658" y="91284"/>
                  </a:lnTo>
                  <a:cubicBezTo>
                    <a:pt x="474952" y="109594"/>
                    <a:pt x="446111" y="123815"/>
                    <a:pt x="415934" y="134215"/>
                  </a:cubicBezTo>
                  <a:cubicBezTo>
                    <a:pt x="391810" y="83729"/>
                    <a:pt x="356559" y="38664"/>
                    <a:pt x="311695" y="24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video-camera-with-play-button_73534">
              <a:extLst>
                <a:ext uri="{FF2B5EF4-FFF2-40B4-BE49-F238E27FC236}">
                  <a16:creationId xmlns:a16="http://schemas.microsoft.com/office/drawing/2014/main" id="{B2BEDB50-B884-4399-A244-0D040383CABB}"/>
                </a:ext>
              </a:extLst>
            </p:cNvPr>
            <p:cNvSpPr/>
            <p:nvPr/>
          </p:nvSpPr>
          <p:spPr>
            <a:xfrm>
              <a:off x="1960978" y="5867227"/>
              <a:ext cx="609685" cy="349560"/>
            </a:xfrm>
            <a:custGeom>
              <a:avLst/>
              <a:gdLst>
                <a:gd name="T0" fmla="*/ 5118 w 5341"/>
                <a:gd name="T1" fmla="*/ 194 h 3067"/>
                <a:gd name="T2" fmla="*/ 4725 w 5341"/>
                <a:gd name="T3" fmla="*/ 272 h 3067"/>
                <a:gd name="T4" fmla="*/ 4038 w 5341"/>
                <a:gd name="T5" fmla="*/ 958 h 3067"/>
                <a:gd name="T6" fmla="*/ 4038 w 5341"/>
                <a:gd name="T7" fmla="*/ 540 h 3067"/>
                <a:gd name="T8" fmla="*/ 3499 w 5341"/>
                <a:gd name="T9" fmla="*/ 0 h 3067"/>
                <a:gd name="T10" fmla="*/ 540 w 5341"/>
                <a:gd name="T11" fmla="*/ 0 h 3067"/>
                <a:gd name="T12" fmla="*/ 0 w 5341"/>
                <a:gd name="T13" fmla="*/ 540 h 3067"/>
                <a:gd name="T14" fmla="*/ 0 w 5341"/>
                <a:gd name="T15" fmla="*/ 2527 h 3067"/>
                <a:gd name="T16" fmla="*/ 540 w 5341"/>
                <a:gd name="T17" fmla="*/ 3067 h 3067"/>
                <a:gd name="T18" fmla="*/ 3499 w 5341"/>
                <a:gd name="T19" fmla="*/ 3067 h 3067"/>
                <a:gd name="T20" fmla="*/ 4038 w 5341"/>
                <a:gd name="T21" fmla="*/ 2527 h 3067"/>
                <a:gd name="T22" fmla="*/ 4038 w 5341"/>
                <a:gd name="T23" fmla="*/ 2108 h 3067"/>
                <a:gd name="T24" fmla="*/ 4725 w 5341"/>
                <a:gd name="T25" fmla="*/ 2795 h 3067"/>
                <a:gd name="T26" fmla="*/ 4980 w 5341"/>
                <a:gd name="T27" fmla="*/ 2901 h 3067"/>
                <a:gd name="T28" fmla="*/ 5118 w 5341"/>
                <a:gd name="T29" fmla="*/ 2873 h 3067"/>
                <a:gd name="T30" fmla="*/ 5341 w 5341"/>
                <a:gd name="T31" fmla="*/ 2540 h 3067"/>
                <a:gd name="T32" fmla="*/ 5341 w 5341"/>
                <a:gd name="T33" fmla="*/ 527 h 3067"/>
                <a:gd name="T34" fmla="*/ 5118 w 5341"/>
                <a:gd name="T35" fmla="*/ 194 h 3067"/>
                <a:gd name="T36" fmla="*/ 2537 w 5341"/>
                <a:gd name="T37" fmla="*/ 1673 h 3067"/>
                <a:gd name="T38" fmla="*/ 1802 w 5341"/>
                <a:gd name="T39" fmla="*/ 2239 h 3067"/>
                <a:gd name="T40" fmla="*/ 1694 w 5341"/>
                <a:gd name="T41" fmla="*/ 2275 h 3067"/>
                <a:gd name="T42" fmla="*/ 1616 w 5341"/>
                <a:gd name="T43" fmla="*/ 2257 h 3067"/>
                <a:gd name="T44" fmla="*/ 1518 w 5341"/>
                <a:gd name="T45" fmla="*/ 2099 h 3067"/>
                <a:gd name="T46" fmla="*/ 1518 w 5341"/>
                <a:gd name="T47" fmla="*/ 968 h 3067"/>
                <a:gd name="T48" fmla="*/ 1616 w 5341"/>
                <a:gd name="T49" fmla="*/ 810 h 3067"/>
                <a:gd name="T50" fmla="*/ 1802 w 5341"/>
                <a:gd name="T51" fmla="*/ 828 h 3067"/>
                <a:gd name="T52" fmla="*/ 2537 w 5341"/>
                <a:gd name="T53" fmla="*/ 1393 h 3067"/>
                <a:gd name="T54" fmla="*/ 2606 w 5341"/>
                <a:gd name="T55" fmla="*/ 1533 h 3067"/>
                <a:gd name="T56" fmla="*/ 2537 w 5341"/>
                <a:gd name="T57" fmla="*/ 1673 h 3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41" h="3067">
                  <a:moveTo>
                    <a:pt x="5118" y="194"/>
                  </a:moveTo>
                  <a:cubicBezTo>
                    <a:pt x="4983" y="138"/>
                    <a:pt x="4828" y="169"/>
                    <a:pt x="4725" y="272"/>
                  </a:cubicBezTo>
                  <a:lnTo>
                    <a:pt x="4038" y="958"/>
                  </a:lnTo>
                  <a:lnTo>
                    <a:pt x="4038" y="540"/>
                  </a:lnTo>
                  <a:cubicBezTo>
                    <a:pt x="4038" y="242"/>
                    <a:pt x="3797" y="0"/>
                    <a:pt x="3499" y="0"/>
                  </a:cubicBezTo>
                  <a:lnTo>
                    <a:pt x="540" y="0"/>
                  </a:lnTo>
                  <a:cubicBezTo>
                    <a:pt x="242" y="0"/>
                    <a:pt x="0" y="242"/>
                    <a:pt x="0" y="540"/>
                  </a:cubicBezTo>
                  <a:lnTo>
                    <a:pt x="0" y="2527"/>
                  </a:lnTo>
                  <a:cubicBezTo>
                    <a:pt x="0" y="2825"/>
                    <a:pt x="242" y="3067"/>
                    <a:pt x="540" y="3067"/>
                  </a:cubicBezTo>
                  <a:lnTo>
                    <a:pt x="3499" y="3067"/>
                  </a:lnTo>
                  <a:cubicBezTo>
                    <a:pt x="3797" y="3067"/>
                    <a:pt x="4038" y="2825"/>
                    <a:pt x="4038" y="2527"/>
                  </a:cubicBezTo>
                  <a:lnTo>
                    <a:pt x="4038" y="2108"/>
                  </a:lnTo>
                  <a:lnTo>
                    <a:pt x="4725" y="2795"/>
                  </a:lnTo>
                  <a:cubicBezTo>
                    <a:pt x="4794" y="2864"/>
                    <a:pt x="4886" y="2901"/>
                    <a:pt x="4980" y="2901"/>
                  </a:cubicBezTo>
                  <a:cubicBezTo>
                    <a:pt x="5027" y="2901"/>
                    <a:pt x="5074" y="2892"/>
                    <a:pt x="5118" y="2873"/>
                  </a:cubicBezTo>
                  <a:cubicBezTo>
                    <a:pt x="5253" y="2817"/>
                    <a:pt x="5341" y="2686"/>
                    <a:pt x="5341" y="2540"/>
                  </a:cubicBezTo>
                  <a:lnTo>
                    <a:pt x="5341" y="527"/>
                  </a:lnTo>
                  <a:cubicBezTo>
                    <a:pt x="5341" y="381"/>
                    <a:pt x="5253" y="249"/>
                    <a:pt x="5118" y="194"/>
                  </a:cubicBezTo>
                  <a:close/>
                  <a:moveTo>
                    <a:pt x="2537" y="1673"/>
                  </a:moveTo>
                  <a:lnTo>
                    <a:pt x="1802" y="2239"/>
                  </a:lnTo>
                  <a:cubicBezTo>
                    <a:pt x="1770" y="2263"/>
                    <a:pt x="1732" y="2275"/>
                    <a:pt x="1694" y="2275"/>
                  </a:cubicBezTo>
                  <a:cubicBezTo>
                    <a:pt x="1668" y="2275"/>
                    <a:pt x="1641" y="2269"/>
                    <a:pt x="1616" y="2257"/>
                  </a:cubicBezTo>
                  <a:cubicBezTo>
                    <a:pt x="1556" y="2227"/>
                    <a:pt x="1518" y="2166"/>
                    <a:pt x="1518" y="2099"/>
                  </a:cubicBezTo>
                  <a:lnTo>
                    <a:pt x="1518" y="968"/>
                  </a:lnTo>
                  <a:cubicBezTo>
                    <a:pt x="1518" y="901"/>
                    <a:pt x="1556" y="839"/>
                    <a:pt x="1616" y="810"/>
                  </a:cubicBezTo>
                  <a:cubicBezTo>
                    <a:pt x="1676" y="780"/>
                    <a:pt x="1748" y="787"/>
                    <a:pt x="1802" y="828"/>
                  </a:cubicBezTo>
                  <a:lnTo>
                    <a:pt x="2537" y="1393"/>
                  </a:lnTo>
                  <a:cubicBezTo>
                    <a:pt x="2581" y="1427"/>
                    <a:pt x="2606" y="1479"/>
                    <a:pt x="2606" y="1533"/>
                  </a:cubicBezTo>
                  <a:cubicBezTo>
                    <a:pt x="2606" y="1588"/>
                    <a:pt x="2581" y="1640"/>
                    <a:pt x="2537" y="16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world-wide-symbol_13448">
              <a:extLst>
                <a:ext uri="{FF2B5EF4-FFF2-40B4-BE49-F238E27FC236}">
                  <a16:creationId xmlns:a16="http://schemas.microsoft.com/office/drawing/2014/main" id="{ED403810-8D7B-420E-8AC5-3FD2354E8CBF}"/>
                </a:ext>
              </a:extLst>
            </p:cNvPr>
            <p:cNvSpPr/>
            <p:nvPr/>
          </p:nvSpPr>
          <p:spPr>
            <a:xfrm>
              <a:off x="6849810" y="5739063"/>
              <a:ext cx="609685" cy="605889"/>
            </a:xfrm>
            <a:custGeom>
              <a:avLst/>
              <a:gdLst>
                <a:gd name="connsiteX0" fmla="*/ 486711 w 593106"/>
                <a:gd name="connsiteY0" fmla="*/ 490288 h 589414"/>
                <a:gd name="connsiteX1" fmla="*/ 489292 w 593106"/>
                <a:gd name="connsiteY1" fmla="*/ 522070 h 589414"/>
                <a:gd name="connsiteX2" fmla="*/ 472086 w 593106"/>
                <a:gd name="connsiteY2" fmla="*/ 534955 h 589414"/>
                <a:gd name="connsiteX3" fmla="*/ 451438 w 593106"/>
                <a:gd name="connsiteY3" fmla="*/ 520352 h 589414"/>
                <a:gd name="connsiteX4" fmla="*/ 451438 w 593106"/>
                <a:gd name="connsiteY4" fmla="*/ 517775 h 589414"/>
                <a:gd name="connsiteX5" fmla="*/ 486711 w 593106"/>
                <a:gd name="connsiteY5" fmla="*/ 490288 h 589414"/>
                <a:gd name="connsiteX6" fmla="*/ 96792 w 593106"/>
                <a:gd name="connsiteY6" fmla="*/ 487634 h 589414"/>
                <a:gd name="connsiteX7" fmla="*/ 123450 w 593106"/>
                <a:gd name="connsiteY7" fmla="*/ 511688 h 589414"/>
                <a:gd name="connsiteX8" fmla="*/ 102811 w 593106"/>
                <a:gd name="connsiteY8" fmla="*/ 520279 h 589414"/>
                <a:gd name="connsiteX9" fmla="*/ 100231 w 593106"/>
                <a:gd name="connsiteY9" fmla="*/ 517702 h 589414"/>
                <a:gd name="connsiteX10" fmla="*/ 96792 w 593106"/>
                <a:gd name="connsiteY10" fmla="*/ 487634 h 589414"/>
                <a:gd name="connsiteX11" fmla="*/ 334303 w 593106"/>
                <a:gd name="connsiteY11" fmla="*/ 470443 h 589414"/>
                <a:gd name="connsiteX12" fmla="*/ 390271 w 593106"/>
                <a:gd name="connsiteY12" fmla="*/ 474744 h 589414"/>
                <a:gd name="connsiteX13" fmla="*/ 417825 w 593106"/>
                <a:gd name="connsiteY13" fmla="*/ 512587 h 589414"/>
                <a:gd name="connsiteX14" fmla="*/ 410936 w 593106"/>
                <a:gd name="connsiteY14" fmla="*/ 539249 h 589414"/>
                <a:gd name="connsiteX15" fmla="*/ 368745 w 593106"/>
                <a:gd name="connsiteY15" fmla="*/ 582252 h 589414"/>
                <a:gd name="connsiteX16" fmla="*/ 334303 w 593106"/>
                <a:gd name="connsiteY16" fmla="*/ 589133 h 589414"/>
                <a:gd name="connsiteX17" fmla="*/ 299861 w 593106"/>
                <a:gd name="connsiteY17" fmla="*/ 556450 h 589414"/>
                <a:gd name="connsiteX18" fmla="*/ 299861 w 593106"/>
                <a:gd name="connsiteY18" fmla="*/ 503986 h 589414"/>
                <a:gd name="connsiteX19" fmla="*/ 334303 w 593106"/>
                <a:gd name="connsiteY19" fmla="*/ 470443 h 589414"/>
                <a:gd name="connsiteX20" fmla="*/ 231018 w 593106"/>
                <a:gd name="connsiteY20" fmla="*/ 470443 h 589414"/>
                <a:gd name="connsiteX21" fmla="*/ 265461 w 593106"/>
                <a:gd name="connsiteY21" fmla="*/ 503982 h 589414"/>
                <a:gd name="connsiteX22" fmla="*/ 265461 w 593106"/>
                <a:gd name="connsiteY22" fmla="*/ 555580 h 589414"/>
                <a:gd name="connsiteX23" fmla="*/ 231018 w 593106"/>
                <a:gd name="connsiteY23" fmla="*/ 583959 h 589414"/>
                <a:gd name="connsiteX24" fmla="*/ 204325 w 593106"/>
                <a:gd name="connsiteY24" fmla="*/ 577080 h 589414"/>
                <a:gd name="connsiteX25" fmla="*/ 162994 w 593106"/>
                <a:gd name="connsiteY25" fmla="*/ 531501 h 589414"/>
                <a:gd name="connsiteX26" fmla="*/ 158688 w 593106"/>
                <a:gd name="connsiteY26" fmla="*/ 510862 h 589414"/>
                <a:gd name="connsiteX27" fmla="*/ 185382 w 593106"/>
                <a:gd name="connsiteY27" fmla="*/ 473883 h 589414"/>
                <a:gd name="connsiteX28" fmla="*/ 231018 w 593106"/>
                <a:gd name="connsiteY28" fmla="*/ 470443 h 589414"/>
                <a:gd name="connsiteX29" fmla="*/ 503923 w 593106"/>
                <a:gd name="connsiteY29" fmla="*/ 304486 h 589414"/>
                <a:gd name="connsiteX30" fmla="*/ 561622 w 593106"/>
                <a:gd name="connsiteY30" fmla="*/ 304486 h 589414"/>
                <a:gd name="connsiteX31" fmla="*/ 592624 w 593106"/>
                <a:gd name="connsiteY31" fmla="*/ 338891 h 589414"/>
                <a:gd name="connsiteX32" fmla="*/ 556455 w 593106"/>
                <a:gd name="connsiteY32" fmla="*/ 441247 h 589414"/>
                <a:gd name="connsiteX33" fmla="*/ 504785 w 593106"/>
                <a:gd name="connsiteY33" fmla="*/ 459310 h 589414"/>
                <a:gd name="connsiteX34" fmla="*/ 497895 w 593106"/>
                <a:gd name="connsiteY34" fmla="*/ 457590 h 589414"/>
                <a:gd name="connsiteX35" fmla="*/ 468615 w 593106"/>
                <a:gd name="connsiteY35" fmla="*/ 416303 h 589414"/>
                <a:gd name="connsiteX36" fmla="*/ 471199 w 593106"/>
                <a:gd name="connsiteY36" fmla="*/ 338891 h 589414"/>
                <a:gd name="connsiteX37" fmla="*/ 503923 w 593106"/>
                <a:gd name="connsiteY37" fmla="*/ 304486 h 589414"/>
                <a:gd name="connsiteX38" fmla="*/ 334297 w 593106"/>
                <a:gd name="connsiteY38" fmla="*/ 304486 h 589414"/>
                <a:gd name="connsiteX39" fmla="*/ 400585 w 593106"/>
                <a:gd name="connsiteY39" fmla="*/ 304486 h 589414"/>
                <a:gd name="connsiteX40" fmla="*/ 436742 w 593106"/>
                <a:gd name="connsiteY40" fmla="*/ 338887 h 589414"/>
                <a:gd name="connsiteX41" fmla="*/ 434159 w 593106"/>
                <a:gd name="connsiteY41" fmla="*/ 410269 h 589414"/>
                <a:gd name="connsiteX42" fmla="*/ 396280 w 593106"/>
                <a:gd name="connsiteY42" fmla="*/ 440370 h 589414"/>
                <a:gd name="connsiteX43" fmla="*/ 334297 w 593106"/>
                <a:gd name="connsiteY43" fmla="*/ 436070 h 589414"/>
                <a:gd name="connsiteX44" fmla="*/ 299861 w 593106"/>
                <a:gd name="connsiteY44" fmla="*/ 400809 h 589414"/>
                <a:gd name="connsiteX45" fmla="*/ 299861 w 593106"/>
                <a:gd name="connsiteY45" fmla="*/ 338887 h 589414"/>
                <a:gd name="connsiteX46" fmla="*/ 334297 w 593106"/>
                <a:gd name="connsiteY46" fmla="*/ 304486 h 589414"/>
                <a:gd name="connsiteX47" fmla="*/ 175089 w 593106"/>
                <a:gd name="connsiteY47" fmla="*/ 304486 h 589414"/>
                <a:gd name="connsiteX48" fmla="*/ 231033 w 593106"/>
                <a:gd name="connsiteY48" fmla="*/ 304486 h 589414"/>
                <a:gd name="connsiteX49" fmla="*/ 265460 w 593106"/>
                <a:gd name="connsiteY49" fmla="*/ 338895 h 589414"/>
                <a:gd name="connsiteX50" fmla="*/ 265460 w 593106"/>
                <a:gd name="connsiteY50" fmla="*/ 400830 h 589414"/>
                <a:gd name="connsiteX51" fmla="*/ 231033 w 593106"/>
                <a:gd name="connsiteY51" fmla="*/ 436099 h 589414"/>
                <a:gd name="connsiteX52" fmla="*/ 179393 w 593106"/>
                <a:gd name="connsiteY52" fmla="*/ 439540 h 589414"/>
                <a:gd name="connsiteX53" fmla="*/ 141523 w 593106"/>
                <a:gd name="connsiteY53" fmla="*/ 409433 h 589414"/>
                <a:gd name="connsiteX54" fmla="*/ 138941 w 593106"/>
                <a:gd name="connsiteY54" fmla="*/ 338895 h 589414"/>
                <a:gd name="connsiteX55" fmla="*/ 175089 w 593106"/>
                <a:gd name="connsiteY55" fmla="*/ 304486 h 589414"/>
                <a:gd name="connsiteX56" fmla="*/ 31285 w 593106"/>
                <a:gd name="connsiteY56" fmla="*/ 304486 h 589414"/>
                <a:gd name="connsiteX57" fmla="*/ 72605 w 593106"/>
                <a:gd name="connsiteY57" fmla="*/ 304486 h 589414"/>
                <a:gd name="connsiteX58" fmla="*/ 105316 w 593106"/>
                <a:gd name="connsiteY58" fmla="*/ 338895 h 589414"/>
                <a:gd name="connsiteX59" fmla="*/ 107898 w 593106"/>
                <a:gd name="connsiteY59" fmla="*/ 414595 h 589414"/>
                <a:gd name="connsiteX60" fmla="*/ 82074 w 593106"/>
                <a:gd name="connsiteY60" fmla="*/ 455887 h 589414"/>
                <a:gd name="connsiteX61" fmla="*/ 33868 w 593106"/>
                <a:gd name="connsiteY61" fmla="*/ 436101 h 589414"/>
                <a:gd name="connsiteX62" fmla="*/ 296 w 593106"/>
                <a:gd name="connsiteY62" fmla="*/ 338895 h 589414"/>
                <a:gd name="connsiteX63" fmla="*/ 31285 w 593106"/>
                <a:gd name="connsiteY63" fmla="*/ 304486 h 589414"/>
                <a:gd name="connsiteX64" fmla="*/ 220702 w 593106"/>
                <a:gd name="connsiteY64" fmla="*/ 131682 h 589414"/>
                <a:gd name="connsiteX65" fmla="*/ 231031 w 593106"/>
                <a:gd name="connsiteY65" fmla="*/ 132542 h 589414"/>
                <a:gd name="connsiteX66" fmla="*/ 265461 w 593106"/>
                <a:gd name="connsiteY66" fmla="*/ 167787 h 589414"/>
                <a:gd name="connsiteX67" fmla="*/ 265461 w 593106"/>
                <a:gd name="connsiteY67" fmla="*/ 235699 h 589414"/>
                <a:gd name="connsiteX68" fmla="*/ 231031 w 593106"/>
                <a:gd name="connsiteY68" fmla="*/ 270085 h 589414"/>
                <a:gd name="connsiteX69" fmla="*/ 178525 w 593106"/>
                <a:gd name="connsiteY69" fmla="*/ 270085 h 589414"/>
                <a:gd name="connsiteX70" fmla="*/ 150121 w 593106"/>
                <a:gd name="connsiteY70" fmla="*/ 236559 h 589414"/>
                <a:gd name="connsiteX71" fmla="*/ 172500 w 593106"/>
                <a:gd name="connsiteY71" fmla="*/ 160910 h 589414"/>
                <a:gd name="connsiteX72" fmla="*/ 220702 w 593106"/>
                <a:gd name="connsiteY72" fmla="*/ 131682 h 589414"/>
                <a:gd name="connsiteX73" fmla="*/ 353254 w 593106"/>
                <a:gd name="connsiteY73" fmla="*/ 130853 h 589414"/>
                <a:gd name="connsiteX74" fmla="*/ 401479 w 593106"/>
                <a:gd name="connsiteY74" fmla="*/ 160075 h 589414"/>
                <a:gd name="connsiteX75" fmla="*/ 424731 w 593106"/>
                <a:gd name="connsiteY75" fmla="*/ 236566 h 589414"/>
                <a:gd name="connsiteX76" fmla="*/ 396312 w 593106"/>
                <a:gd name="connsiteY76" fmla="*/ 270085 h 589414"/>
                <a:gd name="connsiteX77" fmla="*/ 334308 w 593106"/>
                <a:gd name="connsiteY77" fmla="*/ 270085 h 589414"/>
                <a:gd name="connsiteX78" fmla="*/ 299861 w 593106"/>
                <a:gd name="connsiteY78" fmla="*/ 235707 h 589414"/>
                <a:gd name="connsiteX79" fmla="*/ 299861 w 593106"/>
                <a:gd name="connsiteY79" fmla="*/ 167810 h 589414"/>
                <a:gd name="connsiteX80" fmla="*/ 334308 w 593106"/>
                <a:gd name="connsiteY80" fmla="*/ 132572 h 589414"/>
                <a:gd name="connsiteX81" fmla="*/ 353254 w 593106"/>
                <a:gd name="connsiteY81" fmla="*/ 130853 h 589414"/>
                <a:gd name="connsiteX82" fmla="*/ 95050 w 593106"/>
                <a:gd name="connsiteY82" fmla="*/ 115364 h 589414"/>
                <a:gd name="connsiteX83" fmla="*/ 118283 w 593106"/>
                <a:gd name="connsiteY83" fmla="*/ 120521 h 589414"/>
                <a:gd name="connsiteX84" fmla="*/ 138933 w 593106"/>
                <a:gd name="connsiteY84" fmla="*/ 157482 h 589414"/>
                <a:gd name="connsiteX85" fmla="*/ 116562 w 593106"/>
                <a:gd name="connsiteY85" fmla="*/ 236561 h 589414"/>
                <a:gd name="connsiteX86" fmla="*/ 76121 w 593106"/>
                <a:gd name="connsiteY86" fmla="*/ 270084 h 589414"/>
                <a:gd name="connsiteX87" fmla="*/ 32238 w 593106"/>
                <a:gd name="connsiteY87" fmla="*/ 270084 h 589414"/>
                <a:gd name="connsiteX88" fmla="*/ 2122 w 593106"/>
                <a:gd name="connsiteY88" fmla="*/ 236561 h 589414"/>
                <a:gd name="connsiteX89" fmla="*/ 41703 w 593106"/>
                <a:gd name="connsiteY89" fmla="*/ 134274 h 589414"/>
                <a:gd name="connsiteX90" fmla="*/ 95050 w 593106"/>
                <a:gd name="connsiteY90" fmla="*/ 115364 h 589414"/>
                <a:gd name="connsiteX91" fmla="*/ 495327 w 593106"/>
                <a:gd name="connsiteY91" fmla="*/ 111081 h 589414"/>
                <a:gd name="connsiteX92" fmla="*/ 548729 w 593106"/>
                <a:gd name="connsiteY92" fmla="*/ 129130 h 589414"/>
                <a:gd name="connsiteX93" fmla="*/ 591795 w 593106"/>
                <a:gd name="connsiteY93" fmla="*/ 236565 h 589414"/>
                <a:gd name="connsiteX94" fmla="*/ 561649 w 593106"/>
                <a:gd name="connsiteY94" fmla="*/ 270085 h 589414"/>
                <a:gd name="connsiteX95" fmla="*/ 500495 w 593106"/>
                <a:gd name="connsiteY95" fmla="*/ 270085 h 589414"/>
                <a:gd name="connsiteX96" fmla="*/ 460013 w 593106"/>
                <a:gd name="connsiteY96" fmla="*/ 236565 h 589414"/>
                <a:gd name="connsiteX97" fmla="*/ 436758 w 593106"/>
                <a:gd name="connsiteY97" fmla="*/ 156634 h 589414"/>
                <a:gd name="connsiteX98" fmla="*/ 457429 w 593106"/>
                <a:gd name="connsiteY98" fmla="*/ 119676 h 589414"/>
                <a:gd name="connsiteX99" fmla="*/ 495327 w 593106"/>
                <a:gd name="connsiteY99" fmla="*/ 111081 h 589414"/>
                <a:gd name="connsiteX100" fmla="*/ 258364 w 593106"/>
                <a:gd name="connsiteY100" fmla="*/ 35758 h 589414"/>
                <a:gd name="connsiteX101" fmla="*/ 265460 w 593106"/>
                <a:gd name="connsiteY101" fmla="*/ 52636 h 589414"/>
                <a:gd name="connsiteX102" fmla="*/ 265460 w 593106"/>
                <a:gd name="connsiteY102" fmla="*/ 64677 h 589414"/>
                <a:gd name="connsiteX103" fmla="*/ 234495 w 593106"/>
                <a:gd name="connsiteY103" fmla="*/ 98218 h 589414"/>
                <a:gd name="connsiteX104" fmla="*/ 223314 w 593106"/>
                <a:gd name="connsiteY104" fmla="*/ 67257 h 589414"/>
                <a:gd name="connsiteX105" fmla="*/ 242237 w 593106"/>
                <a:gd name="connsiteY105" fmla="*/ 44036 h 589414"/>
                <a:gd name="connsiteX106" fmla="*/ 258364 w 593106"/>
                <a:gd name="connsiteY106" fmla="*/ 35758 h 589414"/>
                <a:gd name="connsiteX107" fmla="*/ 307077 w 593106"/>
                <a:gd name="connsiteY107" fmla="*/ 24998 h 589414"/>
                <a:gd name="connsiteX108" fmla="*/ 323985 w 593106"/>
                <a:gd name="connsiteY108" fmla="*/ 32847 h 589414"/>
                <a:gd name="connsiteX109" fmla="*/ 350693 w 593106"/>
                <a:gd name="connsiteY109" fmla="*/ 67253 h 589414"/>
                <a:gd name="connsiteX110" fmla="*/ 335185 w 593106"/>
                <a:gd name="connsiteY110" fmla="*/ 97358 h 589414"/>
                <a:gd name="connsiteX111" fmla="*/ 334323 w 593106"/>
                <a:gd name="connsiteY111" fmla="*/ 98218 h 589414"/>
                <a:gd name="connsiteX112" fmla="*/ 299861 w 593106"/>
                <a:gd name="connsiteY112" fmla="*/ 64672 h 589414"/>
                <a:gd name="connsiteX113" fmla="*/ 299861 w 593106"/>
                <a:gd name="connsiteY113" fmla="*/ 42309 h 589414"/>
                <a:gd name="connsiteX114" fmla="*/ 307077 w 593106"/>
                <a:gd name="connsiteY114" fmla="*/ 24998 h 589414"/>
                <a:gd name="connsiteX115" fmla="*/ 204359 w 593106"/>
                <a:gd name="connsiteY115" fmla="*/ 7108 h 589414"/>
                <a:gd name="connsiteX116" fmla="*/ 215552 w 593106"/>
                <a:gd name="connsiteY116" fmla="*/ 24292 h 589414"/>
                <a:gd name="connsiteX117" fmla="*/ 186279 w 593106"/>
                <a:gd name="connsiteY117" fmla="*/ 63815 h 589414"/>
                <a:gd name="connsiteX118" fmla="*/ 134621 w 593106"/>
                <a:gd name="connsiteY118" fmla="*/ 88732 h 589414"/>
                <a:gd name="connsiteX119" fmla="*/ 120846 w 593106"/>
                <a:gd name="connsiteY119" fmla="*/ 86155 h 589414"/>
                <a:gd name="connsiteX120" fmla="*/ 113097 w 593106"/>
                <a:gd name="connsiteY120" fmla="*/ 55223 h 589414"/>
                <a:gd name="connsiteX121" fmla="*/ 204359 w 593106"/>
                <a:gd name="connsiteY121" fmla="*/ 7108 h 589414"/>
                <a:gd name="connsiteX122" fmla="*/ 368806 w 593106"/>
                <a:gd name="connsiteY122" fmla="*/ 1108 h 589414"/>
                <a:gd name="connsiteX123" fmla="*/ 475572 w 593106"/>
                <a:gd name="connsiteY123" fmla="*/ 51810 h 589414"/>
                <a:gd name="connsiteX124" fmla="*/ 468684 w 593106"/>
                <a:gd name="connsiteY124" fmla="*/ 81887 h 589414"/>
                <a:gd name="connsiteX125" fmla="*/ 441131 w 593106"/>
                <a:gd name="connsiteY125" fmla="*/ 87043 h 589414"/>
                <a:gd name="connsiteX126" fmla="*/ 389471 w 593106"/>
                <a:gd name="connsiteY126" fmla="*/ 62981 h 589414"/>
                <a:gd name="connsiteX127" fmla="*/ 358474 w 593106"/>
                <a:gd name="connsiteY127" fmla="*/ 20013 h 589414"/>
                <a:gd name="connsiteX128" fmla="*/ 368806 w 593106"/>
                <a:gd name="connsiteY128" fmla="*/ 1108 h 5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93106" h="589414">
                  <a:moveTo>
                    <a:pt x="486711" y="490288"/>
                  </a:moveTo>
                  <a:cubicBezTo>
                    <a:pt x="502197" y="494583"/>
                    <a:pt x="503918" y="509185"/>
                    <a:pt x="489292" y="522070"/>
                  </a:cubicBezTo>
                  <a:cubicBezTo>
                    <a:pt x="483270" y="526365"/>
                    <a:pt x="477248" y="530660"/>
                    <a:pt x="472086" y="534955"/>
                  </a:cubicBezTo>
                  <a:cubicBezTo>
                    <a:pt x="456600" y="546121"/>
                    <a:pt x="447136" y="538391"/>
                    <a:pt x="451438" y="520352"/>
                  </a:cubicBezTo>
                  <a:cubicBezTo>
                    <a:pt x="451438" y="519493"/>
                    <a:pt x="451438" y="518634"/>
                    <a:pt x="451438" y="517775"/>
                  </a:cubicBezTo>
                  <a:cubicBezTo>
                    <a:pt x="455739" y="499737"/>
                    <a:pt x="471225" y="486852"/>
                    <a:pt x="486711" y="490288"/>
                  </a:cubicBezTo>
                  <a:close/>
                  <a:moveTo>
                    <a:pt x="96792" y="487634"/>
                  </a:moveTo>
                  <a:cubicBezTo>
                    <a:pt x="107971" y="485056"/>
                    <a:pt x="120010" y="496224"/>
                    <a:pt x="123450" y="511688"/>
                  </a:cubicBezTo>
                  <a:cubicBezTo>
                    <a:pt x="126890" y="528011"/>
                    <a:pt x="117431" y="532306"/>
                    <a:pt x="102811" y="520279"/>
                  </a:cubicBezTo>
                  <a:cubicBezTo>
                    <a:pt x="101951" y="519420"/>
                    <a:pt x="101091" y="518561"/>
                    <a:pt x="100231" y="517702"/>
                  </a:cubicBezTo>
                  <a:cubicBezTo>
                    <a:pt x="85612" y="505674"/>
                    <a:pt x="84752" y="491070"/>
                    <a:pt x="96792" y="487634"/>
                  </a:cubicBezTo>
                  <a:close/>
                  <a:moveTo>
                    <a:pt x="334303" y="470443"/>
                  </a:moveTo>
                  <a:cubicBezTo>
                    <a:pt x="354107" y="471303"/>
                    <a:pt x="373050" y="473024"/>
                    <a:pt x="390271" y="474744"/>
                  </a:cubicBezTo>
                  <a:cubicBezTo>
                    <a:pt x="409214" y="476464"/>
                    <a:pt x="422130" y="493665"/>
                    <a:pt x="417825" y="512587"/>
                  </a:cubicBezTo>
                  <a:cubicBezTo>
                    <a:pt x="415242" y="521187"/>
                    <a:pt x="413520" y="530648"/>
                    <a:pt x="410936" y="539249"/>
                  </a:cubicBezTo>
                  <a:cubicBezTo>
                    <a:pt x="405770" y="558170"/>
                    <a:pt x="386827" y="577952"/>
                    <a:pt x="368745" y="582252"/>
                  </a:cubicBezTo>
                  <a:cubicBezTo>
                    <a:pt x="357551" y="585693"/>
                    <a:pt x="345497" y="587413"/>
                    <a:pt x="334303" y="589133"/>
                  </a:cubicBezTo>
                  <a:cubicBezTo>
                    <a:pt x="315360" y="591713"/>
                    <a:pt x="299861" y="576232"/>
                    <a:pt x="299861" y="556450"/>
                  </a:cubicBezTo>
                  <a:lnTo>
                    <a:pt x="299861" y="503986"/>
                  </a:lnTo>
                  <a:cubicBezTo>
                    <a:pt x="299861" y="485065"/>
                    <a:pt x="315360" y="469583"/>
                    <a:pt x="334303" y="470443"/>
                  </a:cubicBezTo>
                  <a:close/>
                  <a:moveTo>
                    <a:pt x="231018" y="470443"/>
                  </a:moveTo>
                  <a:cubicBezTo>
                    <a:pt x="249962" y="469583"/>
                    <a:pt x="265461" y="485063"/>
                    <a:pt x="265461" y="503982"/>
                  </a:cubicBezTo>
                  <a:lnTo>
                    <a:pt x="265461" y="555580"/>
                  </a:lnTo>
                  <a:cubicBezTo>
                    <a:pt x="265461" y="574500"/>
                    <a:pt x="249962" y="588259"/>
                    <a:pt x="231018" y="583959"/>
                  </a:cubicBezTo>
                  <a:cubicBezTo>
                    <a:pt x="222408" y="582239"/>
                    <a:pt x="212936" y="579660"/>
                    <a:pt x="204325" y="577080"/>
                  </a:cubicBezTo>
                  <a:cubicBezTo>
                    <a:pt x="186243" y="571060"/>
                    <a:pt x="168160" y="549561"/>
                    <a:pt x="162994" y="531501"/>
                  </a:cubicBezTo>
                  <a:cubicBezTo>
                    <a:pt x="161272" y="524621"/>
                    <a:pt x="159550" y="517742"/>
                    <a:pt x="158688" y="510862"/>
                  </a:cubicBezTo>
                  <a:cubicBezTo>
                    <a:pt x="154383" y="492802"/>
                    <a:pt x="166438" y="475603"/>
                    <a:pt x="185382" y="473883"/>
                  </a:cubicBezTo>
                  <a:cubicBezTo>
                    <a:pt x="199159" y="472163"/>
                    <a:pt x="214658" y="471303"/>
                    <a:pt x="231018" y="470443"/>
                  </a:cubicBezTo>
                  <a:close/>
                  <a:moveTo>
                    <a:pt x="503923" y="304486"/>
                  </a:moveTo>
                  <a:lnTo>
                    <a:pt x="561622" y="304486"/>
                  </a:lnTo>
                  <a:cubicBezTo>
                    <a:pt x="580568" y="304486"/>
                    <a:pt x="596069" y="319968"/>
                    <a:pt x="592624" y="338891"/>
                  </a:cubicBezTo>
                  <a:cubicBezTo>
                    <a:pt x="587457" y="375877"/>
                    <a:pt x="574540" y="410282"/>
                    <a:pt x="556455" y="441247"/>
                  </a:cubicBezTo>
                  <a:cubicBezTo>
                    <a:pt x="546982" y="457590"/>
                    <a:pt x="523730" y="464471"/>
                    <a:pt x="504785" y="459310"/>
                  </a:cubicBezTo>
                  <a:cubicBezTo>
                    <a:pt x="503062" y="459310"/>
                    <a:pt x="500479" y="458450"/>
                    <a:pt x="497895" y="457590"/>
                  </a:cubicBezTo>
                  <a:cubicBezTo>
                    <a:pt x="479811" y="453289"/>
                    <a:pt x="466893" y="435226"/>
                    <a:pt x="468615" y="416303"/>
                  </a:cubicBezTo>
                  <a:cubicBezTo>
                    <a:pt x="471199" y="388779"/>
                    <a:pt x="472060" y="363835"/>
                    <a:pt x="471199" y="338891"/>
                  </a:cubicBezTo>
                  <a:cubicBezTo>
                    <a:pt x="471199" y="319968"/>
                    <a:pt x="484978" y="304486"/>
                    <a:pt x="503923" y="304486"/>
                  </a:cubicBezTo>
                  <a:close/>
                  <a:moveTo>
                    <a:pt x="334297" y="304486"/>
                  </a:moveTo>
                  <a:lnTo>
                    <a:pt x="400585" y="304486"/>
                  </a:lnTo>
                  <a:cubicBezTo>
                    <a:pt x="419524" y="304486"/>
                    <a:pt x="436742" y="319966"/>
                    <a:pt x="436742" y="338887"/>
                  </a:cubicBezTo>
                  <a:cubicBezTo>
                    <a:pt x="437603" y="362107"/>
                    <a:pt x="436742" y="385328"/>
                    <a:pt x="434159" y="410269"/>
                  </a:cubicBezTo>
                  <a:cubicBezTo>
                    <a:pt x="432438" y="429189"/>
                    <a:pt x="415220" y="442090"/>
                    <a:pt x="396280" y="440370"/>
                  </a:cubicBezTo>
                  <a:cubicBezTo>
                    <a:pt x="377341" y="438650"/>
                    <a:pt x="356680" y="436930"/>
                    <a:pt x="334297" y="436070"/>
                  </a:cubicBezTo>
                  <a:cubicBezTo>
                    <a:pt x="315357" y="435210"/>
                    <a:pt x="299861" y="419729"/>
                    <a:pt x="299861" y="400809"/>
                  </a:cubicBezTo>
                  <a:lnTo>
                    <a:pt x="299861" y="338887"/>
                  </a:lnTo>
                  <a:cubicBezTo>
                    <a:pt x="299861" y="319966"/>
                    <a:pt x="315357" y="304486"/>
                    <a:pt x="334297" y="304486"/>
                  </a:cubicBezTo>
                  <a:close/>
                  <a:moveTo>
                    <a:pt x="175089" y="304486"/>
                  </a:moveTo>
                  <a:lnTo>
                    <a:pt x="231033" y="304486"/>
                  </a:lnTo>
                  <a:cubicBezTo>
                    <a:pt x="249968" y="304486"/>
                    <a:pt x="265460" y="319970"/>
                    <a:pt x="265460" y="338895"/>
                  </a:cubicBezTo>
                  <a:lnTo>
                    <a:pt x="265460" y="400830"/>
                  </a:lnTo>
                  <a:cubicBezTo>
                    <a:pt x="265460" y="419755"/>
                    <a:pt x="249968" y="435239"/>
                    <a:pt x="231033" y="436099"/>
                  </a:cubicBezTo>
                  <a:cubicBezTo>
                    <a:pt x="212098" y="436960"/>
                    <a:pt x="195745" y="437820"/>
                    <a:pt x="179393" y="439540"/>
                  </a:cubicBezTo>
                  <a:cubicBezTo>
                    <a:pt x="160458" y="441261"/>
                    <a:pt x="143244" y="428357"/>
                    <a:pt x="141523" y="409433"/>
                  </a:cubicBezTo>
                  <a:cubicBezTo>
                    <a:pt x="138941" y="384486"/>
                    <a:pt x="138080" y="361260"/>
                    <a:pt x="138941" y="338895"/>
                  </a:cubicBezTo>
                  <a:cubicBezTo>
                    <a:pt x="138941" y="319970"/>
                    <a:pt x="156154" y="304486"/>
                    <a:pt x="175089" y="304486"/>
                  </a:cubicBezTo>
                  <a:close/>
                  <a:moveTo>
                    <a:pt x="31285" y="304486"/>
                  </a:moveTo>
                  <a:lnTo>
                    <a:pt x="72605" y="304486"/>
                  </a:lnTo>
                  <a:cubicBezTo>
                    <a:pt x="91543" y="304486"/>
                    <a:pt x="105316" y="319970"/>
                    <a:pt x="105316" y="338895"/>
                  </a:cubicBezTo>
                  <a:cubicBezTo>
                    <a:pt x="104455" y="362982"/>
                    <a:pt x="105316" y="388788"/>
                    <a:pt x="107898" y="414595"/>
                  </a:cubicBezTo>
                  <a:cubicBezTo>
                    <a:pt x="109620" y="433521"/>
                    <a:pt x="98429" y="451585"/>
                    <a:pt x="82074" y="455887"/>
                  </a:cubicBezTo>
                  <a:cubicBezTo>
                    <a:pt x="65718" y="460188"/>
                    <a:pt x="43337" y="453306"/>
                    <a:pt x="33868" y="436101"/>
                  </a:cubicBezTo>
                  <a:cubicBezTo>
                    <a:pt x="17512" y="406853"/>
                    <a:pt x="6321" y="374165"/>
                    <a:pt x="296" y="338895"/>
                  </a:cubicBezTo>
                  <a:cubicBezTo>
                    <a:pt x="-2287" y="319970"/>
                    <a:pt x="12347" y="304486"/>
                    <a:pt x="31285" y="304486"/>
                  </a:cubicBezTo>
                  <a:close/>
                  <a:moveTo>
                    <a:pt x="220702" y="131682"/>
                  </a:moveTo>
                  <a:cubicBezTo>
                    <a:pt x="224145" y="131682"/>
                    <a:pt x="227588" y="131682"/>
                    <a:pt x="231031" y="132542"/>
                  </a:cubicBezTo>
                  <a:cubicBezTo>
                    <a:pt x="249968" y="132542"/>
                    <a:pt x="265461" y="148016"/>
                    <a:pt x="265461" y="167787"/>
                  </a:cubicBezTo>
                  <a:lnTo>
                    <a:pt x="265461" y="235699"/>
                  </a:lnTo>
                  <a:cubicBezTo>
                    <a:pt x="265461" y="255471"/>
                    <a:pt x="249968" y="270085"/>
                    <a:pt x="231031" y="270085"/>
                  </a:cubicBezTo>
                  <a:lnTo>
                    <a:pt x="178525" y="270085"/>
                  </a:lnTo>
                  <a:cubicBezTo>
                    <a:pt x="159589" y="270085"/>
                    <a:pt x="145817" y="255471"/>
                    <a:pt x="150121" y="236559"/>
                  </a:cubicBezTo>
                  <a:cubicBezTo>
                    <a:pt x="156146" y="209050"/>
                    <a:pt x="163893" y="183261"/>
                    <a:pt x="172500" y="160910"/>
                  </a:cubicBezTo>
                  <a:cubicBezTo>
                    <a:pt x="179386" y="142858"/>
                    <a:pt x="201766" y="130823"/>
                    <a:pt x="220702" y="131682"/>
                  </a:cubicBezTo>
                  <a:close/>
                  <a:moveTo>
                    <a:pt x="353254" y="130853"/>
                  </a:moveTo>
                  <a:cubicBezTo>
                    <a:pt x="372200" y="129994"/>
                    <a:pt x="394590" y="142886"/>
                    <a:pt x="401479" y="160075"/>
                  </a:cubicBezTo>
                  <a:cubicBezTo>
                    <a:pt x="410952" y="183280"/>
                    <a:pt x="418703" y="208204"/>
                    <a:pt x="424731" y="236566"/>
                  </a:cubicBezTo>
                  <a:cubicBezTo>
                    <a:pt x="429037" y="255474"/>
                    <a:pt x="416119" y="270085"/>
                    <a:pt x="396312" y="270085"/>
                  </a:cubicBezTo>
                  <a:lnTo>
                    <a:pt x="334308" y="270085"/>
                  </a:lnTo>
                  <a:cubicBezTo>
                    <a:pt x="315362" y="270085"/>
                    <a:pt x="299861" y="255474"/>
                    <a:pt x="299861" y="235707"/>
                  </a:cubicBezTo>
                  <a:lnTo>
                    <a:pt x="299861" y="167810"/>
                  </a:lnTo>
                  <a:cubicBezTo>
                    <a:pt x="299861" y="148902"/>
                    <a:pt x="315362" y="132572"/>
                    <a:pt x="334308" y="132572"/>
                  </a:cubicBezTo>
                  <a:cubicBezTo>
                    <a:pt x="340336" y="131713"/>
                    <a:pt x="347226" y="131713"/>
                    <a:pt x="353254" y="130853"/>
                  </a:cubicBezTo>
                  <a:close/>
                  <a:moveTo>
                    <a:pt x="95050" y="115364"/>
                  </a:moveTo>
                  <a:cubicBezTo>
                    <a:pt x="101934" y="117083"/>
                    <a:pt x="109678" y="118802"/>
                    <a:pt x="118283" y="120521"/>
                  </a:cubicBezTo>
                  <a:cubicBezTo>
                    <a:pt x="137213" y="123959"/>
                    <a:pt x="145817" y="139431"/>
                    <a:pt x="138933" y="157482"/>
                  </a:cubicBezTo>
                  <a:cubicBezTo>
                    <a:pt x="130329" y="181549"/>
                    <a:pt x="122585" y="208196"/>
                    <a:pt x="116562" y="236561"/>
                  </a:cubicBezTo>
                  <a:cubicBezTo>
                    <a:pt x="112260" y="255471"/>
                    <a:pt x="95050" y="270084"/>
                    <a:pt x="76121" y="270084"/>
                  </a:cubicBezTo>
                  <a:lnTo>
                    <a:pt x="32238" y="270084"/>
                  </a:lnTo>
                  <a:cubicBezTo>
                    <a:pt x="13308" y="270084"/>
                    <a:pt x="-1320" y="255471"/>
                    <a:pt x="2122" y="236561"/>
                  </a:cubicBezTo>
                  <a:cubicBezTo>
                    <a:pt x="9005" y="199600"/>
                    <a:pt x="22773" y="165218"/>
                    <a:pt x="41703" y="134274"/>
                  </a:cubicBezTo>
                  <a:cubicBezTo>
                    <a:pt x="52028" y="117942"/>
                    <a:pt x="76121" y="111066"/>
                    <a:pt x="95050" y="115364"/>
                  </a:cubicBezTo>
                  <a:close/>
                  <a:moveTo>
                    <a:pt x="495327" y="111081"/>
                  </a:moveTo>
                  <a:cubicBezTo>
                    <a:pt x="514276" y="106784"/>
                    <a:pt x="538393" y="113660"/>
                    <a:pt x="548729" y="129130"/>
                  </a:cubicBezTo>
                  <a:cubicBezTo>
                    <a:pt x="569401" y="161790"/>
                    <a:pt x="584043" y="197889"/>
                    <a:pt x="591795" y="236565"/>
                  </a:cubicBezTo>
                  <a:cubicBezTo>
                    <a:pt x="595240" y="255474"/>
                    <a:pt x="580598" y="270085"/>
                    <a:pt x="561649" y="270085"/>
                  </a:cubicBezTo>
                  <a:lnTo>
                    <a:pt x="500495" y="270085"/>
                  </a:lnTo>
                  <a:cubicBezTo>
                    <a:pt x="481546" y="270085"/>
                    <a:pt x="463458" y="255474"/>
                    <a:pt x="460013" y="236565"/>
                  </a:cubicBezTo>
                  <a:cubicBezTo>
                    <a:pt x="453984" y="207343"/>
                    <a:pt x="446232" y="180699"/>
                    <a:pt x="436758" y="156634"/>
                  </a:cubicBezTo>
                  <a:cubicBezTo>
                    <a:pt x="429867" y="138584"/>
                    <a:pt x="438480" y="123114"/>
                    <a:pt x="457429" y="119676"/>
                  </a:cubicBezTo>
                  <a:cubicBezTo>
                    <a:pt x="471210" y="117097"/>
                    <a:pt x="484130" y="114519"/>
                    <a:pt x="495327" y="111081"/>
                  </a:cubicBezTo>
                  <a:close/>
                  <a:moveTo>
                    <a:pt x="258364" y="35758"/>
                  </a:moveTo>
                  <a:cubicBezTo>
                    <a:pt x="262665" y="37371"/>
                    <a:pt x="265460" y="43176"/>
                    <a:pt x="265460" y="52636"/>
                  </a:cubicBezTo>
                  <a:lnTo>
                    <a:pt x="265460" y="64677"/>
                  </a:lnTo>
                  <a:cubicBezTo>
                    <a:pt x="265460" y="83597"/>
                    <a:pt x="251698" y="98218"/>
                    <a:pt x="234495" y="98218"/>
                  </a:cubicBezTo>
                  <a:cubicBezTo>
                    <a:pt x="218153" y="97358"/>
                    <a:pt x="212132" y="82737"/>
                    <a:pt x="223314" y="67257"/>
                  </a:cubicBezTo>
                  <a:cubicBezTo>
                    <a:pt x="230195" y="58657"/>
                    <a:pt x="236216" y="50916"/>
                    <a:pt x="242237" y="44036"/>
                  </a:cubicBezTo>
                  <a:cubicBezTo>
                    <a:pt x="248258" y="36726"/>
                    <a:pt x="254063" y="34146"/>
                    <a:pt x="258364" y="35758"/>
                  </a:cubicBezTo>
                  <a:close/>
                  <a:moveTo>
                    <a:pt x="307077" y="24998"/>
                  </a:moveTo>
                  <a:cubicBezTo>
                    <a:pt x="311492" y="23171"/>
                    <a:pt x="317523" y="25536"/>
                    <a:pt x="323985" y="32847"/>
                  </a:cubicBezTo>
                  <a:cubicBezTo>
                    <a:pt x="332600" y="42309"/>
                    <a:pt x="341216" y="53490"/>
                    <a:pt x="350693" y="67253"/>
                  </a:cubicBezTo>
                  <a:cubicBezTo>
                    <a:pt x="361893" y="82735"/>
                    <a:pt x="354139" y="97358"/>
                    <a:pt x="335185" y="97358"/>
                  </a:cubicBezTo>
                  <a:cubicBezTo>
                    <a:pt x="335185" y="97358"/>
                    <a:pt x="334323" y="97358"/>
                    <a:pt x="334323" y="98218"/>
                  </a:cubicBezTo>
                  <a:cubicBezTo>
                    <a:pt x="315369" y="98218"/>
                    <a:pt x="299861" y="83595"/>
                    <a:pt x="299861" y="64672"/>
                  </a:cubicBezTo>
                  <a:lnTo>
                    <a:pt x="299861" y="42309"/>
                  </a:lnTo>
                  <a:cubicBezTo>
                    <a:pt x="299861" y="32847"/>
                    <a:pt x="302661" y="26826"/>
                    <a:pt x="307077" y="24998"/>
                  </a:cubicBezTo>
                  <a:close/>
                  <a:moveTo>
                    <a:pt x="204359" y="7108"/>
                  </a:moveTo>
                  <a:cubicBezTo>
                    <a:pt x="222439" y="1094"/>
                    <a:pt x="227605" y="8827"/>
                    <a:pt x="215552" y="24292"/>
                  </a:cubicBezTo>
                  <a:cubicBezTo>
                    <a:pt x="206081" y="35462"/>
                    <a:pt x="195750" y="48350"/>
                    <a:pt x="186279" y="63815"/>
                  </a:cubicBezTo>
                  <a:cubicBezTo>
                    <a:pt x="175947" y="79281"/>
                    <a:pt x="153563" y="91310"/>
                    <a:pt x="134621" y="88732"/>
                  </a:cubicBezTo>
                  <a:cubicBezTo>
                    <a:pt x="129456" y="87873"/>
                    <a:pt x="125151" y="87014"/>
                    <a:pt x="120846" y="86155"/>
                  </a:cubicBezTo>
                  <a:cubicBezTo>
                    <a:pt x="101905" y="81859"/>
                    <a:pt x="97600" y="67252"/>
                    <a:pt x="113097" y="55223"/>
                  </a:cubicBezTo>
                  <a:cubicBezTo>
                    <a:pt x="139787" y="33743"/>
                    <a:pt x="170782" y="17419"/>
                    <a:pt x="204359" y="7108"/>
                  </a:cubicBezTo>
                  <a:close/>
                  <a:moveTo>
                    <a:pt x="368806" y="1108"/>
                  </a:moveTo>
                  <a:cubicBezTo>
                    <a:pt x="408413" y="10560"/>
                    <a:pt x="444575" y="28607"/>
                    <a:pt x="475572" y="51810"/>
                  </a:cubicBezTo>
                  <a:cubicBezTo>
                    <a:pt x="491070" y="62981"/>
                    <a:pt x="487626" y="78450"/>
                    <a:pt x="468684" y="81887"/>
                  </a:cubicBezTo>
                  <a:cubicBezTo>
                    <a:pt x="460074" y="83606"/>
                    <a:pt x="451463" y="85325"/>
                    <a:pt x="441131" y="87043"/>
                  </a:cubicBezTo>
                  <a:cubicBezTo>
                    <a:pt x="422189" y="90481"/>
                    <a:pt x="399803" y="78450"/>
                    <a:pt x="389471" y="62981"/>
                  </a:cubicBezTo>
                  <a:cubicBezTo>
                    <a:pt x="379138" y="46654"/>
                    <a:pt x="367945" y="32044"/>
                    <a:pt x="358474" y="20013"/>
                  </a:cubicBezTo>
                  <a:cubicBezTo>
                    <a:pt x="346420" y="5404"/>
                    <a:pt x="350725" y="-3189"/>
                    <a:pt x="368806" y="11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settings_102018">
              <a:extLst>
                <a:ext uri="{FF2B5EF4-FFF2-40B4-BE49-F238E27FC236}">
                  <a16:creationId xmlns:a16="http://schemas.microsoft.com/office/drawing/2014/main" id="{38F76690-C344-43E6-A60E-AFA3378A1FC0}"/>
                </a:ext>
              </a:extLst>
            </p:cNvPr>
            <p:cNvSpPr/>
            <p:nvPr/>
          </p:nvSpPr>
          <p:spPr>
            <a:xfrm>
              <a:off x="8114824" y="5739063"/>
              <a:ext cx="609685" cy="591040"/>
            </a:xfrm>
            <a:custGeom>
              <a:avLst/>
              <a:gdLst>
                <a:gd name="connsiteX0" fmla="*/ 279390 w 602276"/>
                <a:gd name="connsiteY0" fmla="*/ 338996 h 583858"/>
                <a:gd name="connsiteX1" fmla="*/ 297799 w 602276"/>
                <a:gd name="connsiteY1" fmla="*/ 348283 h 583858"/>
                <a:gd name="connsiteX2" fmla="*/ 300456 w 602276"/>
                <a:gd name="connsiteY2" fmla="*/ 352263 h 583858"/>
                <a:gd name="connsiteX3" fmla="*/ 307478 w 602276"/>
                <a:gd name="connsiteY3" fmla="*/ 352831 h 583858"/>
                <a:gd name="connsiteX4" fmla="*/ 310704 w 602276"/>
                <a:gd name="connsiteY4" fmla="*/ 349041 h 583858"/>
                <a:gd name="connsiteX5" fmla="*/ 327595 w 602276"/>
                <a:gd name="connsiteY5" fmla="*/ 341649 h 583858"/>
                <a:gd name="connsiteX6" fmla="*/ 336895 w 602276"/>
                <a:gd name="connsiteY6" fmla="*/ 343734 h 583858"/>
                <a:gd name="connsiteX7" fmla="*/ 364603 w 602276"/>
                <a:gd name="connsiteY7" fmla="*/ 357001 h 583858"/>
                <a:gd name="connsiteX8" fmla="*/ 375801 w 602276"/>
                <a:gd name="connsiteY8" fmla="*/ 369699 h 583858"/>
                <a:gd name="connsiteX9" fmla="*/ 376939 w 602276"/>
                <a:gd name="connsiteY9" fmla="*/ 380691 h 583858"/>
                <a:gd name="connsiteX10" fmla="*/ 375990 w 602276"/>
                <a:gd name="connsiteY10" fmla="*/ 385429 h 583858"/>
                <a:gd name="connsiteX11" fmla="*/ 379786 w 602276"/>
                <a:gd name="connsiteY11" fmla="*/ 390925 h 583858"/>
                <a:gd name="connsiteX12" fmla="*/ 388326 w 602276"/>
                <a:gd name="connsiteY12" fmla="*/ 391114 h 583858"/>
                <a:gd name="connsiteX13" fmla="*/ 410341 w 602276"/>
                <a:gd name="connsiteY13" fmla="*/ 405708 h 583858"/>
                <a:gd name="connsiteX14" fmla="*/ 420590 w 602276"/>
                <a:gd name="connsiteY14" fmla="*/ 434704 h 583858"/>
                <a:gd name="connsiteX15" fmla="*/ 412429 w 602276"/>
                <a:gd name="connsiteY15" fmla="*/ 460290 h 583858"/>
                <a:gd name="connsiteX16" fmla="*/ 407684 w 602276"/>
                <a:gd name="connsiteY16" fmla="*/ 463512 h 583858"/>
                <a:gd name="connsiteX17" fmla="*/ 406925 w 602276"/>
                <a:gd name="connsiteY17" fmla="*/ 471851 h 583858"/>
                <a:gd name="connsiteX18" fmla="*/ 410721 w 602276"/>
                <a:gd name="connsiteY18" fmla="*/ 474883 h 583858"/>
                <a:gd name="connsiteX19" fmla="*/ 416984 w 602276"/>
                <a:gd name="connsiteY19" fmla="*/ 484170 h 583858"/>
                <a:gd name="connsiteX20" fmla="*/ 416225 w 602276"/>
                <a:gd name="connsiteY20" fmla="*/ 501227 h 583858"/>
                <a:gd name="connsiteX21" fmla="*/ 402940 w 602276"/>
                <a:gd name="connsiteY21" fmla="*/ 528897 h 583858"/>
                <a:gd name="connsiteX22" fmla="*/ 382823 w 602276"/>
                <a:gd name="connsiteY22" fmla="*/ 541405 h 583858"/>
                <a:gd name="connsiteX23" fmla="*/ 379217 w 602276"/>
                <a:gd name="connsiteY23" fmla="*/ 541216 h 583858"/>
                <a:gd name="connsiteX24" fmla="*/ 374092 w 602276"/>
                <a:gd name="connsiteY24" fmla="*/ 540268 h 583858"/>
                <a:gd name="connsiteX25" fmla="*/ 368778 w 602276"/>
                <a:gd name="connsiteY25" fmla="*/ 544817 h 583858"/>
                <a:gd name="connsiteX26" fmla="*/ 369158 w 602276"/>
                <a:gd name="connsiteY26" fmla="*/ 550123 h 583858"/>
                <a:gd name="connsiteX27" fmla="*/ 354545 w 602276"/>
                <a:gd name="connsiteY27" fmla="*/ 572487 h 583858"/>
                <a:gd name="connsiteX28" fmla="*/ 325507 w 602276"/>
                <a:gd name="connsiteY28" fmla="*/ 582721 h 583858"/>
                <a:gd name="connsiteX29" fmla="*/ 318485 w 602276"/>
                <a:gd name="connsiteY29" fmla="*/ 583858 h 583858"/>
                <a:gd name="connsiteX30" fmla="*/ 300076 w 602276"/>
                <a:gd name="connsiteY30" fmla="*/ 574571 h 583858"/>
                <a:gd name="connsiteX31" fmla="*/ 296470 w 602276"/>
                <a:gd name="connsiteY31" fmla="*/ 569644 h 583858"/>
                <a:gd name="connsiteX32" fmla="*/ 289258 w 602276"/>
                <a:gd name="connsiteY32" fmla="*/ 569644 h 583858"/>
                <a:gd name="connsiteX33" fmla="*/ 286222 w 602276"/>
                <a:gd name="connsiteY33" fmla="*/ 573055 h 583858"/>
                <a:gd name="connsiteX34" fmla="*/ 269331 w 602276"/>
                <a:gd name="connsiteY34" fmla="*/ 580636 h 583858"/>
                <a:gd name="connsiteX35" fmla="*/ 259842 w 602276"/>
                <a:gd name="connsiteY35" fmla="*/ 578551 h 583858"/>
                <a:gd name="connsiteX36" fmla="*/ 232133 w 602276"/>
                <a:gd name="connsiteY36" fmla="*/ 565285 h 583858"/>
                <a:gd name="connsiteX37" fmla="*/ 220936 w 602276"/>
                <a:gd name="connsiteY37" fmla="*/ 552587 h 583858"/>
                <a:gd name="connsiteX38" fmla="*/ 219987 w 602276"/>
                <a:gd name="connsiteY38" fmla="*/ 541595 h 583858"/>
                <a:gd name="connsiteX39" fmla="*/ 220746 w 602276"/>
                <a:gd name="connsiteY39" fmla="*/ 537236 h 583858"/>
                <a:gd name="connsiteX40" fmla="*/ 215242 w 602276"/>
                <a:gd name="connsiteY40" fmla="*/ 531171 h 583858"/>
                <a:gd name="connsiteX41" fmla="*/ 210308 w 602276"/>
                <a:gd name="connsiteY41" fmla="*/ 531550 h 583858"/>
                <a:gd name="connsiteX42" fmla="*/ 187913 w 602276"/>
                <a:gd name="connsiteY42" fmla="*/ 516957 h 583858"/>
                <a:gd name="connsiteX43" fmla="*/ 177665 w 602276"/>
                <a:gd name="connsiteY43" fmla="*/ 487960 h 583858"/>
                <a:gd name="connsiteX44" fmla="*/ 185825 w 602276"/>
                <a:gd name="connsiteY44" fmla="*/ 462564 h 583858"/>
                <a:gd name="connsiteX45" fmla="*/ 190001 w 602276"/>
                <a:gd name="connsiteY45" fmla="*/ 459532 h 583858"/>
                <a:gd name="connsiteX46" fmla="*/ 190570 w 602276"/>
                <a:gd name="connsiteY46" fmla="*/ 451003 h 583858"/>
                <a:gd name="connsiteX47" fmla="*/ 187533 w 602276"/>
                <a:gd name="connsiteY47" fmla="*/ 448350 h 583858"/>
                <a:gd name="connsiteX48" fmla="*/ 181271 w 602276"/>
                <a:gd name="connsiteY48" fmla="*/ 439063 h 583858"/>
                <a:gd name="connsiteX49" fmla="*/ 182030 w 602276"/>
                <a:gd name="connsiteY49" fmla="*/ 422196 h 583858"/>
                <a:gd name="connsiteX50" fmla="*/ 195315 w 602276"/>
                <a:gd name="connsiteY50" fmla="*/ 394526 h 583858"/>
                <a:gd name="connsiteX51" fmla="*/ 215432 w 602276"/>
                <a:gd name="connsiteY51" fmla="*/ 381828 h 583858"/>
                <a:gd name="connsiteX52" fmla="*/ 219228 w 602276"/>
                <a:gd name="connsiteY52" fmla="*/ 382207 h 583858"/>
                <a:gd name="connsiteX53" fmla="*/ 223403 w 602276"/>
                <a:gd name="connsiteY53" fmla="*/ 382965 h 583858"/>
                <a:gd name="connsiteX54" fmla="*/ 228907 w 602276"/>
                <a:gd name="connsiteY54" fmla="*/ 378037 h 583858"/>
                <a:gd name="connsiteX55" fmla="*/ 228527 w 602276"/>
                <a:gd name="connsiteY55" fmla="*/ 372731 h 583858"/>
                <a:gd name="connsiteX56" fmla="*/ 243330 w 602276"/>
                <a:gd name="connsiteY56" fmla="*/ 350367 h 583858"/>
                <a:gd name="connsiteX57" fmla="*/ 272368 w 602276"/>
                <a:gd name="connsiteY57" fmla="*/ 340133 h 583858"/>
                <a:gd name="connsiteX58" fmla="*/ 279390 w 602276"/>
                <a:gd name="connsiteY58" fmla="*/ 338996 h 583858"/>
                <a:gd name="connsiteX59" fmla="*/ 481176 w 602276"/>
                <a:gd name="connsiteY59" fmla="*/ 227025 h 583858"/>
                <a:gd name="connsiteX60" fmla="*/ 443783 w 602276"/>
                <a:gd name="connsiteY60" fmla="*/ 242562 h 583858"/>
                <a:gd name="connsiteX61" fmla="*/ 443783 w 602276"/>
                <a:gd name="connsiteY61" fmla="*/ 316840 h 583858"/>
                <a:gd name="connsiteX62" fmla="*/ 481176 w 602276"/>
                <a:gd name="connsiteY62" fmla="*/ 332188 h 583858"/>
                <a:gd name="connsiteX63" fmla="*/ 518379 w 602276"/>
                <a:gd name="connsiteY63" fmla="*/ 316840 h 583858"/>
                <a:gd name="connsiteX64" fmla="*/ 518379 w 602276"/>
                <a:gd name="connsiteY64" fmla="*/ 242562 h 583858"/>
                <a:gd name="connsiteX65" fmla="*/ 481176 w 602276"/>
                <a:gd name="connsiteY65" fmla="*/ 227025 h 583858"/>
                <a:gd name="connsiteX66" fmla="*/ 464283 w 602276"/>
                <a:gd name="connsiteY66" fmla="*/ 156726 h 583858"/>
                <a:gd name="connsiteX67" fmla="*/ 495222 w 602276"/>
                <a:gd name="connsiteY67" fmla="*/ 156726 h 583858"/>
                <a:gd name="connsiteX68" fmla="*/ 510787 w 602276"/>
                <a:gd name="connsiteY68" fmla="*/ 163547 h 583858"/>
                <a:gd name="connsiteX69" fmla="*/ 516481 w 602276"/>
                <a:gd name="connsiteY69" fmla="*/ 173401 h 583858"/>
                <a:gd name="connsiteX70" fmla="*/ 518000 w 602276"/>
                <a:gd name="connsiteY70" fmla="*/ 178706 h 583858"/>
                <a:gd name="connsiteX71" fmla="*/ 523314 w 602276"/>
                <a:gd name="connsiteY71" fmla="*/ 181359 h 583858"/>
                <a:gd name="connsiteX72" fmla="*/ 531287 w 602276"/>
                <a:gd name="connsiteY72" fmla="*/ 177948 h 583858"/>
                <a:gd name="connsiteX73" fmla="*/ 541726 w 602276"/>
                <a:gd name="connsiteY73" fmla="*/ 175295 h 583858"/>
                <a:gd name="connsiteX74" fmla="*/ 557481 w 602276"/>
                <a:gd name="connsiteY74" fmla="*/ 181738 h 583858"/>
                <a:gd name="connsiteX75" fmla="*/ 579309 w 602276"/>
                <a:gd name="connsiteY75" fmla="*/ 203339 h 583858"/>
                <a:gd name="connsiteX76" fmla="*/ 582915 w 602276"/>
                <a:gd name="connsiteY76" fmla="*/ 229867 h 583858"/>
                <a:gd name="connsiteX77" fmla="*/ 579878 w 602276"/>
                <a:gd name="connsiteY77" fmla="*/ 234793 h 583858"/>
                <a:gd name="connsiteX78" fmla="*/ 582726 w 602276"/>
                <a:gd name="connsiteY78" fmla="*/ 242752 h 583858"/>
                <a:gd name="connsiteX79" fmla="*/ 587281 w 602276"/>
                <a:gd name="connsiteY79" fmla="*/ 243889 h 583858"/>
                <a:gd name="connsiteX80" fmla="*/ 596582 w 602276"/>
                <a:gd name="connsiteY80" fmla="*/ 249573 h 583858"/>
                <a:gd name="connsiteX81" fmla="*/ 602276 w 602276"/>
                <a:gd name="connsiteY81" fmla="*/ 265111 h 583858"/>
                <a:gd name="connsiteX82" fmla="*/ 602276 w 602276"/>
                <a:gd name="connsiteY82" fmla="*/ 295997 h 583858"/>
                <a:gd name="connsiteX83" fmla="*/ 586901 w 602276"/>
                <a:gd name="connsiteY83" fmla="*/ 317219 h 583858"/>
                <a:gd name="connsiteX84" fmla="*/ 582915 w 602276"/>
                <a:gd name="connsiteY84" fmla="*/ 318545 h 583858"/>
                <a:gd name="connsiteX85" fmla="*/ 580068 w 602276"/>
                <a:gd name="connsiteY85" fmla="*/ 324988 h 583858"/>
                <a:gd name="connsiteX86" fmla="*/ 582726 w 602276"/>
                <a:gd name="connsiteY86" fmla="*/ 329536 h 583858"/>
                <a:gd name="connsiteX87" fmla="*/ 579119 w 602276"/>
                <a:gd name="connsiteY87" fmla="*/ 356063 h 583858"/>
                <a:gd name="connsiteX88" fmla="*/ 557291 w 602276"/>
                <a:gd name="connsiteY88" fmla="*/ 377854 h 583858"/>
                <a:gd name="connsiteX89" fmla="*/ 541536 w 602276"/>
                <a:gd name="connsiteY89" fmla="*/ 384107 h 583858"/>
                <a:gd name="connsiteX90" fmla="*/ 530907 w 602276"/>
                <a:gd name="connsiteY90" fmla="*/ 381454 h 583858"/>
                <a:gd name="connsiteX91" fmla="*/ 525592 w 602276"/>
                <a:gd name="connsiteY91" fmla="*/ 378422 h 583858"/>
                <a:gd name="connsiteX92" fmla="*/ 518949 w 602276"/>
                <a:gd name="connsiteY92" fmla="*/ 381454 h 583858"/>
                <a:gd name="connsiteX93" fmla="*/ 517620 w 602276"/>
                <a:gd name="connsiteY93" fmla="*/ 385812 h 583858"/>
                <a:gd name="connsiteX94" fmla="*/ 496361 w 602276"/>
                <a:gd name="connsiteY94" fmla="*/ 401729 h 583858"/>
                <a:gd name="connsiteX95" fmla="*/ 465612 w 602276"/>
                <a:gd name="connsiteY95" fmla="*/ 401729 h 583858"/>
                <a:gd name="connsiteX96" fmla="*/ 449857 w 602276"/>
                <a:gd name="connsiteY96" fmla="*/ 395287 h 583858"/>
                <a:gd name="connsiteX97" fmla="*/ 444353 w 602276"/>
                <a:gd name="connsiteY97" fmla="*/ 386191 h 583858"/>
                <a:gd name="connsiteX98" fmla="*/ 443024 w 602276"/>
                <a:gd name="connsiteY98" fmla="*/ 381833 h 583858"/>
                <a:gd name="connsiteX99" fmla="*/ 435621 w 602276"/>
                <a:gd name="connsiteY99" fmla="*/ 378801 h 583858"/>
                <a:gd name="connsiteX100" fmla="*/ 431256 w 602276"/>
                <a:gd name="connsiteY100" fmla="*/ 381265 h 583858"/>
                <a:gd name="connsiteX101" fmla="*/ 420436 w 602276"/>
                <a:gd name="connsiteY101" fmla="*/ 384107 h 583858"/>
                <a:gd name="connsiteX102" fmla="*/ 404682 w 602276"/>
                <a:gd name="connsiteY102" fmla="*/ 377665 h 583858"/>
                <a:gd name="connsiteX103" fmla="*/ 383043 w 602276"/>
                <a:gd name="connsiteY103" fmla="*/ 355874 h 583858"/>
                <a:gd name="connsiteX104" fmla="*/ 379247 w 602276"/>
                <a:gd name="connsiteY104" fmla="*/ 329346 h 583858"/>
                <a:gd name="connsiteX105" fmla="*/ 381715 w 602276"/>
                <a:gd name="connsiteY105" fmla="*/ 324988 h 583858"/>
                <a:gd name="connsiteX106" fmla="*/ 378298 w 602276"/>
                <a:gd name="connsiteY106" fmla="*/ 317030 h 583858"/>
                <a:gd name="connsiteX107" fmla="*/ 374312 w 602276"/>
                <a:gd name="connsiteY107" fmla="*/ 316082 h 583858"/>
                <a:gd name="connsiteX108" fmla="*/ 364442 w 602276"/>
                <a:gd name="connsiteY108" fmla="*/ 310398 h 583858"/>
                <a:gd name="connsiteX109" fmla="*/ 356849 w 602276"/>
                <a:gd name="connsiteY109" fmla="*/ 294670 h 583858"/>
                <a:gd name="connsiteX110" fmla="*/ 356849 w 602276"/>
                <a:gd name="connsiteY110" fmla="*/ 263974 h 583858"/>
                <a:gd name="connsiteX111" fmla="*/ 373932 w 602276"/>
                <a:gd name="connsiteY111" fmla="*/ 242752 h 583858"/>
                <a:gd name="connsiteX112" fmla="*/ 378867 w 602276"/>
                <a:gd name="connsiteY112" fmla="*/ 241615 h 583858"/>
                <a:gd name="connsiteX113" fmla="*/ 381904 w 602276"/>
                <a:gd name="connsiteY113" fmla="*/ 234604 h 583858"/>
                <a:gd name="connsiteX114" fmla="*/ 379247 w 602276"/>
                <a:gd name="connsiteY114" fmla="*/ 230056 h 583858"/>
                <a:gd name="connsiteX115" fmla="*/ 382854 w 602276"/>
                <a:gd name="connsiteY115" fmla="*/ 203529 h 583858"/>
                <a:gd name="connsiteX116" fmla="*/ 404492 w 602276"/>
                <a:gd name="connsiteY116" fmla="*/ 181927 h 583858"/>
                <a:gd name="connsiteX117" fmla="*/ 420436 w 602276"/>
                <a:gd name="connsiteY117" fmla="*/ 175485 h 583858"/>
                <a:gd name="connsiteX118" fmla="*/ 431066 w 602276"/>
                <a:gd name="connsiteY118" fmla="*/ 178138 h 583858"/>
                <a:gd name="connsiteX119" fmla="*/ 435242 w 602276"/>
                <a:gd name="connsiteY119" fmla="*/ 180601 h 583858"/>
                <a:gd name="connsiteX120" fmla="*/ 441695 w 602276"/>
                <a:gd name="connsiteY120" fmla="*/ 177948 h 583858"/>
                <a:gd name="connsiteX121" fmla="*/ 443024 w 602276"/>
                <a:gd name="connsiteY121" fmla="*/ 173211 h 583858"/>
                <a:gd name="connsiteX122" fmla="*/ 464283 w 602276"/>
                <a:gd name="connsiteY122" fmla="*/ 156726 h 583858"/>
                <a:gd name="connsiteX123" fmla="*/ 175373 w 602276"/>
                <a:gd name="connsiteY123" fmla="*/ 93230 h 583858"/>
                <a:gd name="connsiteX124" fmla="*/ 118813 w 602276"/>
                <a:gd name="connsiteY124" fmla="*/ 116727 h 583858"/>
                <a:gd name="connsiteX125" fmla="*/ 118813 w 602276"/>
                <a:gd name="connsiteY125" fmla="*/ 229853 h 583858"/>
                <a:gd name="connsiteX126" fmla="*/ 175373 w 602276"/>
                <a:gd name="connsiteY126" fmla="*/ 253350 h 583858"/>
                <a:gd name="connsiteX127" fmla="*/ 232123 w 602276"/>
                <a:gd name="connsiteY127" fmla="*/ 229853 h 583858"/>
                <a:gd name="connsiteX128" fmla="*/ 232123 w 602276"/>
                <a:gd name="connsiteY128" fmla="*/ 116727 h 583858"/>
                <a:gd name="connsiteX129" fmla="*/ 175373 w 602276"/>
                <a:gd name="connsiteY129" fmla="*/ 93230 h 583858"/>
                <a:gd name="connsiteX130" fmla="*/ 151079 w 602276"/>
                <a:gd name="connsiteY130" fmla="*/ 0 h 583858"/>
                <a:gd name="connsiteX131" fmla="*/ 195872 w 602276"/>
                <a:gd name="connsiteY131" fmla="*/ 0 h 583858"/>
                <a:gd name="connsiteX132" fmla="*/ 216180 w 602276"/>
                <a:gd name="connsiteY132" fmla="*/ 7959 h 583858"/>
                <a:gd name="connsiteX133" fmla="*/ 223392 w 602276"/>
                <a:gd name="connsiteY133" fmla="*/ 19707 h 583858"/>
                <a:gd name="connsiteX134" fmla="*/ 225670 w 602276"/>
                <a:gd name="connsiteY134" fmla="*/ 28045 h 583858"/>
                <a:gd name="connsiteX135" fmla="*/ 236868 w 602276"/>
                <a:gd name="connsiteY135" fmla="*/ 34108 h 583858"/>
                <a:gd name="connsiteX136" fmla="*/ 249964 w 602276"/>
                <a:gd name="connsiteY136" fmla="*/ 28424 h 583858"/>
                <a:gd name="connsiteX137" fmla="*/ 263629 w 602276"/>
                <a:gd name="connsiteY137" fmla="*/ 25013 h 583858"/>
                <a:gd name="connsiteX138" fmla="*/ 284128 w 602276"/>
                <a:gd name="connsiteY138" fmla="*/ 33161 h 583858"/>
                <a:gd name="connsiteX139" fmla="*/ 315634 w 602276"/>
                <a:gd name="connsiteY139" fmla="*/ 64806 h 583858"/>
                <a:gd name="connsiteX140" fmla="*/ 320379 w 602276"/>
                <a:gd name="connsiteY140" fmla="*/ 99104 h 583858"/>
                <a:gd name="connsiteX141" fmla="*/ 315444 w 602276"/>
                <a:gd name="connsiteY141" fmla="*/ 107821 h 583858"/>
                <a:gd name="connsiteX142" fmla="*/ 320759 w 602276"/>
                <a:gd name="connsiteY142" fmla="*/ 122601 h 583858"/>
                <a:gd name="connsiteX143" fmla="*/ 329110 w 602276"/>
                <a:gd name="connsiteY143" fmla="*/ 124685 h 583858"/>
                <a:gd name="connsiteX144" fmla="*/ 341257 w 602276"/>
                <a:gd name="connsiteY144" fmla="*/ 131886 h 583858"/>
                <a:gd name="connsiteX145" fmla="*/ 349228 w 602276"/>
                <a:gd name="connsiteY145" fmla="*/ 152162 h 583858"/>
                <a:gd name="connsiteX146" fmla="*/ 349228 w 602276"/>
                <a:gd name="connsiteY146" fmla="*/ 196881 h 583858"/>
                <a:gd name="connsiteX147" fmla="*/ 328920 w 602276"/>
                <a:gd name="connsiteY147" fmla="*/ 224358 h 583858"/>
                <a:gd name="connsiteX148" fmla="*/ 320759 w 602276"/>
                <a:gd name="connsiteY148" fmla="*/ 226821 h 583858"/>
                <a:gd name="connsiteX149" fmla="*/ 315444 w 602276"/>
                <a:gd name="connsiteY149" fmla="*/ 239517 h 583858"/>
                <a:gd name="connsiteX150" fmla="*/ 320189 w 602276"/>
                <a:gd name="connsiteY150" fmla="*/ 247665 h 583858"/>
                <a:gd name="connsiteX151" fmla="*/ 315444 w 602276"/>
                <a:gd name="connsiteY151" fmla="*/ 281963 h 583858"/>
                <a:gd name="connsiteX152" fmla="*/ 283748 w 602276"/>
                <a:gd name="connsiteY152" fmla="*/ 313608 h 583858"/>
                <a:gd name="connsiteX153" fmla="*/ 263440 w 602276"/>
                <a:gd name="connsiteY153" fmla="*/ 321756 h 583858"/>
                <a:gd name="connsiteX154" fmla="*/ 249395 w 602276"/>
                <a:gd name="connsiteY154" fmla="*/ 318156 h 583858"/>
                <a:gd name="connsiteX155" fmla="*/ 240094 w 602276"/>
                <a:gd name="connsiteY155" fmla="*/ 313040 h 583858"/>
                <a:gd name="connsiteX156" fmla="*/ 227378 w 602276"/>
                <a:gd name="connsiteY156" fmla="*/ 319103 h 583858"/>
                <a:gd name="connsiteX157" fmla="*/ 225100 w 602276"/>
                <a:gd name="connsiteY157" fmla="*/ 327441 h 583858"/>
                <a:gd name="connsiteX158" fmla="*/ 197580 w 602276"/>
                <a:gd name="connsiteY158" fmla="*/ 348664 h 583858"/>
                <a:gd name="connsiteX159" fmla="*/ 152787 w 602276"/>
                <a:gd name="connsiteY159" fmla="*/ 348664 h 583858"/>
                <a:gd name="connsiteX160" fmla="*/ 132479 w 602276"/>
                <a:gd name="connsiteY160" fmla="*/ 339758 h 583858"/>
                <a:gd name="connsiteX161" fmla="*/ 125266 w 602276"/>
                <a:gd name="connsiteY161" fmla="*/ 327062 h 583858"/>
                <a:gd name="connsiteX162" fmla="*/ 122989 w 602276"/>
                <a:gd name="connsiteY162" fmla="*/ 319293 h 583858"/>
                <a:gd name="connsiteX163" fmla="*/ 109134 w 602276"/>
                <a:gd name="connsiteY163" fmla="*/ 313419 h 583858"/>
                <a:gd name="connsiteX164" fmla="*/ 101162 w 602276"/>
                <a:gd name="connsiteY164" fmla="*/ 317966 h 583858"/>
                <a:gd name="connsiteX165" fmla="*/ 87307 w 602276"/>
                <a:gd name="connsiteY165" fmla="*/ 321567 h 583858"/>
                <a:gd name="connsiteX166" fmla="*/ 66809 w 602276"/>
                <a:gd name="connsiteY166" fmla="*/ 313229 h 583858"/>
                <a:gd name="connsiteX167" fmla="*/ 35112 w 602276"/>
                <a:gd name="connsiteY167" fmla="*/ 281584 h 583858"/>
                <a:gd name="connsiteX168" fmla="*/ 30557 w 602276"/>
                <a:gd name="connsiteY168" fmla="*/ 247286 h 583858"/>
                <a:gd name="connsiteX169" fmla="*/ 34923 w 602276"/>
                <a:gd name="connsiteY169" fmla="*/ 239517 h 583858"/>
                <a:gd name="connsiteX170" fmla="*/ 28849 w 602276"/>
                <a:gd name="connsiteY170" fmla="*/ 224737 h 583858"/>
                <a:gd name="connsiteX171" fmla="*/ 21637 w 602276"/>
                <a:gd name="connsiteY171" fmla="*/ 222652 h 583858"/>
                <a:gd name="connsiteX172" fmla="*/ 9110 w 602276"/>
                <a:gd name="connsiteY172" fmla="*/ 215452 h 583858"/>
                <a:gd name="connsiteX173" fmla="*/ 0 w 602276"/>
                <a:gd name="connsiteY173" fmla="*/ 195176 h 583858"/>
                <a:gd name="connsiteX174" fmla="*/ 0 w 602276"/>
                <a:gd name="connsiteY174" fmla="*/ 150456 h 583858"/>
                <a:gd name="connsiteX175" fmla="*/ 21447 w 602276"/>
                <a:gd name="connsiteY175" fmla="*/ 122790 h 583858"/>
                <a:gd name="connsiteX176" fmla="*/ 29418 w 602276"/>
                <a:gd name="connsiteY176" fmla="*/ 120706 h 583858"/>
                <a:gd name="connsiteX177" fmla="*/ 34923 w 602276"/>
                <a:gd name="connsiteY177" fmla="*/ 107631 h 583858"/>
                <a:gd name="connsiteX178" fmla="*/ 30367 w 602276"/>
                <a:gd name="connsiteY178" fmla="*/ 99483 h 583858"/>
                <a:gd name="connsiteX179" fmla="*/ 34923 w 602276"/>
                <a:gd name="connsiteY179" fmla="*/ 65185 h 583858"/>
                <a:gd name="connsiteX180" fmla="*/ 66619 w 602276"/>
                <a:gd name="connsiteY180" fmla="*/ 33540 h 583858"/>
                <a:gd name="connsiteX181" fmla="*/ 87117 w 602276"/>
                <a:gd name="connsiteY181" fmla="*/ 25202 h 583858"/>
                <a:gd name="connsiteX182" fmla="*/ 100972 w 602276"/>
                <a:gd name="connsiteY182" fmla="*/ 28803 h 583858"/>
                <a:gd name="connsiteX183" fmla="*/ 101352 w 602276"/>
                <a:gd name="connsiteY183" fmla="*/ 29182 h 583858"/>
                <a:gd name="connsiteX184" fmla="*/ 110462 w 602276"/>
                <a:gd name="connsiteY184" fmla="*/ 35245 h 583858"/>
                <a:gd name="connsiteX185" fmla="*/ 120901 w 602276"/>
                <a:gd name="connsiteY185" fmla="*/ 29371 h 583858"/>
                <a:gd name="connsiteX186" fmla="*/ 123368 w 602276"/>
                <a:gd name="connsiteY186" fmla="*/ 20276 h 583858"/>
                <a:gd name="connsiteX187" fmla="*/ 151079 w 602276"/>
                <a:gd name="connsiteY187" fmla="*/ 0 h 58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602276" h="583858">
                  <a:moveTo>
                    <a:pt x="279390" y="338996"/>
                  </a:moveTo>
                  <a:cubicBezTo>
                    <a:pt x="286791" y="338996"/>
                    <a:pt x="293813" y="342597"/>
                    <a:pt x="297799" y="348283"/>
                  </a:cubicBezTo>
                  <a:lnTo>
                    <a:pt x="300456" y="352263"/>
                  </a:lnTo>
                  <a:lnTo>
                    <a:pt x="307478" y="352831"/>
                  </a:lnTo>
                  <a:lnTo>
                    <a:pt x="310704" y="349041"/>
                  </a:lnTo>
                  <a:cubicBezTo>
                    <a:pt x="314690" y="344492"/>
                    <a:pt x="320953" y="341649"/>
                    <a:pt x="327595" y="341649"/>
                  </a:cubicBezTo>
                  <a:cubicBezTo>
                    <a:pt x="330821" y="341649"/>
                    <a:pt x="334048" y="342218"/>
                    <a:pt x="336895" y="343734"/>
                  </a:cubicBezTo>
                  <a:lnTo>
                    <a:pt x="364603" y="357001"/>
                  </a:lnTo>
                  <a:cubicBezTo>
                    <a:pt x="369727" y="359464"/>
                    <a:pt x="373903" y="364013"/>
                    <a:pt x="375801" y="369699"/>
                  </a:cubicBezTo>
                  <a:cubicBezTo>
                    <a:pt x="377129" y="373299"/>
                    <a:pt x="377509" y="377090"/>
                    <a:pt x="376939" y="380691"/>
                  </a:cubicBezTo>
                  <a:lnTo>
                    <a:pt x="375990" y="385429"/>
                  </a:lnTo>
                  <a:cubicBezTo>
                    <a:pt x="376939" y="386945"/>
                    <a:pt x="378458" y="388840"/>
                    <a:pt x="379786" y="390925"/>
                  </a:cubicBezTo>
                  <a:lnTo>
                    <a:pt x="388326" y="391114"/>
                  </a:lnTo>
                  <a:cubicBezTo>
                    <a:pt x="398005" y="390546"/>
                    <a:pt x="407115" y="396800"/>
                    <a:pt x="410341" y="405708"/>
                  </a:cubicBezTo>
                  <a:lnTo>
                    <a:pt x="420590" y="434704"/>
                  </a:lnTo>
                  <a:cubicBezTo>
                    <a:pt x="423816" y="443991"/>
                    <a:pt x="420400" y="454604"/>
                    <a:pt x="412429" y="460290"/>
                  </a:cubicBezTo>
                  <a:lnTo>
                    <a:pt x="407684" y="463512"/>
                  </a:lnTo>
                  <a:lnTo>
                    <a:pt x="406925" y="471851"/>
                  </a:lnTo>
                  <a:lnTo>
                    <a:pt x="410721" y="474883"/>
                  </a:lnTo>
                  <a:cubicBezTo>
                    <a:pt x="413568" y="477347"/>
                    <a:pt x="415655" y="480569"/>
                    <a:pt x="416984" y="484170"/>
                  </a:cubicBezTo>
                  <a:cubicBezTo>
                    <a:pt x="419072" y="489855"/>
                    <a:pt x="418692" y="495920"/>
                    <a:pt x="416225" y="501227"/>
                  </a:cubicBezTo>
                  <a:lnTo>
                    <a:pt x="402940" y="528897"/>
                  </a:lnTo>
                  <a:cubicBezTo>
                    <a:pt x="399334" y="536478"/>
                    <a:pt x="391363" y="541405"/>
                    <a:pt x="382823" y="541405"/>
                  </a:cubicBezTo>
                  <a:cubicBezTo>
                    <a:pt x="381684" y="541405"/>
                    <a:pt x="380355" y="541405"/>
                    <a:pt x="379217" y="541216"/>
                  </a:cubicBezTo>
                  <a:lnTo>
                    <a:pt x="374092" y="540268"/>
                  </a:lnTo>
                  <a:lnTo>
                    <a:pt x="368778" y="544817"/>
                  </a:lnTo>
                  <a:lnTo>
                    <a:pt x="369158" y="550123"/>
                  </a:lnTo>
                  <a:cubicBezTo>
                    <a:pt x="369917" y="559789"/>
                    <a:pt x="363654" y="569265"/>
                    <a:pt x="354545" y="572487"/>
                  </a:cubicBezTo>
                  <a:lnTo>
                    <a:pt x="325507" y="582721"/>
                  </a:lnTo>
                  <a:cubicBezTo>
                    <a:pt x="323230" y="583479"/>
                    <a:pt x="320953" y="583858"/>
                    <a:pt x="318485" y="583858"/>
                  </a:cubicBezTo>
                  <a:cubicBezTo>
                    <a:pt x="311084" y="583858"/>
                    <a:pt x="304062" y="580447"/>
                    <a:pt x="300076" y="574571"/>
                  </a:cubicBezTo>
                  <a:lnTo>
                    <a:pt x="296470" y="569644"/>
                  </a:lnTo>
                  <a:lnTo>
                    <a:pt x="289258" y="569644"/>
                  </a:lnTo>
                  <a:lnTo>
                    <a:pt x="286222" y="573055"/>
                  </a:lnTo>
                  <a:cubicBezTo>
                    <a:pt x="282047" y="577793"/>
                    <a:pt x="275784" y="580636"/>
                    <a:pt x="269331" y="580636"/>
                  </a:cubicBezTo>
                  <a:cubicBezTo>
                    <a:pt x="265915" y="580636"/>
                    <a:pt x="262688" y="579878"/>
                    <a:pt x="259842" y="578551"/>
                  </a:cubicBezTo>
                  <a:lnTo>
                    <a:pt x="232133" y="565285"/>
                  </a:lnTo>
                  <a:cubicBezTo>
                    <a:pt x="227009" y="562821"/>
                    <a:pt x="222834" y="558273"/>
                    <a:pt x="220936" y="552587"/>
                  </a:cubicBezTo>
                  <a:cubicBezTo>
                    <a:pt x="219607" y="548986"/>
                    <a:pt x="219228" y="545196"/>
                    <a:pt x="219987" y="541595"/>
                  </a:cubicBezTo>
                  <a:lnTo>
                    <a:pt x="220746" y="537236"/>
                  </a:lnTo>
                  <a:lnTo>
                    <a:pt x="215242" y="531171"/>
                  </a:lnTo>
                  <a:lnTo>
                    <a:pt x="210308" y="531550"/>
                  </a:lnTo>
                  <a:cubicBezTo>
                    <a:pt x="200629" y="532308"/>
                    <a:pt x="191139" y="526054"/>
                    <a:pt x="187913" y="516957"/>
                  </a:cubicBezTo>
                  <a:lnTo>
                    <a:pt x="177665" y="487960"/>
                  </a:lnTo>
                  <a:cubicBezTo>
                    <a:pt x="174438" y="478673"/>
                    <a:pt x="177854" y="468060"/>
                    <a:pt x="185825" y="462564"/>
                  </a:cubicBezTo>
                  <a:lnTo>
                    <a:pt x="190001" y="459532"/>
                  </a:lnTo>
                  <a:lnTo>
                    <a:pt x="190570" y="451003"/>
                  </a:lnTo>
                  <a:lnTo>
                    <a:pt x="187533" y="448350"/>
                  </a:lnTo>
                  <a:cubicBezTo>
                    <a:pt x="184687" y="445886"/>
                    <a:pt x="182599" y="442854"/>
                    <a:pt x="181271" y="439063"/>
                  </a:cubicBezTo>
                  <a:cubicBezTo>
                    <a:pt x="179373" y="433567"/>
                    <a:pt x="179562" y="427313"/>
                    <a:pt x="182030" y="422196"/>
                  </a:cubicBezTo>
                  <a:lnTo>
                    <a:pt x="195315" y="394526"/>
                  </a:lnTo>
                  <a:cubicBezTo>
                    <a:pt x="198921" y="386945"/>
                    <a:pt x="207081" y="381828"/>
                    <a:pt x="215432" y="381828"/>
                  </a:cubicBezTo>
                  <a:cubicBezTo>
                    <a:pt x="216760" y="381828"/>
                    <a:pt x="217899" y="382017"/>
                    <a:pt x="219228" y="382207"/>
                  </a:cubicBezTo>
                  <a:lnTo>
                    <a:pt x="223403" y="382965"/>
                  </a:lnTo>
                  <a:lnTo>
                    <a:pt x="228907" y="378037"/>
                  </a:lnTo>
                  <a:lnTo>
                    <a:pt x="228527" y="372731"/>
                  </a:lnTo>
                  <a:cubicBezTo>
                    <a:pt x="227958" y="363065"/>
                    <a:pt x="234031" y="353589"/>
                    <a:pt x="243330" y="350367"/>
                  </a:cubicBezTo>
                  <a:lnTo>
                    <a:pt x="272368" y="340133"/>
                  </a:lnTo>
                  <a:cubicBezTo>
                    <a:pt x="274645" y="339375"/>
                    <a:pt x="276922" y="338996"/>
                    <a:pt x="279390" y="338996"/>
                  </a:cubicBezTo>
                  <a:close/>
                  <a:moveTo>
                    <a:pt x="481176" y="227025"/>
                  </a:moveTo>
                  <a:cubicBezTo>
                    <a:pt x="467130" y="227025"/>
                    <a:pt x="453843" y="232520"/>
                    <a:pt x="443783" y="242562"/>
                  </a:cubicBezTo>
                  <a:cubicBezTo>
                    <a:pt x="423283" y="263027"/>
                    <a:pt x="423283" y="296376"/>
                    <a:pt x="443783" y="316840"/>
                  </a:cubicBezTo>
                  <a:cubicBezTo>
                    <a:pt x="453843" y="326883"/>
                    <a:pt x="467130" y="332188"/>
                    <a:pt x="481176" y="332188"/>
                  </a:cubicBezTo>
                  <a:cubicBezTo>
                    <a:pt x="495222" y="332188"/>
                    <a:pt x="508509" y="326883"/>
                    <a:pt x="518379" y="316840"/>
                  </a:cubicBezTo>
                  <a:cubicBezTo>
                    <a:pt x="538879" y="296376"/>
                    <a:pt x="538879" y="263027"/>
                    <a:pt x="518379" y="242562"/>
                  </a:cubicBezTo>
                  <a:cubicBezTo>
                    <a:pt x="508509" y="232520"/>
                    <a:pt x="495222" y="227025"/>
                    <a:pt x="481176" y="227025"/>
                  </a:cubicBezTo>
                  <a:close/>
                  <a:moveTo>
                    <a:pt x="464283" y="156726"/>
                  </a:moveTo>
                  <a:lnTo>
                    <a:pt x="495222" y="156726"/>
                  </a:lnTo>
                  <a:cubicBezTo>
                    <a:pt x="500917" y="156726"/>
                    <a:pt x="506611" y="159379"/>
                    <a:pt x="510787" y="163547"/>
                  </a:cubicBezTo>
                  <a:cubicBezTo>
                    <a:pt x="513444" y="166390"/>
                    <a:pt x="515532" y="169990"/>
                    <a:pt x="516481" y="173401"/>
                  </a:cubicBezTo>
                  <a:lnTo>
                    <a:pt x="518000" y="178706"/>
                  </a:lnTo>
                  <a:lnTo>
                    <a:pt x="523314" y="181359"/>
                  </a:lnTo>
                  <a:lnTo>
                    <a:pt x="531287" y="177948"/>
                  </a:lnTo>
                  <a:cubicBezTo>
                    <a:pt x="534513" y="176243"/>
                    <a:pt x="538120" y="175295"/>
                    <a:pt x="541726" y="175295"/>
                  </a:cubicBezTo>
                  <a:cubicBezTo>
                    <a:pt x="547800" y="175295"/>
                    <a:pt x="553495" y="177569"/>
                    <a:pt x="557481" y="181738"/>
                  </a:cubicBezTo>
                  <a:lnTo>
                    <a:pt x="579309" y="203339"/>
                  </a:lnTo>
                  <a:cubicBezTo>
                    <a:pt x="586142" y="210350"/>
                    <a:pt x="587661" y="221530"/>
                    <a:pt x="582915" y="229867"/>
                  </a:cubicBezTo>
                  <a:lnTo>
                    <a:pt x="579878" y="234793"/>
                  </a:lnTo>
                  <a:lnTo>
                    <a:pt x="582726" y="242752"/>
                  </a:lnTo>
                  <a:lnTo>
                    <a:pt x="587281" y="243889"/>
                  </a:lnTo>
                  <a:cubicBezTo>
                    <a:pt x="590888" y="244836"/>
                    <a:pt x="593735" y="246920"/>
                    <a:pt x="596582" y="249573"/>
                  </a:cubicBezTo>
                  <a:cubicBezTo>
                    <a:pt x="600758" y="253742"/>
                    <a:pt x="602276" y="259426"/>
                    <a:pt x="602276" y="265111"/>
                  </a:cubicBezTo>
                  <a:lnTo>
                    <a:pt x="602276" y="295997"/>
                  </a:lnTo>
                  <a:cubicBezTo>
                    <a:pt x="602276" y="305661"/>
                    <a:pt x="596392" y="314566"/>
                    <a:pt x="586901" y="317219"/>
                  </a:cubicBezTo>
                  <a:lnTo>
                    <a:pt x="582915" y="318545"/>
                  </a:lnTo>
                  <a:lnTo>
                    <a:pt x="580068" y="324988"/>
                  </a:lnTo>
                  <a:lnTo>
                    <a:pt x="582726" y="329536"/>
                  </a:lnTo>
                  <a:cubicBezTo>
                    <a:pt x="587471" y="338062"/>
                    <a:pt x="585952" y="349242"/>
                    <a:pt x="579119" y="356063"/>
                  </a:cubicBezTo>
                  <a:lnTo>
                    <a:pt x="557291" y="377854"/>
                  </a:lnTo>
                  <a:cubicBezTo>
                    <a:pt x="553305" y="381833"/>
                    <a:pt x="547610" y="384107"/>
                    <a:pt x="541536" y="384107"/>
                  </a:cubicBezTo>
                  <a:cubicBezTo>
                    <a:pt x="537740" y="384107"/>
                    <a:pt x="533944" y="383160"/>
                    <a:pt x="530907" y="381454"/>
                  </a:cubicBezTo>
                  <a:lnTo>
                    <a:pt x="525592" y="378422"/>
                  </a:lnTo>
                  <a:lnTo>
                    <a:pt x="518949" y="381454"/>
                  </a:lnTo>
                  <a:lnTo>
                    <a:pt x="517620" y="385812"/>
                  </a:lnTo>
                  <a:cubicBezTo>
                    <a:pt x="515153" y="395287"/>
                    <a:pt x="506042" y="401729"/>
                    <a:pt x="496361" y="401729"/>
                  </a:cubicBezTo>
                  <a:lnTo>
                    <a:pt x="465612" y="401729"/>
                  </a:lnTo>
                  <a:cubicBezTo>
                    <a:pt x="459917" y="401729"/>
                    <a:pt x="454223" y="399645"/>
                    <a:pt x="449857" y="395287"/>
                  </a:cubicBezTo>
                  <a:cubicBezTo>
                    <a:pt x="447200" y="392634"/>
                    <a:pt x="445302" y="389602"/>
                    <a:pt x="444353" y="386191"/>
                  </a:cubicBezTo>
                  <a:lnTo>
                    <a:pt x="443024" y="381833"/>
                  </a:lnTo>
                  <a:lnTo>
                    <a:pt x="435621" y="378801"/>
                  </a:lnTo>
                  <a:lnTo>
                    <a:pt x="431256" y="381265"/>
                  </a:lnTo>
                  <a:cubicBezTo>
                    <a:pt x="428029" y="383160"/>
                    <a:pt x="424422" y="384107"/>
                    <a:pt x="420436" y="384107"/>
                  </a:cubicBezTo>
                  <a:cubicBezTo>
                    <a:pt x="414552" y="384107"/>
                    <a:pt x="408858" y="381644"/>
                    <a:pt x="404682" y="377665"/>
                  </a:cubicBezTo>
                  <a:lnTo>
                    <a:pt x="383043" y="355874"/>
                  </a:lnTo>
                  <a:cubicBezTo>
                    <a:pt x="376020" y="349052"/>
                    <a:pt x="374502" y="337873"/>
                    <a:pt x="379247" y="329346"/>
                  </a:cubicBezTo>
                  <a:lnTo>
                    <a:pt x="381715" y="324988"/>
                  </a:lnTo>
                  <a:lnTo>
                    <a:pt x="378298" y="317030"/>
                  </a:lnTo>
                  <a:lnTo>
                    <a:pt x="374312" y="316082"/>
                  </a:lnTo>
                  <a:cubicBezTo>
                    <a:pt x="370895" y="314945"/>
                    <a:pt x="367099" y="313050"/>
                    <a:pt x="364442" y="310398"/>
                  </a:cubicBezTo>
                  <a:cubicBezTo>
                    <a:pt x="360076" y="306229"/>
                    <a:pt x="356849" y="300355"/>
                    <a:pt x="356849" y="294670"/>
                  </a:cubicBezTo>
                  <a:lnTo>
                    <a:pt x="356849" y="263974"/>
                  </a:lnTo>
                  <a:cubicBezTo>
                    <a:pt x="356849" y="254310"/>
                    <a:pt x="364632" y="245215"/>
                    <a:pt x="373932" y="242752"/>
                  </a:cubicBezTo>
                  <a:lnTo>
                    <a:pt x="378867" y="241615"/>
                  </a:lnTo>
                  <a:lnTo>
                    <a:pt x="381904" y="234604"/>
                  </a:lnTo>
                  <a:lnTo>
                    <a:pt x="379247" y="230056"/>
                  </a:lnTo>
                  <a:cubicBezTo>
                    <a:pt x="374312" y="221530"/>
                    <a:pt x="375830" y="210540"/>
                    <a:pt x="382854" y="203529"/>
                  </a:cubicBezTo>
                  <a:lnTo>
                    <a:pt x="404492" y="181927"/>
                  </a:lnTo>
                  <a:cubicBezTo>
                    <a:pt x="408668" y="177759"/>
                    <a:pt x="414362" y="175485"/>
                    <a:pt x="420436" y="175485"/>
                  </a:cubicBezTo>
                  <a:cubicBezTo>
                    <a:pt x="424233" y="175485"/>
                    <a:pt x="427839" y="176432"/>
                    <a:pt x="431066" y="178138"/>
                  </a:cubicBezTo>
                  <a:lnTo>
                    <a:pt x="435242" y="180601"/>
                  </a:lnTo>
                  <a:lnTo>
                    <a:pt x="441695" y="177948"/>
                  </a:lnTo>
                  <a:lnTo>
                    <a:pt x="443024" y="173211"/>
                  </a:lnTo>
                  <a:cubicBezTo>
                    <a:pt x="445681" y="163737"/>
                    <a:pt x="454602" y="156726"/>
                    <a:pt x="464283" y="156726"/>
                  </a:cubicBezTo>
                  <a:close/>
                  <a:moveTo>
                    <a:pt x="175373" y="93230"/>
                  </a:moveTo>
                  <a:cubicBezTo>
                    <a:pt x="154116" y="93230"/>
                    <a:pt x="133997" y="101567"/>
                    <a:pt x="118813" y="116727"/>
                  </a:cubicBezTo>
                  <a:cubicBezTo>
                    <a:pt x="87497" y="147803"/>
                    <a:pt x="87497" y="198587"/>
                    <a:pt x="118813" y="229853"/>
                  </a:cubicBezTo>
                  <a:cubicBezTo>
                    <a:pt x="133997" y="245012"/>
                    <a:pt x="154116" y="253350"/>
                    <a:pt x="175373" y="253350"/>
                  </a:cubicBezTo>
                  <a:cubicBezTo>
                    <a:pt x="196821" y="253350"/>
                    <a:pt x="216939" y="245012"/>
                    <a:pt x="232123" y="229853"/>
                  </a:cubicBezTo>
                  <a:cubicBezTo>
                    <a:pt x="263440" y="198587"/>
                    <a:pt x="263440" y="147803"/>
                    <a:pt x="232123" y="116727"/>
                  </a:cubicBezTo>
                  <a:cubicBezTo>
                    <a:pt x="216939" y="101567"/>
                    <a:pt x="196821" y="93230"/>
                    <a:pt x="175373" y="93230"/>
                  </a:cubicBezTo>
                  <a:close/>
                  <a:moveTo>
                    <a:pt x="151079" y="0"/>
                  </a:moveTo>
                  <a:lnTo>
                    <a:pt x="195872" y="0"/>
                  </a:lnTo>
                  <a:cubicBezTo>
                    <a:pt x="203274" y="0"/>
                    <a:pt x="210676" y="2463"/>
                    <a:pt x="216180" y="7959"/>
                  </a:cubicBezTo>
                  <a:cubicBezTo>
                    <a:pt x="219596" y="11559"/>
                    <a:pt x="222064" y="15159"/>
                    <a:pt x="223392" y="19707"/>
                  </a:cubicBezTo>
                  <a:lnTo>
                    <a:pt x="225670" y="28045"/>
                  </a:lnTo>
                  <a:cubicBezTo>
                    <a:pt x="228137" y="29371"/>
                    <a:pt x="232503" y="31835"/>
                    <a:pt x="236868" y="34108"/>
                  </a:cubicBezTo>
                  <a:lnTo>
                    <a:pt x="249964" y="28424"/>
                  </a:lnTo>
                  <a:cubicBezTo>
                    <a:pt x="254140" y="26150"/>
                    <a:pt x="258695" y="25013"/>
                    <a:pt x="263629" y="25013"/>
                  </a:cubicBezTo>
                  <a:cubicBezTo>
                    <a:pt x="271411" y="25013"/>
                    <a:pt x="278813" y="28045"/>
                    <a:pt x="284128" y="33161"/>
                  </a:cubicBezTo>
                  <a:lnTo>
                    <a:pt x="315634" y="64806"/>
                  </a:lnTo>
                  <a:cubicBezTo>
                    <a:pt x="324555" y="73712"/>
                    <a:pt x="326642" y="88113"/>
                    <a:pt x="320379" y="99104"/>
                  </a:cubicBezTo>
                  <a:lnTo>
                    <a:pt x="315444" y="107821"/>
                  </a:lnTo>
                  <a:lnTo>
                    <a:pt x="320759" y="122601"/>
                  </a:lnTo>
                  <a:lnTo>
                    <a:pt x="329110" y="124685"/>
                  </a:lnTo>
                  <a:cubicBezTo>
                    <a:pt x="333855" y="125822"/>
                    <a:pt x="337840" y="128475"/>
                    <a:pt x="341257" y="131886"/>
                  </a:cubicBezTo>
                  <a:cubicBezTo>
                    <a:pt x="346761" y="137381"/>
                    <a:pt x="349228" y="144771"/>
                    <a:pt x="349228" y="152162"/>
                  </a:cubicBezTo>
                  <a:lnTo>
                    <a:pt x="349228" y="196881"/>
                  </a:lnTo>
                  <a:cubicBezTo>
                    <a:pt x="349228" y="209577"/>
                    <a:pt x="341067" y="221136"/>
                    <a:pt x="328920" y="224358"/>
                  </a:cubicBezTo>
                  <a:lnTo>
                    <a:pt x="320759" y="226821"/>
                  </a:lnTo>
                  <a:lnTo>
                    <a:pt x="315444" y="239517"/>
                  </a:lnTo>
                  <a:lnTo>
                    <a:pt x="320189" y="247665"/>
                  </a:lnTo>
                  <a:cubicBezTo>
                    <a:pt x="326263" y="258656"/>
                    <a:pt x="324365" y="273057"/>
                    <a:pt x="315444" y="281963"/>
                  </a:cubicBezTo>
                  <a:lnTo>
                    <a:pt x="283748" y="313608"/>
                  </a:lnTo>
                  <a:cubicBezTo>
                    <a:pt x="278623" y="318724"/>
                    <a:pt x="271032" y="321756"/>
                    <a:pt x="263440" y="321756"/>
                  </a:cubicBezTo>
                  <a:cubicBezTo>
                    <a:pt x="258315" y="321756"/>
                    <a:pt x="253570" y="320619"/>
                    <a:pt x="249395" y="318156"/>
                  </a:cubicBezTo>
                  <a:lnTo>
                    <a:pt x="240094" y="313040"/>
                  </a:lnTo>
                  <a:lnTo>
                    <a:pt x="227378" y="319103"/>
                  </a:lnTo>
                  <a:lnTo>
                    <a:pt x="225100" y="327441"/>
                  </a:lnTo>
                  <a:cubicBezTo>
                    <a:pt x="221874" y="339568"/>
                    <a:pt x="210296" y="348664"/>
                    <a:pt x="197580" y="348664"/>
                  </a:cubicBezTo>
                  <a:lnTo>
                    <a:pt x="152787" y="348664"/>
                  </a:lnTo>
                  <a:cubicBezTo>
                    <a:pt x="145385" y="348664"/>
                    <a:pt x="137983" y="345253"/>
                    <a:pt x="132479" y="339758"/>
                  </a:cubicBezTo>
                  <a:cubicBezTo>
                    <a:pt x="129062" y="336158"/>
                    <a:pt x="126405" y="331799"/>
                    <a:pt x="125266" y="327062"/>
                  </a:cubicBezTo>
                  <a:lnTo>
                    <a:pt x="122989" y="319293"/>
                  </a:lnTo>
                  <a:lnTo>
                    <a:pt x="109134" y="313419"/>
                  </a:lnTo>
                  <a:lnTo>
                    <a:pt x="101162" y="317966"/>
                  </a:lnTo>
                  <a:cubicBezTo>
                    <a:pt x="97176" y="320240"/>
                    <a:pt x="92241" y="321567"/>
                    <a:pt x="87307" y="321567"/>
                  </a:cubicBezTo>
                  <a:cubicBezTo>
                    <a:pt x="79525" y="321567"/>
                    <a:pt x="72123" y="318535"/>
                    <a:pt x="66809" y="313229"/>
                  </a:cubicBezTo>
                  <a:lnTo>
                    <a:pt x="35112" y="281584"/>
                  </a:lnTo>
                  <a:cubicBezTo>
                    <a:pt x="26192" y="272678"/>
                    <a:pt x="24294" y="258277"/>
                    <a:pt x="30557" y="247286"/>
                  </a:cubicBezTo>
                  <a:lnTo>
                    <a:pt x="34923" y="239517"/>
                  </a:lnTo>
                  <a:lnTo>
                    <a:pt x="28849" y="224737"/>
                  </a:lnTo>
                  <a:lnTo>
                    <a:pt x="21637" y="222652"/>
                  </a:lnTo>
                  <a:cubicBezTo>
                    <a:pt x="17082" y="221326"/>
                    <a:pt x="12526" y="218862"/>
                    <a:pt x="9110" y="215452"/>
                  </a:cubicBezTo>
                  <a:cubicBezTo>
                    <a:pt x="3606" y="209956"/>
                    <a:pt x="0" y="202566"/>
                    <a:pt x="0" y="195176"/>
                  </a:cubicBezTo>
                  <a:lnTo>
                    <a:pt x="0" y="150456"/>
                  </a:lnTo>
                  <a:cubicBezTo>
                    <a:pt x="0" y="137760"/>
                    <a:pt x="9300" y="126201"/>
                    <a:pt x="21447" y="122790"/>
                  </a:cubicBezTo>
                  <a:lnTo>
                    <a:pt x="29418" y="120706"/>
                  </a:lnTo>
                  <a:lnTo>
                    <a:pt x="34923" y="107631"/>
                  </a:lnTo>
                  <a:lnTo>
                    <a:pt x="30367" y="99483"/>
                  </a:lnTo>
                  <a:cubicBezTo>
                    <a:pt x="24104" y="88492"/>
                    <a:pt x="26002" y="74091"/>
                    <a:pt x="34923" y="65185"/>
                  </a:cubicBezTo>
                  <a:lnTo>
                    <a:pt x="66619" y="33540"/>
                  </a:lnTo>
                  <a:cubicBezTo>
                    <a:pt x="71933" y="28234"/>
                    <a:pt x="79335" y="25202"/>
                    <a:pt x="87117" y="25202"/>
                  </a:cubicBezTo>
                  <a:cubicBezTo>
                    <a:pt x="92052" y="25202"/>
                    <a:pt x="96797" y="26529"/>
                    <a:pt x="100972" y="28803"/>
                  </a:cubicBezTo>
                  <a:lnTo>
                    <a:pt x="101352" y="29182"/>
                  </a:lnTo>
                  <a:lnTo>
                    <a:pt x="110462" y="35245"/>
                  </a:lnTo>
                  <a:lnTo>
                    <a:pt x="120901" y="29371"/>
                  </a:lnTo>
                  <a:lnTo>
                    <a:pt x="123368" y="20276"/>
                  </a:lnTo>
                  <a:cubicBezTo>
                    <a:pt x="126785" y="8148"/>
                    <a:pt x="138362" y="0"/>
                    <a:pt x="1510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advertiser-megaphone_73071">
              <a:extLst>
                <a:ext uri="{FF2B5EF4-FFF2-40B4-BE49-F238E27FC236}">
                  <a16:creationId xmlns:a16="http://schemas.microsoft.com/office/drawing/2014/main" id="{736EA681-74AD-49AA-BA89-043C072DFAD7}"/>
                </a:ext>
              </a:extLst>
            </p:cNvPr>
            <p:cNvSpPr/>
            <p:nvPr/>
          </p:nvSpPr>
          <p:spPr>
            <a:xfrm>
              <a:off x="9379836" y="5739063"/>
              <a:ext cx="609685" cy="488856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600116 w 606244"/>
                <a:gd name="T25" fmla="*/ 600116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600116 w 606244"/>
                <a:gd name="T41" fmla="*/ 600116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  <a:gd name="T64" fmla="*/ 600116 w 606244"/>
                <a:gd name="T65" fmla="*/ 600116 w 606244"/>
                <a:gd name="T66" fmla="*/ 600116 w 606244"/>
                <a:gd name="T67" fmla="*/ 600116 w 606244"/>
                <a:gd name="T68" fmla="*/ 600116 w 606244"/>
                <a:gd name="T69" fmla="*/ 600116 w 606244"/>
                <a:gd name="T70" fmla="*/ 455839 w 606244"/>
                <a:gd name="T71" fmla="*/ 455839 w 606244"/>
                <a:gd name="T72" fmla="*/ 600116 w 606244"/>
                <a:gd name="T73" fmla="*/ 600116 w 606244"/>
                <a:gd name="T74" fmla="*/ 600116 w 606244"/>
                <a:gd name="T75" fmla="*/ 600116 w 606244"/>
                <a:gd name="T76" fmla="*/ 600116 w 606244"/>
                <a:gd name="T77" fmla="*/ 600116 w 606244"/>
                <a:gd name="T78" fmla="*/ 600116 w 606244"/>
                <a:gd name="T79" fmla="*/ 600116 w 606244"/>
                <a:gd name="T80" fmla="*/ 600116 w 606244"/>
                <a:gd name="T81" fmla="*/ 600116 w 606244"/>
                <a:gd name="T82" fmla="*/ 600116 w 606244"/>
                <a:gd name="T83" fmla="*/ 600116 w 606244"/>
                <a:gd name="T84" fmla="*/ 600116 w 606244"/>
                <a:gd name="T85" fmla="*/ 600116 w 606244"/>
                <a:gd name="T86" fmla="*/ 600116 w 606244"/>
                <a:gd name="T87" fmla="*/ 600116 w 606244"/>
                <a:gd name="T88" fmla="*/ 600116 w 606244"/>
                <a:gd name="T89" fmla="*/ 600116 w 606244"/>
                <a:gd name="T90" fmla="*/ 600116 w 606244"/>
                <a:gd name="T91" fmla="*/ 600116 w 606244"/>
                <a:gd name="T92" fmla="*/ 600116 w 606244"/>
                <a:gd name="T93" fmla="*/ 600116 w 606244"/>
                <a:gd name="T94" fmla="*/ 600116 w 606244"/>
                <a:gd name="T95" fmla="*/ 600116 w 606244"/>
                <a:gd name="T96" fmla="*/ 600116 w 606244"/>
                <a:gd name="T97" fmla="*/ 600116 w 606244"/>
                <a:gd name="T98" fmla="*/ 600116 w 606244"/>
                <a:gd name="T99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67" h="2222">
                  <a:moveTo>
                    <a:pt x="2605" y="770"/>
                  </a:moveTo>
                  <a:lnTo>
                    <a:pt x="2605" y="71"/>
                  </a:lnTo>
                  <a:cubicBezTo>
                    <a:pt x="2605" y="38"/>
                    <a:pt x="2581" y="10"/>
                    <a:pt x="2549" y="5"/>
                  </a:cubicBezTo>
                  <a:cubicBezTo>
                    <a:pt x="2517" y="0"/>
                    <a:pt x="2485" y="19"/>
                    <a:pt x="2475" y="50"/>
                  </a:cubicBezTo>
                  <a:cubicBezTo>
                    <a:pt x="2474" y="52"/>
                    <a:pt x="2399" y="248"/>
                    <a:pt x="1936" y="520"/>
                  </a:cubicBezTo>
                  <a:cubicBezTo>
                    <a:pt x="1543" y="750"/>
                    <a:pt x="1130" y="771"/>
                    <a:pt x="1005" y="772"/>
                  </a:cubicBezTo>
                  <a:cubicBezTo>
                    <a:pt x="980" y="717"/>
                    <a:pt x="925" y="679"/>
                    <a:pt x="862" y="679"/>
                  </a:cubicBezTo>
                  <a:lnTo>
                    <a:pt x="308" y="679"/>
                  </a:lnTo>
                  <a:cubicBezTo>
                    <a:pt x="221" y="679"/>
                    <a:pt x="151" y="750"/>
                    <a:pt x="151" y="836"/>
                  </a:cubicBezTo>
                  <a:lnTo>
                    <a:pt x="151" y="845"/>
                  </a:lnTo>
                  <a:lnTo>
                    <a:pt x="126" y="845"/>
                  </a:lnTo>
                  <a:cubicBezTo>
                    <a:pt x="57" y="845"/>
                    <a:pt x="0" y="902"/>
                    <a:pt x="0" y="972"/>
                  </a:cubicBezTo>
                  <a:lnTo>
                    <a:pt x="0" y="1255"/>
                  </a:lnTo>
                  <a:cubicBezTo>
                    <a:pt x="0" y="1325"/>
                    <a:pt x="57" y="1381"/>
                    <a:pt x="126" y="1381"/>
                  </a:cubicBezTo>
                  <a:lnTo>
                    <a:pt x="151" y="1381"/>
                  </a:lnTo>
                  <a:lnTo>
                    <a:pt x="151" y="1391"/>
                  </a:lnTo>
                  <a:cubicBezTo>
                    <a:pt x="151" y="1477"/>
                    <a:pt x="221" y="1547"/>
                    <a:pt x="308" y="1547"/>
                  </a:cubicBezTo>
                  <a:lnTo>
                    <a:pt x="404" y="1547"/>
                  </a:lnTo>
                  <a:lnTo>
                    <a:pt x="488" y="2044"/>
                  </a:lnTo>
                  <a:cubicBezTo>
                    <a:pt x="497" y="2098"/>
                    <a:pt x="543" y="2137"/>
                    <a:pt x="597" y="2137"/>
                  </a:cubicBezTo>
                  <a:lnTo>
                    <a:pt x="778" y="2137"/>
                  </a:lnTo>
                  <a:cubicBezTo>
                    <a:pt x="811" y="2137"/>
                    <a:pt x="842" y="2122"/>
                    <a:pt x="863" y="2097"/>
                  </a:cubicBezTo>
                  <a:cubicBezTo>
                    <a:pt x="884" y="2072"/>
                    <a:pt x="893" y="2039"/>
                    <a:pt x="888" y="2007"/>
                  </a:cubicBezTo>
                  <a:lnTo>
                    <a:pt x="810" y="1547"/>
                  </a:lnTo>
                  <a:lnTo>
                    <a:pt x="862" y="1547"/>
                  </a:lnTo>
                  <a:cubicBezTo>
                    <a:pt x="925" y="1547"/>
                    <a:pt x="980" y="1509"/>
                    <a:pt x="1005" y="1455"/>
                  </a:cubicBezTo>
                  <a:cubicBezTo>
                    <a:pt x="1130" y="1456"/>
                    <a:pt x="1543" y="1476"/>
                    <a:pt x="1936" y="1707"/>
                  </a:cubicBezTo>
                  <a:cubicBezTo>
                    <a:pt x="2392" y="1975"/>
                    <a:pt x="2473" y="2172"/>
                    <a:pt x="2475" y="2178"/>
                  </a:cubicBezTo>
                  <a:cubicBezTo>
                    <a:pt x="2485" y="2205"/>
                    <a:pt x="2510" y="2222"/>
                    <a:pt x="2538" y="2222"/>
                  </a:cubicBezTo>
                  <a:cubicBezTo>
                    <a:pt x="2542" y="2222"/>
                    <a:pt x="2545" y="2222"/>
                    <a:pt x="2549" y="2222"/>
                  </a:cubicBezTo>
                  <a:cubicBezTo>
                    <a:pt x="2581" y="2216"/>
                    <a:pt x="2605" y="2188"/>
                    <a:pt x="2605" y="2156"/>
                  </a:cubicBezTo>
                  <a:lnTo>
                    <a:pt x="2605" y="1457"/>
                  </a:lnTo>
                  <a:cubicBezTo>
                    <a:pt x="2696" y="1446"/>
                    <a:pt x="2767" y="1368"/>
                    <a:pt x="2767" y="1274"/>
                  </a:cubicBezTo>
                  <a:lnTo>
                    <a:pt x="2767" y="953"/>
                  </a:lnTo>
                  <a:cubicBezTo>
                    <a:pt x="2767" y="859"/>
                    <a:pt x="2696" y="781"/>
                    <a:pt x="2605" y="770"/>
                  </a:cubicBezTo>
                  <a:close/>
                  <a:moveTo>
                    <a:pt x="885" y="1391"/>
                  </a:moveTo>
                  <a:cubicBezTo>
                    <a:pt x="885" y="1403"/>
                    <a:pt x="875" y="1414"/>
                    <a:pt x="862" y="1414"/>
                  </a:cubicBezTo>
                  <a:lnTo>
                    <a:pt x="731" y="1414"/>
                  </a:lnTo>
                  <a:lnTo>
                    <a:pt x="460" y="1414"/>
                  </a:lnTo>
                  <a:lnTo>
                    <a:pt x="308" y="1414"/>
                  </a:lnTo>
                  <a:cubicBezTo>
                    <a:pt x="295" y="1414"/>
                    <a:pt x="284" y="1403"/>
                    <a:pt x="284" y="1391"/>
                  </a:cubicBezTo>
                  <a:lnTo>
                    <a:pt x="284" y="1315"/>
                  </a:lnTo>
                  <a:lnTo>
                    <a:pt x="284" y="912"/>
                  </a:lnTo>
                  <a:lnTo>
                    <a:pt x="284" y="836"/>
                  </a:lnTo>
                  <a:cubicBezTo>
                    <a:pt x="284" y="823"/>
                    <a:pt x="295" y="813"/>
                    <a:pt x="308" y="813"/>
                  </a:cubicBezTo>
                  <a:lnTo>
                    <a:pt x="862" y="813"/>
                  </a:lnTo>
                  <a:cubicBezTo>
                    <a:pt x="875" y="813"/>
                    <a:pt x="885" y="823"/>
                    <a:pt x="885" y="836"/>
                  </a:cubicBezTo>
                  <a:lnTo>
                    <a:pt x="885" y="837"/>
                  </a:lnTo>
                  <a:lnTo>
                    <a:pt x="885" y="1389"/>
                  </a:lnTo>
                  <a:lnTo>
                    <a:pt x="885" y="13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886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11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-1">
            <a:extLst>
              <a:ext uri="{FF2B5EF4-FFF2-40B4-BE49-F238E27FC236}">
                <a16:creationId xmlns:a16="http://schemas.microsoft.com/office/drawing/2014/main" id="{2EB584AB-383E-42AC-B1BB-8C748905A86B}"/>
              </a:ext>
            </a:extLst>
          </p:cNvPr>
          <p:cNvSpPr txBox="1">
            <a:spLocks/>
          </p:cNvSpPr>
          <p:nvPr/>
        </p:nvSpPr>
        <p:spPr>
          <a:xfrm>
            <a:off x="6096000" y="4659008"/>
            <a:ext cx="5419185" cy="1957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2000"/>
              <a:t>请在此输入有关于活动背景的相关说明，以便于观众更好的理解，输入文字时可以直接复制，粘贴时请选择右键只保留文本</a:t>
            </a:r>
          </a:p>
        </p:txBody>
      </p:sp>
      <p:sp>
        <p:nvSpPr>
          <p:cNvPr id="4" name="1-2">
            <a:extLst>
              <a:ext uri="{FF2B5EF4-FFF2-40B4-BE49-F238E27FC236}">
                <a16:creationId xmlns:a16="http://schemas.microsoft.com/office/drawing/2014/main" id="{4015E72A-70CC-4B45-9DD5-92E164A9C808}"/>
              </a:ext>
            </a:extLst>
          </p:cNvPr>
          <p:cNvSpPr txBox="1"/>
          <p:nvPr/>
        </p:nvSpPr>
        <p:spPr>
          <a:xfrm>
            <a:off x="4605722" y="3129473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bg1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1-3">
            <a:extLst>
              <a:ext uri="{FF2B5EF4-FFF2-40B4-BE49-F238E27FC236}">
                <a16:creationId xmlns:a16="http://schemas.microsoft.com/office/drawing/2014/main" id="{592BECE8-5F38-4EA7-8E5D-A203A0E9B5FE}"/>
              </a:ext>
            </a:extLst>
          </p:cNvPr>
          <p:cNvSpPr txBox="1"/>
          <p:nvPr/>
        </p:nvSpPr>
        <p:spPr>
          <a:xfrm>
            <a:off x="6096000" y="3159031"/>
            <a:ext cx="393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</a:rPr>
              <a:t>活动背景</a:t>
            </a:r>
          </a:p>
        </p:txBody>
      </p:sp>
      <p:sp>
        <p:nvSpPr>
          <p:cNvPr id="15" name="1-4">
            <a:extLst>
              <a:ext uri="{FF2B5EF4-FFF2-40B4-BE49-F238E27FC236}">
                <a16:creationId xmlns:a16="http://schemas.microsoft.com/office/drawing/2014/main" id="{B2D5A801-9A45-40CF-97D5-E89D81538F81}"/>
              </a:ext>
            </a:extLst>
          </p:cNvPr>
          <p:cNvSpPr txBox="1"/>
          <p:nvPr/>
        </p:nvSpPr>
        <p:spPr>
          <a:xfrm>
            <a:off x="8991202" y="3207897"/>
            <a:ext cx="393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ACTIVITY BACKGROUND </a:t>
            </a:r>
          </a:p>
        </p:txBody>
      </p:sp>
    </p:spTree>
    <p:extLst>
      <p:ext uri="{BB962C8B-B14F-4D97-AF65-F5344CB8AC3E}">
        <p14:creationId xmlns:p14="http://schemas.microsoft.com/office/powerpoint/2010/main" val="366271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-1">
            <a:extLst>
              <a:ext uri="{FF2B5EF4-FFF2-40B4-BE49-F238E27FC236}">
                <a16:creationId xmlns:a16="http://schemas.microsoft.com/office/drawing/2014/main" id="{4F82A906-DC80-4F9A-9438-F88116173051}"/>
              </a:ext>
            </a:extLst>
          </p:cNvPr>
          <p:cNvSpPr txBox="1"/>
          <p:nvPr/>
        </p:nvSpPr>
        <p:spPr>
          <a:xfrm>
            <a:off x="548640" y="392025"/>
            <a:ext cx="1995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活动背景</a:t>
            </a:r>
          </a:p>
        </p:txBody>
      </p:sp>
      <p:sp>
        <p:nvSpPr>
          <p:cNvPr id="5" name="1-2">
            <a:extLst>
              <a:ext uri="{FF2B5EF4-FFF2-40B4-BE49-F238E27FC236}">
                <a16:creationId xmlns:a16="http://schemas.microsoft.com/office/drawing/2014/main" id="{7236F9C9-C0E7-4453-B804-F52C9E711192}"/>
              </a:ext>
            </a:extLst>
          </p:cNvPr>
          <p:cNvSpPr txBox="1"/>
          <p:nvPr/>
        </p:nvSpPr>
        <p:spPr>
          <a:xfrm>
            <a:off x="2287214" y="392025"/>
            <a:ext cx="393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accent1"/>
                </a:solidFill>
              </a:rPr>
              <a:t>ACTIVITY </a:t>
            </a:r>
          </a:p>
          <a:p>
            <a:r>
              <a:rPr lang="en-US" altLang="zh-CN" sz="1600" b="1">
                <a:solidFill>
                  <a:schemeClr val="accent1"/>
                </a:solidFill>
              </a:rPr>
              <a:t>BACKGROUND </a:t>
            </a:r>
          </a:p>
        </p:txBody>
      </p:sp>
      <p:sp>
        <p:nvSpPr>
          <p:cNvPr id="8" name="1-3">
            <a:extLst>
              <a:ext uri="{FF2B5EF4-FFF2-40B4-BE49-F238E27FC236}">
                <a16:creationId xmlns:a16="http://schemas.microsoft.com/office/drawing/2014/main" id="{523C55C2-0DA9-466A-AC16-0376DD2D0F80}"/>
              </a:ext>
            </a:extLst>
          </p:cNvPr>
          <p:cNvSpPr/>
          <p:nvPr/>
        </p:nvSpPr>
        <p:spPr>
          <a:xfrm>
            <a:off x="406399" y="392025"/>
            <a:ext cx="90806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0" name="1-4">
            <a:extLst>
              <a:ext uri="{FF2B5EF4-FFF2-40B4-BE49-F238E27FC236}">
                <a16:creationId xmlns:a16="http://schemas.microsoft.com/office/drawing/2014/main" id="{A26698C4-42F6-42E3-8E01-C28E011B52EF}"/>
              </a:ext>
            </a:extLst>
          </p:cNvPr>
          <p:cNvSpPr/>
          <p:nvPr/>
        </p:nvSpPr>
        <p:spPr>
          <a:xfrm>
            <a:off x="4449417" y="5694787"/>
            <a:ext cx="3293166" cy="557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/>
          <a:p>
            <a:pPr algn="ctr" defTabSz="914377">
              <a:lnSpc>
                <a:spcPct val="160000"/>
              </a:lnSpc>
            </a:pP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11" name="1-5">
            <a:extLst>
              <a:ext uri="{FF2B5EF4-FFF2-40B4-BE49-F238E27FC236}">
                <a16:creationId xmlns:a16="http://schemas.microsoft.com/office/drawing/2014/main" id="{F36CF334-23D4-42A3-9CBE-720D1A8C5E87}"/>
              </a:ext>
            </a:extLst>
          </p:cNvPr>
          <p:cNvSpPr/>
          <p:nvPr/>
        </p:nvSpPr>
        <p:spPr>
          <a:xfrm>
            <a:off x="4449417" y="3317795"/>
            <a:ext cx="3293166" cy="2317048"/>
          </a:xfrm>
          <a:prstGeom prst="rect">
            <a:avLst/>
          </a:prstGeom>
          <a:blipFill>
            <a:blip r:embed="rId2"/>
            <a:srcRect/>
            <a:stretch>
              <a:fillRect l="-2758" t="-12542" r="-2730" b="-12542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1-6">
            <a:extLst>
              <a:ext uri="{FF2B5EF4-FFF2-40B4-BE49-F238E27FC236}">
                <a16:creationId xmlns:a16="http://schemas.microsoft.com/office/drawing/2014/main" id="{C43EF3FB-65A0-43B8-A4DA-1E44CCD825C1}"/>
              </a:ext>
            </a:extLst>
          </p:cNvPr>
          <p:cNvSpPr txBox="1"/>
          <p:nvPr/>
        </p:nvSpPr>
        <p:spPr>
          <a:xfrm>
            <a:off x="3810001" y="1950272"/>
            <a:ext cx="4572000" cy="89960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>
                <a:solidFill>
                  <a:schemeClr val="accent1"/>
                </a:solidFill>
              </a:rPr>
              <a:t>活动背景相关内容</a:t>
            </a:r>
            <a:endParaRPr lang="en-US" altLang="zh-CN" sz="4000" b="1" dirty="0">
              <a:solidFill>
                <a:schemeClr val="accent1"/>
              </a:solidFill>
            </a:endParaRPr>
          </a:p>
        </p:txBody>
      </p:sp>
      <p:sp>
        <p:nvSpPr>
          <p:cNvPr id="18" name="1-7">
            <a:extLst>
              <a:ext uri="{FF2B5EF4-FFF2-40B4-BE49-F238E27FC236}">
                <a16:creationId xmlns:a16="http://schemas.microsoft.com/office/drawing/2014/main" id="{20D244EC-5B21-4FED-90F3-CC6BA66E4239}"/>
              </a:ext>
            </a:extLst>
          </p:cNvPr>
          <p:cNvSpPr/>
          <p:nvPr/>
        </p:nvSpPr>
        <p:spPr>
          <a:xfrm>
            <a:off x="1514994" y="3759870"/>
            <a:ext cx="2547376" cy="1432899"/>
          </a:xfrm>
          <a:prstGeom prst="rect">
            <a:avLst/>
          </a:prstGeom>
          <a:blipFill>
            <a:blip r:embed="rId2"/>
            <a:srcRect/>
            <a:stretch>
              <a:fillRect l="-2758" t="-12542" r="-2730" b="-12542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1-8">
            <a:extLst>
              <a:ext uri="{FF2B5EF4-FFF2-40B4-BE49-F238E27FC236}">
                <a16:creationId xmlns:a16="http://schemas.microsoft.com/office/drawing/2014/main" id="{AD23982E-361F-43F4-B8AA-120EC4834118}"/>
              </a:ext>
            </a:extLst>
          </p:cNvPr>
          <p:cNvSpPr/>
          <p:nvPr/>
        </p:nvSpPr>
        <p:spPr bwMode="auto">
          <a:xfrm>
            <a:off x="1514987" y="5020585"/>
            <a:ext cx="2547391" cy="351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0000" tIns="46800" rIns="90000" bIns="46800" anchor="t" anchorCtr="0">
            <a:normAutofit fontScale="92500" lnSpcReduction="2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zh-CN" altLang="en-US" sz="1400">
                <a:solidFill>
                  <a:schemeClr val="bg1"/>
                </a:solidFill>
              </a:rPr>
              <a:t>活动背景相关内容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1-9">
            <a:extLst>
              <a:ext uri="{FF2B5EF4-FFF2-40B4-BE49-F238E27FC236}">
                <a16:creationId xmlns:a16="http://schemas.microsoft.com/office/drawing/2014/main" id="{B186A22A-62AB-4F9A-B4B9-5BD1A06CFF59}"/>
              </a:ext>
            </a:extLst>
          </p:cNvPr>
          <p:cNvSpPr/>
          <p:nvPr/>
        </p:nvSpPr>
        <p:spPr bwMode="auto">
          <a:xfrm>
            <a:off x="4449418" y="5694787"/>
            <a:ext cx="329316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zh-CN" altLang="en-US" sz="2000">
                <a:solidFill>
                  <a:schemeClr val="bg1"/>
                </a:solidFill>
              </a:rPr>
              <a:t>活动背景相关内容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15" name="1-10">
            <a:extLst>
              <a:ext uri="{FF2B5EF4-FFF2-40B4-BE49-F238E27FC236}">
                <a16:creationId xmlns:a16="http://schemas.microsoft.com/office/drawing/2014/main" id="{38D3DE94-9E7F-48B6-A65F-A42E89404A25}"/>
              </a:ext>
            </a:extLst>
          </p:cNvPr>
          <p:cNvGrpSpPr/>
          <p:nvPr/>
        </p:nvGrpSpPr>
        <p:grpSpPr>
          <a:xfrm>
            <a:off x="8129622" y="3580156"/>
            <a:ext cx="2547391" cy="1792326"/>
            <a:chOff x="1082778" y="2962605"/>
            <a:chExt cx="2547391" cy="1792326"/>
          </a:xfrm>
          <a:blipFill>
            <a:blip r:embed="rId2"/>
            <a:stretch>
              <a:fillRect l="-2758" t="-12542" r="-2730" b="-12542"/>
            </a:stretch>
          </a:blipFill>
        </p:grpSpPr>
        <p:sp>
          <p:nvSpPr>
            <p:cNvPr id="16" name="iṣľiḑè">
              <a:extLst>
                <a:ext uri="{FF2B5EF4-FFF2-40B4-BE49-F238E27FC236}">
                  <a16:creationId xmlns:a16="http://schemas.microsoft.com/office/drawing/2014/main" id="{93F29A92-4A25-4E0C-95A9-0A77A80131AC}"/>
                </a:ext>
              </a:extLst>
            </p:cNvPr>
            <p:cNvSpPr/>
            <p:nvPr/>
          </p:nvSpPr>
          <p:spPr>
            <a:xfrm>
              <a:off x="1082778" y="2962605"/>
              <a:ext cx="2547391" cy="1792326"/>
            </a:xfrm>
            <a:prstGeom prst="rect">
              <a:avLst/>
            </a:prstGeom>
            <a:grpFill/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ïsľîḍé">
              <a:extLst>
                <a:ext uri="{FF2B5EF4-FFF2-40B4-BE49-F238E27FC236}">
                  <a16:creationId xmlns:a16="http://schemas.microsoft.com/office/drawing/2014/main" id="{F8E0FBEB-C780-438B-9DA5-232FDB011E4F}"/>
                </a:ext>
              </a:extLst>
            </p:cNvPr>
            <p:cNvSpPr/>
            <p:nvPr/>
          </p:nvSpPr>
          <p:spPr bwMode="auto">
            <a:xfrm>
              <a:off x="1082778" y="4403034"/>
              <a:ext cx="2547391" cy="3518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zh-CN" altLang="en-US" sz="1300">
                  <a:solidFill>
                    <a:schemeClr val="bg1"/>
                  </a:solidFill>
                </a:rPr>
                <a:t>活动背景相关内容</a:t>
              </a:r>
              <a:endParaRPr lang="zh-CN" altLang="en-US" sz="1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85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1-1">
            <a:extLst>
              <a:ext uri="{FF2B5EF4-FFF2-40B4-BE49-F238E27FC236}">
                <a16:creationId xmlns:a16="http://schemas.microsoft.com/office/drawing/2014/main" id="{D6A1CE30-CDA6-44F2-B10C-115D3D80B14A}"/>
              </a:ext>
            </a:extLst>
          </p:cNvPr>
          <p:cNvCxnSpPr/>
          <p:nvPr/>
        </p:nvCxnSpPr>
        <p:spPr>
          <a:xfrm>
            <a:off x="787490" y="3947755"/>
            <a:ext cx="10779492" cy="0"/>
          </a:xfrm>
          <a:prstGeom prst="line">
            <a:avLst/>
          </a:prstGeom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1-2">
            <a:extLst>
              <a:ext uri="{FF2B5EF4-FFF2-40B4-BE49-F238E27FC236}">
                <a16:creationId xmlns:a16="http://schemas.microsoft.com/office/drawing/2014/main" id="{9A4E435D-3501-4909-A83A-643BD9074C2F}"/>
              </a:ext>
            </a:extLst>
          </p:cNvPr>
          <p:cNvSpPr txBox="1"/>
          <p:nvPr/>
        </p:nvSpPr>
        <p:spPr>
          <a:xfrm>
            <a:off x="762458" y="2642500"/>
            <a:ext cx="3205703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请在此输入有关于活动背景的相关说明，以便于观众更好的理解，输入文字时可以直接复制，粘贴时请选择右键只保留文本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3" name="1-3">
            <a:extLst>
              <a:ext uri="{FF2B5EF4-FFF2-40B4-BE49-F238E27FC236}">
                <a16:creationId xmlns:a16="http://schemas.microsoft.com/office/drawing/2014/main" id="{30C41372-B3F6-4406-A765-AF744AF2B3F6}"/>
              </a:ext>
            </a:extLst>
          </p:cNvPr>
          <p:cNvCxnSpPr>
            <a:cxnSpLocks/>
          </p:cNvCxnSpPr>
          <p:nvPr/>
        </p:nvCxnSpPr>
        <p:spPr>
          <a:xfrm>
            <a:off x="-3690038" y="2022269"/>
            <a:ext cx="10905431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1-4">
            <a:extLst>
              <a:ext uri="{FF2B5EF4-FFF2-40B4-BE49-F238E27FC236}">
                <a16:creationId xmlns:a16="http://schemas.microsoft.com/office/drawing/2014/main" id="{F13AA87B-475E-4055-9E96-EB9788EB125B}"/>
              </a:ext>
            </a:extLst>
          </p:cNvPr>
          <p:cNvGrpSpPr/>
          <p:nvPr/>
        </p:nvGrpSpPr>
        <p:grpSpPr>
          <a:xfrm>
            <a:off x="550657" y="5149617"/>
            <a:ext cx="3562348" cy="1357834"/>
            <a:chOff x="615059" y="4668235"/>
            <a:chExt cx="2898020" cy="1357834"/>
          </a:xfrm>
        </p:grpSpPr>
        <p:sp>
          <p:nvSpPr>
            <p:cNvPr id="233" name="ïṧļiḑê">
              <a:extLst>
                <a:ext uri="{FF2B5EF4-FFF2-40B4-BE49-F238E27FC236}">
                  <a16:creationId xmlns:a16="http://schemas.microsoft.com/office/drawing/2014/main" id="{6CDAA669-03F7-4E67-9A9F-B563D7851B68}"/>
                </a:ext>
              </a:extLst>
            </p:cNvPr>
            <p:cNvSpPr txBox="1"/>
            <p:nvPr/>
          </p:nvSpPr>
          <p:spPr>
            <a:xfrm>
              <a:off x="615059" y="5140055"/>
              <a:ext cx="2898020" cy="886014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/>
                <a:t>请在此输入有关于活动背景的相关说明，以便于观众更好的理解，输入文字时可以直接复制</a:t>
              </a:r>
              <a:endParaRPr lang="zh-CN" altLang="en-US" sz="1400" dirty="0"/>
            </a:p>
          </p:txBody>
        </p:sp>
        <p:sp>
          <p:nvSpPr>
            <p:cNvPr id="234" name="iSliḑé">
              <a:extLst>
                <a:ext uri="{FF2B5EF4-FFF2-40B4-BE49-F238E27FC236}">
                  <a16:creationId xmlns:a16="http://schemas.microsoft.com/office/drawing/2014/main" id="{7D6AD486-5950-4B91-A411-22CA46E76A0C}"/>
                </a:ext>
              </a:extLst>
            </p:cNvPr>
            <p:cNvSpPr txBox="1"/>
            <p:nvPr/>
          </p:nvSpPr>
          <p:spPr>
            <a:xfrm>
              <a:off x="615059" y="4668235"/>
              <a:ext cx="2898020" cy="4718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/>
              <a:r>
                <a:rPr lang="zh-CN" altLang="en-US" sz="1600" b="1"/>
                <a:t>活动背景</a:t>
              </a:r>
              <a:endParaRPr lang="en-US" altLang="zh-CN" sz="1600" b="1" dirty="0"/>
            </a:p>
          </p:txBody>
        </p:sp>
      </p:grpSp>
      <p:sp>
        <p:nvSpPr>
          <p:cNvPr id="231" name="1-5">
            <a:extLst>
              <a:ext uri="{FF2B5EF4-FFF2-40B4-BE49-F238E27FC236}">
                <a16:creationId xmlns:a16="http://schemas.microsoft.com/office/drawing/2014/main" id="{BA991D9F-6138-4988-B1F7-E6F0F30A1BD5}"/>
              </a:ext>
            </a:extLst>
          </p:cNvPr>
          <p:cNvSpPr/>
          <p:nvPr/>
        </p:nvSpPr>
        <p:spPr>
          <a:xfrm>
            <a:off x="2057467" y="4520812"/>
            <a:ext cx="548728" cy="54873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44" name="1-6">
            <a:extLst>
              <a:ext uri="{FF2B5EF4-FFF2-40B4-BE49-F238E27FC236}">
                <a16:creationId xmlns:a16="http://schemas.microsoft.com/office/drawing/2014/main" id="{1802CA04-4F50-4955-8B83-0C4A87C55905}"/>
              </a:ext>
            </a:extLst>
          </p:cNvPr>
          <p:cNvSpPr/>
          <p:nvPr/>
        </p:nvSpPr>
        <p:spPr bwMode="auto">
          <a:xfrm>
            <a:off x="2191931" y="4655315"/>
            <a:ext cx="279798" cy="279723"/>
          </a:xfrm>
          <a:custGeom>
            <a:avLst/>
            <a:gdLst>
              <a:gd name="T0" fmla="*/ 3884 w 7768"/>
              <a:gd name="T1" fmla="*/ 0 h 7766"/>
              <a:gd name="T2" fmla="*/ 0 w 7768"/>
              <a:gd name="T3" fmla="*/ 3883 h 7766"/>
              <a:gd name="T4" fmla="*/ 3884 w 7768"/>
              <a:gd name="T5" fmla="*/ 7766 h 7766"/>
              <a:gd name="T6" fmla="*/ 7768 w 7768"/>
              <a:gd name="T7" fmla="*/ 3883 h 7766"/>
              <a:gd name="T8" fmla="*/ 3884 w 7768"/>
              <a:gd name="T9" fmla="*/ 0 h 7766"/>
              <a:gd name="T10" fmla="*/ 3884 w 7768"/>
              <a:gd name="T11" fmla="*/ 6041 h 7766"/>
              <a:gd name="T12" fmla="*/ 3453 w 7768"/>
              <a:gd name="T13" fmla="*/ 5609 h 7766"/>
              <a:gd name="T14" fmla="*/ 3884 w 7768"/>
              <a:gd name="T15" fmla="*/ 5178 h 7766"/>
              <a:gd name="T16" fmla="*/ 4315 w 7768"/>
              <a:gd name="T17" fmla="*/ 5609 h 7766"/>
              <a:gd name="T18" fmla="*/ 3884 w 7768"/>
              <a:gd name="T19" fmla="*/ 6041 h 7766"/>
              <a:gd name="T20" fmla="*/ 4295 w 7768"/>
              <a:gd name="T21" fmla="*/ 4313 h 7766"/>
              <a:gd name="T22" fmla="*/ 3888 w 7768"/>
              <a:gd name="T23" fmla="*/ 4737 h 7766"/>
              <a:gd name="T24" fmla="*/ 3933 w 7768"/>
              <a:gd name="T25" fmla="*/ 4746 h 7766"/>
              <a:gd name="T26" fmla="*/ 3843 w 7768"/>
              <a:gd name="T27" fmla="*/ 4746 h 7766"/>
              <a:gd name="T28" fmla="*/ 3888 w 7768"/>
              <a:gd name="T29" fmla="*/ 4737 h 7766"/>
              <a:gd name="T30" fmla="*/ 3485 w 7768"/>
              <a:gd name="T31" fmla="*/ 4313 h 7766"/>
              <a:gd name="T32" fmla="*/ 3386 w 7768"/>
              <a:gd name="T33" fmla="*/ 2158 h 7766"/>
              <a:gd name="T34" fmla="*/ 3800 w 7768"/>
              <a:gd name="T35" fmla="*/ 1725 h 7766"/>
              <a:gd name="T36" fmla="*/ 3999 w 7768"/>
              <a:gd name="T37" fmla="*/ 1725 h 7766"/>
              <a:gd name="T38" fmla="*/ 4410 w 7768"/>
              <a:gd name="T39" fmla="*/ 2158 h 7766"/>
              <a:gd name="T40" fmla="*/ 4295 w 7768"/>
              <a:gd name="T41" fmla="*/ 4313 h 7766"/>
              <a:gd name="T42" fmla="*/ 4295 w 7768"/>
              <a:gd name="T43" fmla="*/ 4313 h 7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68" h="7766">
                <a:moveTo>
                  <a:pt x="3884" y="0"/>
                </a:moveTo>
                <a:cubicBezTo>
                  <a:pt x="1739" y="0"/>
                  <a:pt x="0" y="1738"/>
                  <a:pt x="0" y="3883"/>
                </a:cubicBezTo>
                <a:cubicBezTo>
                  <a:pt x="0" y="6028"/>
                  <a:pt x="1739" y="7766"/>
                  <a:pt x="3884" y="7766"/>
                </a:cubicBezTo>
                <a:cubicBezTo>
                  <a:pt x="6029" y="7766"/>
                  <a:pt x="7768" y="6028"/>
                  <a:pt x="7768" y="3883"/>
                </a:cubicBezTo>
                <a:cubicBezTo>
                  <a:pt x="7768" y="1738"/>
                  <a:pt x="6029" y="0"/>
                  <a:pt x="3884" y="0"/>
                </a:cubicBezTo>
                <a:close/>
                <a:moveTo>
                  <a:pt x="3884" y="6041"/>
                </a:moveTo>
                <a:cubicBezTo>
                  <a:pt x="3646" y="6041"/>
                  <a:pt x="3453" y="5847"/>
                  <a:pt x="3453" y="5609"/>
                </a:cubicBezTo>
                <a:cubicBezTo>
                  <a:pt x="3453" y="5371"/>
                  <a:pt x="3646" y="5178"/>
                  <a:pt x="3884" y="5178"/>
                </a:cubicBezTo>
                <a:cubicBezTo>
                  <a:pt x="4122" y="5178"/>
                  <a:pt x="4315" y="5371"/>
                  <a:pt x="4315" y="5609"/>
                </a:cubicBezTo>
                <a:cubicBezTo>
                  <a:pt x="4315" y="5847"/>
                  <a:pt x="4122" y="6041"/>
                  <a:pt x="3884" y="6041"/>
                </a:cubicBezTo>
                <a:close/>
                <a:moveTo>
                  <a:pt x="4295" y="4313"/>
                </a:moveTo>
                <a:cubicBezTo>
                  <a:pt x="4284" y="4537"/>
                  <a:pt x="4103" y="4714"/>
                  <a:pt x="3888" y="4737"/>
                </a:cubicBezTo>
                <a:cubicBezTo>
                  <a:pt x="3904" y="4739"/>
                  <a:pt x="3917" y="4746"/>
                  <a:pt x="3933" y="4746"/>
                </a:cubicBezTo>
                <a:lnTo>
                  <a:pt x="3843" y="4746"/>
                </a:lnTo>
                <a:cubicBezTo>
                  <a:pt x="3859" y="4746"/>
                  <a:pt x="3873" y="4739"/>
                  <a:pt x="3888" y="4737"/>
                </a:cubicBezTo>
                <a:cubicBezTo>
                  <a:pt x="3672" y="4714"/>
                  <a:pt x="3495" y="4541"/>
                  <a:pt x="3485" y="4313"/>
                </a:cubicBezTo>
                <a:lnTo>
                  <a:pt x="3386" y="2158"/>
                </a:lnTo>
                <a:cubicBezTo>
                  <a:pt x="3375" y="1919"/>
                  <a:pt x="3562" y="1725"/>
                  <a:pt x="3800" y="1725"/>
                </a:cubicBezTo>
                <a:lnTo>
                  <a:pt x="3999" y="1725"/>
                </a:lnTo>
                <a:cubicBezTo>
                  <a:pt x="4239" y="1725"/>
                  <a:pt x="4424" y="1914"/>
                  <a:pt x="4410" y="2158"/>
                </a:cubicBezTo>
                <a:lnTo>
                  <a:pt x="4295" y="4313"/>
                </a:lnTo>
                <a:close/>
                <a:moveTo>
                  <a:pt x="4295" y="4313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198" dirty="0"/>
          </a:p>
        </p:txBody>
      </p:sp>
      <p:sp>
        <p:nvSpPr>
          <p:cNvPr id="227" name="1-7">
            <a:extLst>
              <a:ext uri="{FF2B5EF4-FFF2-40B4-BE49-F238E27FC236}">
                <a16:creationId xmlns:a16="http://schemas.microsoft.com/office/drawing/2014/main" id="{34F1C15E-7A2D-47F2-AD1E-C50156E2F748}"/>
              </a:ext>
            </a:extLst>
          </p:cNvPr>
          <p:cNvSpPr/>
          <p:nvPr/>
        </p:nvSpPr>
        <p:spPr>
          <a:xfrm>
            <a:off x="5868129" y="4520812"/>
            <a:ext cx="548728" cy="548732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23" name="1-8">
            <a:extLst>
              <a:ext uri="{FF2B5EF4-FFF2-40B4-BE49-F238E27FC236}">
                <a16:creationId xmlns:a16="http://schemas.microsoft.com/office/drawing/2014/main" id="{35E77B9B-87B5-45E3-A7F2-4548533FF870}"/>
              </a:ext>
            </a:extLst>
          </p:cNvPr>
          <p:cNvSpPr/>
          <p:nvPr/>
        </p:nvSpPr>
        <p:spPr>
          <a:xfrm>
            <a:off x="9656974" y="4520812"/>
            <a:ext cx="548728" cy="54873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45" name="1-9">
            <a:extLst>
              <a:ext uri="{FF2B5EF4-FFF2-40B4-BE49-F238E27FC236}">
                <a16:creationId xmlns:a16="http://schemas.microsoft.com/office/drawing/2014/main" id="{D08C74D1-9BC7-42FD-BE22-2C4FEFE27171}"/>
              </a:ext>
            </a:extLst>
          </p:cNvPr>
          <p:cNvSpPr/>
          <p:nvPr/>
        </p:nvSpPr>
        <p:spPr bwMode="auto">
          <a:xfrm>
            <a:off x="6002593" y="4655315"/>
            <a:ext cx="279798" cy="279723"/>
          </a:xfrm>
          <a:custGeom>
            <a:avLst/>
            <a:gdLst>
              <a:gd name="T0" fmla="*/ 3884 w 7768"/>
              <a:gd name="T1" fmla="*/ 0 h 7766"/>
              <a:gd name="T2" fmla="*/ 0 w 7768"/>
              <a:gd name="T3" fmla="*/ 3883 h 7766"/>
              <a:gd name="T4" fmla="*/ 3884 w 7768"/>
              <a:gd name="T5" fmla="*/ 7766 h 7766"/>
              <a:gd name="T6" fmla="*/ 7768 w 7768"/>
              <a:gd name="T7" fmla="*/ 3883 h 7766"/>
              <a:gd name="T8" fmla="*/ 3884 w 7768"/>
              <a:gd name="T9" fmla="*/ 0 h 7766"/>
              <a:gd name="T10" fmla="*/ 3884 w 7768"/>
              <a:gd name="T11" fmla="*/ 6041 h 7766"/>
              <a:gd name="T12" fmla="*/ 3453 w 7768"/>
              <a:gd name="T13" fmla="*/ 5609 h 7766"/>
              <a:gd name="T14" fmla="*/ 3884 w 7768"/>
              <a:gd name="T15" fmla="*/ 5178 h 7766"/>
              <a:gd name="T16" fmla="*/ 4315 w 7768"/>
              <a:gd name="T17" fmla="*/ 5609 h 7766"/>
              <a:gd name="T18" fmla="*/ 3884 w 7768"/>
              <a:gd name="T19" fmla="*/ 6041 h 7766"/>
              <a:gd name="T20" fmla="*/ 4295 w 7768"/>
              <a:gd name="T21" fmla="*/ 4313 h 7766"/>
              <a:gd name="T22" fmla="*/ 3888 w 7768"/>
              <a:gd name="T23" fmla="*/ 4737 h 7766"/>
              <a:gd name="T24" fmla="*/ 3933 w 7768"/>
              <a:gd name="T25" fmla="*/ 4746 h 7766"/>
              <a:gd name="T26" fmla="*/ 3843 w 7768"/>
              <a:gd name="T27" fmla="*/ 4746 h 7766"/>
              <a:gd name="T28" fmla="*/ 3888 w 7768"/>
              <a:gd name="T29" fmla="*/ 4737 h 7766"/>
              <a:gd name="T30" fmla="*/ 3485 w 7768"/>
              <a:gd name="T31" fmla="*/ 4313 h 7766"/>
              <a:gd name="T32" fmla="*/ 3386 w 7768"/>
              <a:gd name="T33" fmla="*/ 2158 h 7766"/>
              <a:gd name="T34" fmla="*/ 3800 w 7768"/>
              <a:gd name="T35" fmla="*/ 1725 h 7766"/>
              <a:gd name="T36" fmla="*/ 3999 w 7768"/>
              <a:gd name="T37" fmla="*/ 1725 h 7766"/>
              <a:gd name="T38" fmla="*/ 4410 w 7768"/>
              <a:gd name="T39" fmla="*/ 2158 h 7766"/>
              <a:gd name="T40" fmla="*/ 4295 w 7768"/>
              <a:gd name="T41" fmla="*/ 4313 h 7766"/>
              <a:gd name="T42" fmla="*/ 4295 w 7768"/>
              <a:gd name="T43" fmla="*/ 4313 h 7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68" h="7766">
                <a:moveTo>
                  <a:pt x="3884" y="0"/>
                </a:moveTo>
                <a:cubicBezTo>
                  <a:pt x="1739" y="0"/>
                  <a:pt x="0" y="1738"/>
                  <a:pt x="0" y="3883"/>
                </a:cubicBezTo>
                <a:cubicBezTo>
                  <a:pt x="0" y="6028"/>
                  <a:pt x="1739" y="7766"/>
                  <a:pt x="3884" y="7766"/>
                </a:cubicBezTo>
                <a:cubicBezTo>
                  <a:pt x="6029" y="7766"/>
                  <a:pt x="7768" y="6028"/>
                  <a:pt x="7768" y="3883"/>
                </a:cubicBezTo>
                <a:cubicBezTo>
                  <a:pt x="7768" y="1738"/>
                  <a:pt x="6029" y="0"/>
                  <a:pt x="3884" y="0"/>
                </a:cubicBezTo>
                <a:close/>
                <a:moveTo>
                  <a:pt x="3884" y="6041"/>
                </a:moveTo>
                <a:cubicBezTo>
                  <a:pt x="3646" y="6041"/>
                  <a:pt x="3453" y="5847"/>
                  <a:pt x="3453" y="5609"/>
                </a:cubicBezTo>
                <a:cubicBezTo>
                  <a:pt x="3453" y="5371"/>
                  <a:pt x="3646" y="5178"/>
                  <a:pt x="3884" y="5178"/>
                </a:cubicBezTo>
                <a:cubicBezTo>
                  <a:pt x="4122" y="5178"/>
                  <a:pt x="4315" y="5371"/>
                  <a:pt x="4315" y="5609"/>
                </a:cubicBezTo>
                <a:cubicBezTo>
                  <a:pt x="4315" y="5847"/>
                  <a:pt x="4122" y="6041"/>
                  <a:pt x="3884" y="6041"/>
                </a:cubicBezTo>
                <a:close/>
                <a:moveTo>
                  <a:pt x="4295" y="4313"/>
                </a:moveTo>
                <a:cubicBezTo>
                  <a:pt x="4284" y="4537"/>
                  <a:pt x="4103" y="4714"/>
                  <a:pt x="3888" y="4737"/>
                </a:cubicBezTo>
                <a:cubicBezTo>
                  <a:pt x="3904" y="4739"/>
                  <a:pt x="3917" y="4746"/>
                  <a:pt x="3933" y="4746"/>
                </a:cubicBezTo>
                <a:lnTo>
                  <a:pt x="3843" y="4746"/>
                </a:lnTo>
                <a:cubicBezTo>
                  <a:pt x="3859" y="4746"/>
                  <a:pt x="3873" y="4739"/>
                  <a:pt x="3888" y="4737"/>
                </a:cubicBezTo>
                <a:cubicBezTo>
                  <a:pt x="3672" y="4714"/>
                  <a:pt x="3495" y="4541"/>
                  <a:pt x="3485" y="4313"/>
                </a:cubicBezTo>
                <a:lnTo>
                  <a:pt x="3386" y="2158"/>
                </a:lnTo>
                <a:cubicBezTo>
                  <a:pt x="3375" y="1919"/>
                  <a:pt x="3562" y="1725"/>
                  <a:pt x="3800" y="1725"/>
                </a:cubicBezTo>
                <a:lnTo>
                  <a:pt x="3999" y="1725"/>
                </a:lnTo>
                <a:cubicBezTo>
                  <a:pt x="4239" y="1725"/>
                  <a:pt x="4424" y="1914"/>
                  <a:pt x="4410" y="2158"/>
                </a:cubicBezTo>
                <a:lnTo>
                  <a:pt x="4295" y="4313"/>
                </a:lnTo>
                <a:close/>
                <a:moveTo>
                  <a:pt x="4295" y="4313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198" dirty="0"/>
          </a:p>
        </p:txBody>
      </p:sp>
      <p:sp>
        <p:nvSpPr>
          <p:cNvPr id="246" name="1-10">
            <a:extLst>
              <a:ext uri="{FF2B5EF4-FFF2-40B4-BE49-F238E27FC236}">
                <a16:creationId xmlns:a16="http://schemas.microsoft.com/office/drawing/2014/main" id="{F1D9F31D-A49E-47EF-B96F-F78399538CE0}"/>
              </a:ext>
            </a:extLst>
          </p:cNvPr>
          <p:cNvSpPr/>
          <p:nvPr/>
        </p:nvSpPr>
        <p:spPr bwMode="auto">
          <a:xfrm>
            <a:off x="9791438" y="4655315"/>
            <a:ext cx="279798" cy="279723"/>
          </a:xfrm>
          <a:custGeom>
            <a:avLst/>
            <a:gdLst>
              <a:gd name="T0" fmla="*/ 3884 w 7768"/>
              <a:gd name="T1" fmla="*/ 0 h 7766"/>
              <a:gd name="T2" fmla="*/ 0 w 7768"/>
              <a:gd name="T3" fmla="*/ 3883 h 7766"/>
              <a:gd name="T4" fmla="*/ 3884 w 7768"/>
              <a:gd name="T5" fmla="*/ 7766 h 7766"/>
              <a:gd name="T6" fmla="*/ 7768 w 7768"/>
              <a:gd name="T7" fmla="*/ 3883 h 7766"/>
              <a:gd name="T8" fmla="*/ 3884 w 7768"/>
              <a:gd name="T9" fmla="*/ 0 h 7766"/>
              <a:gd name="T10" fmla="*/ 3884 w 7768"/>
              <a:gd name="T11" fmla="*/ 6041 h 7766"/>
              <a:gd name="T12" fmla="*/ 3453 w 7768"/>
              <a:gd name="T13" fmla="*/ 5609 h 7766"/>
              <a:gd name="T14" fmla="*/ 3884 w 7768"/>
              <a:gd name="T15" fmla="*/ 5178 h 7766"/>
              <a:gd name="T16" fmla="*/ 4315 w 7768"/>
              <a:gd name="T17" fmla="*/ 5609 h 7766"/>
              <a:gd name="T18" fmla="*/ 3884 w 7768"/>
              <a:gd name="T19" fmla="*/ 6041 h 7766"/>
              <a:gd name="T20" fmla="*/ 4295 w 7768"/>
              <a:gd name="T21" fmla="*/ 4313 h 7766"/>
              <a:gd name="T22" fmla="*/ 3888 w 7768"/>
              <a:gd name="T23" fmla="*/ 4737 h 7766"/>
              <a:gd name="T24" fmla="*/ 3933 w 7768"/>
              <a:gd name="T25" fmla="*/ 4746 h 7766"/>
              <a:gd name="T26" fmla="*/ 3843 w 7768"/>
              <a:gd name="T27" fmla="*/ 4746 h 7766"/>
              <a:gd name="T28" fmla="*/ 3888 w 7768"/>
              <a:gd name="T29" fmla="*/ 4737 h 7766"/>
              <a:gd name="T30" fmla="*/ 3485 w 7768"/>
              <a:gd name="T31" fmla="*/ 4313 h 7766"/>
              <a:gd name="T32" fmla="*/ 3386 w 7768"/>
              <a:gd name="T33" fmla="*/ 2158 h 7766"/>
              <a:gd name="T34" fmla="*/ 3800 w 7768"/>
              <a:gd name="T35" fmla="*/ 1725 h 7766"/>
              <a:gd name="T36" fmla="*/ 3999 w 7768"/>
              <a:gd name="T37" fmla="*/ 1725 h 7766"/>
              <a:gd name="T38" fmla="*/ 4410 w 7768"/>
              <a:gd name="T39" fmla="*/ 2158 h 7766"/>
              <a:gd name="T40" fmla="*/ 4295 w 7768"/>
              <a:gd name="T41" fmla="*/ 4313 h 7766"/>
              <a:gd name="T42" fmla="*/ 4295 w 7768"/>
              <a:gd name="T43" fmla="*/ 4313 h 7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68" h="7766">
                <a:moveTo>
                  <a:pt x="3884" y="0"/>
                </a:moveTo>
                <a:cubicBezTo>
                  <a:pt x="1739" y="0"/>
                  <a:pt x="0" y="1738"/>
                  <a:pt x="0" y="3883"/>
                </a:cubicBezTo>
                <a:cubicBezTo>
                  <a:pt x="0" y="6028"/>
                  <a:pt x="1739" y="7766"/>
                  <a:pt x="3884" y="7766"/>
                </a:cubicBezTo>
                <a:cubicBezTo>
                  <a:pt x="6029" y="7766"/>
                  <a:pt x="7768" y="6028"/>
                  <a:pt x="7768" y="3883"/>
                </a:cubicBezTo>
                <a:cubicBezTo>
                  <a:pt x="7768" y="1738"/>
                  <a:pt x="6029" y="0"/>
                  <a:pt x="3884" y="0"/>
                </a:cubicBezTo>
                <a:close/>
                <a:moveTo>
                  <a:pt x="3884" y="6041"/>
                </a:moveTo>
                <a:cubicBezTo>
                  <a:pt x="3646" y="6041"/>
                  <a:pt x="3453" y="5847"/>
                  <a:pt x="3453" y="5609"/>
                </a:cubicBezTo>
                <a:cubicBezTo>
                  <a:pt x="3453" y="5371"/>
                  <a:pt x="3646" y="5178"/>
                  <a:pt x="3884" y="5178"/>
                </a:cubicBezTo>
                <a:cubicBezTo>
                  <a:pt x="4122" y="5178"/>
                  <a:pt x="4315" y="5371"/>
                  <a:pt x="4315" y="5609"/>
                </a:cubicBezTo>
                <a:cubicBezTo>
                  <a:pt x="4315" y="5847"/>
                  <a:pt x="4122" y="6041"/>
                  <a:pt x="3884" y="6041"/>
                </a:cubicBezTo>
                <a:close/>
                <a:moveTo>
                  <a:pt x="4295" y="4313"/>
                </a:moveTo>
                <a:cubicBezTo>
                  <a:pt x="4284" y="4537"/>
                  <a:pt x="4103" y="4714"/>
                  <a:pt x="3888" y="4737"/>
                </a:cubicBezTo>
                <a:cubicBezTo>
                  <a:pt x="3904" y="4739"/>
                  <a:pt x="3917" y="4746"/>
                  <a:pt x="3933" y="4746"/>
                </a:cubicBezTo>
                <a:lnTo>
                  <a:pt x="3843" y="4746"/>
                </a:lnTo>
                <a:cubicBezTo>
                  <a:pt x="3859" y="4746"/>
                  <a:pt x="3873" y="4739"/>
                  <a:pt x="3888" y="4737"/>
                </a:cubicBezTo>
                <a:cubicBezTo>
                  <a:pt x="3672" y="4714"/>
                  <a:pt x="3495" y="4541"/>
                  <a:pt x="3485" y="4313"/>
                </a:cubicBezTo>
                <a:lnTo>
                  <a:pt x="3386" y="2158"/>
                </a:lnTo>
                <a:cubicBezTo>
                  <a:pt x="3375" y="1919"/>
                  <a:pt x="3562" y="1725"/>
                  <a:pt x="3800" y="1725"/>
                </a:cubicBezTo>
                <a:lnTo>
                  <a:pt x="3999" y="1725"/>
                </a:lnTo>
                <a:cubicBezTo>
                  <a:pt x="4239" y="1725"/>
                  <a:pt x="4424" y="1914"/>
                  <a:pt x="4410" y="2158"/>
                </a:cubicBezTo>
                <a:lnTo>
                  <a:pt x="4295" y="4313"/>
                </a:lnTo>
                <a:close/>
                <a:moveTo>
                  <a:pt x="4295" y="4313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198" dirty="0"/>
          </a:p>
        </p:txBody>
      </p:sp>
      <p:grpSp>
        <p:nvGrpSpPr>
          <p:cNvPr id="4" name="1-11">
            <a:extLst>
              <a:ext uri="{FF2B5EF4-FFF2-40B4-BE49-F238E27FC236}">
                <a16:creationId xmlns:a16="http://schemas.microsoft.com/office/drawing/2014/main" id="{1AD24CDE-9C92-4BA3-A37C-3AA44033D437}"/>
              </a:ext>
            </a:extLst>
          </p:cNvPr>
          <p:cNvGrpSpPr/>
          <p:nvPr/>
        </p:nvGrpSpPr>
        <p:grpSpPr>
          <a:xfrm>
            <a:off x="4405549" y="2022269"/>
            <a:ext cx="3473835" cy="2079626"/>
            <a:chOff x="4405549" y="2022269"/>
            <a:chExt cx="3473835" cy="2079626"/>
          </a:xfrm>
        </p:grpSpPr>
        <p:sp>
          <p:nvSpPr>
            <p:cNvPr id="32" name="ïşḷíḍe">
              <a:extLst>
                <a:ext uri="{FF2B5EF4-FFF2-40B4-BE49-F238E27FC236}">
                  <a16:creationId xmlns:a16="http://schemas.microsoft.com/office/drawing/2014/main" id="{C21EDAE6-DDCA-4517-8E8C-4947AF2F3BC0}"/>
                </a:ext>
              </a:extLst>
            </p:cNvPr>
            <p:cNvSpPr/>
            <p:nvPr/>
          </p:nvSpPr>
          <p:spPr bwMode="auto">
            <a:xfrm>
              <a:off x="4838719" y="2883025"/>
              <a:ext cx="170844" cy="195045"/>
            </a:xfrm>
            <a:custGeom>
              <a:avLst/>
              <a:gdLst>
                <a:gd name="T0" fmla="*/ 288 w 447"/>
                <a:gd name="T1" fmla="*/ 344 h 483"/>
                <a:gd name="T2" fmla="*/ 231 w 447"/>
                <a:gd name="T3" fmla="*/ 343 h 483"/>
                <a:gd name="T4" fmla="*/ 155 w 447"/>
                <a:gd name="T5" fmla="*/ 347 h 483"/>
                <a:gd name="T6" fmla="*/ 120 w 447"/>
                <a:gd name="T7" fmla="*/ 304 h 483"/>
                <a:gd name="T8" fmla="*/ 125 w 447"/>
                <a:gd name="T9" fmla="*/ 219 h 483"/>
                <a:gd name="T10" fmla="*/ 203 w 447"/>
                <a:gd name="T11" fmla="*/ 138 h 483"/>
                <a:gd name="T12" fmla="*/ 306 w 447"/>
                <a:gd name="T13" fmla="*/ 128 h 483"/>
                <a:gd name="T14" fmla="*/ 307 w 447"/>
                <a:gd name="T15" fmla="*/ 246 h 483"/>
                <a:gd name="T16" fmla="*/ 306 w 447"/>
                <a:gd name="T17" fmla="*/ 305 h 483"/>
                <a:gd name="T18" fmla="*/ 334 w 447"/>
                <a:gd name="T19" fmla="*/ 318 h 483"/>
                <a:gd name="T20" fmla="*/ 384 w 447"/>
                <a:gd name="T21" fmla="*/ 286 h 483"/>
                <a:gd name="T22" fmla="*/ 406 w 447"/>
                <a:gd name="T23" fmla="*/ 203 h 483"/>
                <a:gd name="T24" fmla="*/ 356 w 447"/>
                <a:gd name="T25" fmla="*/ 79 h 483"/>
                <a:gd name="T26" fmla="*/ 234 w 447"/>
                <a:gd name="T27" fmla="*/ 37 h 483"/>
                <a:gd name="T28" fmla="*/ 97 w 447"/>
                <a:gd name="T29" fmla="*/ 95 h 483"/>
                <a:gd name="T30" fmla="*/ 41 w 447"/>
                <a:gd name="T31" fmla="*/ 238 h 483"/>
                <a:gd name="T32" fmla="*/ 101 w 447"/>
                <a:gd name="T33" fmla="*/ 392 h 483"/>
                <a:gd name="T34" fmla="*/ 246 w 447"/>
                <a:gd name="T35" fmla="*/ 445 h 483"/>
                <a:gd name="T36" fmla="*/ 387 w 447"/>
                <a:gd name="T37" fmla="*/ 410 h 483"/>
                <a:gd name="T38" fmla="*/ 405 w 447"/>
                <a:gd name="T39" fmla="*/ 415 h 483"/>
                <a:gd name="T40" fmla="*/ 340 w 447"/>
                <a:gd name="T41" fmla="*/ 470 h 483"/>
                <a:gd name="T42" fmla="*/ 179 w 447"/>
                <a:gd name="T43" fmla="*/ 475 h 483"/>
                <a:gd name="T44" fmla="*/ 70 w 447"/>
                <a:gd name="T45" fmla="*/ 418 h 483"/>
                <a:gd name="T46" fmla="*/ 8 w 447"/>
                <a:gd name="T47" fmla="*/ 310 h 483"/>
                <a:gd name="T48" fmla="*/ 8 w 447"/>
                <a:gd name="T49" fmla="*/ 175 h 483"/>
                <a:gd name="T50" fmla="*/ 67 w 447"/>
                <a:gd name="T51" fmla="*/ 70 h 483"/>
                <a:gd name="T52" fmla="*/ 171 w 447"/>
                <a:gd name="T53" fmla="*/ 8 h 483"/>
                <a:gd name="T54" fmla="*/ 288 w 447"/>
                <a:gd name="T55" fmla="*/ 6 h 483"/>
                <a:gd name="T56" fmla="*/ 382 w 447"/>
                <a:gd name="T57" fmla="*/ 53 h 483"/>
                <a:gd name="T58" fmla="*/ 439 w 447"/>
                <a:gd name="T59" fmla="*/ 143 h 483"/>
                <a:gd name="T60" fmla="*/ 438 w 447"/>
                <a:gd name="T61" fmla="*/ 263 h 483"/>
                <a:gd name="T62" fmla="*/ 374 w 447"/>
                <a:gd name="T63" fmla="*/ 343 h 483"/>
                <a:gd name="T64" fmla="*/ 198 w 447"/>
                <a:gd name="T65" fmla="*/ 316 h 483"/>
                <a:gd name="T66" fmla="*/ 234 w 447"/>
                <a:gd name="T67" fmla="*/ 303 h 483"/>
                <a:gd name="T68" fmla="*/ 262 w 447"/>
                <a:gd name="T69" fmla="*/ 252 h 483"/>
                <a:gd name="T70" fmla="*/ 260 w 447"/>
                <a:gd name="T71" fmla="*/ 161 h 483"/>
                <a:gd name="T72" fmla="*/ 188 w 447"/>
                <a:gd name="T73" fmla="*/ 195 h 483"/>
                <a:gd name="T74" fmla="*/ 160 w 447"/>
                <a:gd name="T75" fmla="*/ 270 h 483"/>
                <a:gd name="T76" fmla="*/ 198 w 447"/>
                <a:gd name="T77" fmla="*/ 316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7" h="483">
                  <a:moveTo>
                    <a:pt x="326" y="355"/>
                  </a:moveTo>
                  <a:cubicBezTo>
                    <a:pt x="311" y="355"/>
                    <a:pt x="298" y="351"/>
                    <a:pt x="288" y="344"/>
                  </a:cubicBezTo>
                  <a:cubicBezTo>
                    <a:pt x="278" y="336"/>
                    <a:pt x="272" y="325"/>
                    <a:pt x="269" y="309"/>
                  </a:cubicBezTo>
                  <a:cubicBezTo>
                    <a:pt x="257" y="325"/>
                    <a:pt x="245" y="336"/>
                    <a:pt x="231" y="343"/>
                  </a:cubicBezTo>
                  <a:cubicBezTo>
                    <a:pt x="217" y="350"/>
                    <a:pt x="203" y="354"/>
                    <a:pt x="187" y="354"/>
                  </a:cubicBezTo>
                  <a:cubicBezTo>
                    <a:pt x="175" y="354"/>
                    <a:pt x="164" y="352"/>
                    <a:pt x="155" y="347"/>
                  </a:cubicBezTo>
                  <a:cubicBezTo>
                    <a:pt x="146" y="343"/>
                    <a:pt x="139" y="337"/>
                    <a:pt x="133" y="330"/>
                  </a:cubicBezTo>
                  <a:cubicBezTo>
                    <a:pt x="127" y="323"/>
                    <a:pt x="123" y="314"/>
                    <a:pt x="120" y="304"/>
                  </a:cubicBezTo>
                  <a:cubicBezTo>
                    <a:pt x="117" y="294"/>
                    <a:pt x="115" y="283"/>
                    <a:pt x="115" y="271"/>
                  </a:cubicBezTo>
                  <a:cubicBezTo>
                    <a:pt x="115" y="254"/>
                    <a:pt x="119" y="237"/>
                    <a:pt x="125" y="219"/>
                  </a:cubicBezTo>
                  <a:cubicBezTo>
                    <a:pt x="132" y="202"/>
                    <a:pt x="141" y="186"/>
                    <a:pt x="154" y="172"/>
                  </a:cubicBezTo>
                  <a:cubicBezTo>
                    <a:pt x="167" y="158"/>
                    <a:pt x="183" y="147"/>
                    <a:pt x="203" y="138"/>
                  </a:cubicBezTo>
                  <a:cubicBezTo>
                    <a:pt x="222" y="129"/>
                    <a:pt x="244" y="125"/>
                    <a:pt x="269" y="125"/>
                  </a:cubicBezTo>
                  <a:cubicBezTo>
                    <a:pt x="283" y="125"/>
                    <a:pt x="295" y="126"/>
                    <a:pt x="306" y="128"/>
                  </a:cubicBezTo>
                  <a:cubicBezTo>
                    <a:pt x="316" y="130"/>
                    <a:pt x="326" y="133"/>
                    <a:pt x="335" y="137"/>
                  </a:cubicBezTo>
                  <a:cubicBezTo>
                    <a:pt x="307" y="246"/>
                    <a:pt x="307" y="246"/>
                    <a:pt x="307" y="246"/>
                  </a:cubicBezTo>
                  <a:cubicBezTo>
                    <a:pt x="303" y="261"/>
                    <a:pt x="301" y="273"/>
                    <a:pt x="301" y="283"/>
                  </a:cubicBezTo>
                  <a:cubicBezTo>
                    <a:pt x="301" y="292"/>
                    <a:pt x="303" y="299"/>
                    <a:pt x="306" y="305"/>
                  </a:cubicBezTo>
                  <a:cubicBezTo>
                    <a:pt x="308" y="310"/>
                    <a:pt x="312" y="313"/>
                    <a:pt x="317" y="315"/>
                  </a:cubicBezTo>
                  <a:cubicBezTo>
                    <a:pt x="323" y="317"/>
                    <a:pt x="328" y="318"/>
                    <a:pt x="334" y="318"/>
                  </a:cubicBezTo>
                  <a:cubicBezTo>
                    <a:pt x="344" y="318"/>
                    <a:pt x="353" y="315"/>
                    <a:pt x="362" y="310"/>
                  </a:cubicBezTo>
                  <a:cubicBezTo>
                    <a:pt x="370" y="304"/>
                    <a:pt x="378" y="296"/>
                    <a:pt x="384" y="286"/>
                  </a:cubicBezTo>
                  <a:cubicBezTo>
                    <a:pt x="391" y="276"/>
                    <a:pt x="396" y="264"/>
                    <a:pt x="400" y="250"/>
                  </a:cubicBezTo>
                  <a:cubicBezTo>
                    <a:pt x="404" y="236"/>
                    <a:pt x="406" y="220"/>
                    <a:pt x="406" y="203"/>
                  </a:cubicBezTo>
                  <a:cubicBezTo>
                    <a:pt x="406" y="175"/>
                    <a:pt x="401" y="151"/>
                    <a:pt x="392" y="130"/>
                  </a:cubicBezTo>
                  <a:cubicBezTo>
                    <a:pt x="384" y="110"/>
                    <a:pt x="372" y="93"/>
                    <a:pt x="356" y="79"/>
                  </a:cubicBezTo>
                  <a:cubicBezTo>
                    <a:pt x="341" y="65"/>
                    <a:pt x="323" y="55"/>
                    <a:pt x="302" y="48"/>
                  </a:cubicBezTo>
                  <a:cubicBezTo>
                    <a:pt x="281" y="41"/>
                    <a:pt x="258" y="37"/>
                    <a:pt x="234" y="37"/>
                  </a:cubicBezTo>
                  <a:cubicBezTo>
                    <a:pt x="207" y="37"/>
                    <a:pt x="182" y="42"/>
                    <a:pt x="158" y="53"/>
                  </a:cubicBezTo>
                  <a:cubicBezTo>
                    <a:pt x="135" y="63"/>
                    <a:pt x="115" y="77"/>
                    <a:pt x="97" y="95"/>
                  </a:cubicBezTo>
                  <a:cubicBezTo>
                    <a:pt x="80" y="113"/>
                    <a:pt x="66" y="134"/>
                    <a:pt x="56" y="158"/>
                  </a:cubicBezTo>
                  <a:cubicBezTo>
                    <a:pt x="46" y="183"/>
                    <a:pt x="41" y="210"/>
                    <a:pt x="41" y="238"/>
                  </a:cubicBezTo>
                  <a:cubicBezTo>
                    <a:pt x="41" y="272"/>
                    <a:pt x="47" y="302"/>
                    <a:pt x="57" y="328"/>
                  </a:cubicBezTo>
                  <a:cubicBezTo>
                    <a:pt x="68" y="354"/>
                    <a:pt x="83" y="375"/>
                    <a:pt x="101" y="392"/>
                  </a:cubicBezTo>
                  <a:cubicBezTo>
                    <a:pt x="119" y="410"/>
                    <a:pt x="141" y="423"/>
                    <a:pt x="166" y="432"/>
                  </a:cubicBezTo>
                  <a:cubicBezTo>
                    <a:pt x="191" y="440"/>
                    <a:pt x="218" y="445"/>
                    <a:pt x="246" y="445"/>
                  </a:cubicBezTo>
                  <a:cubicBezTo>
                    <a:pt x="277" y="445"/>
                    <a:pt x="304" y="441"/>
                    <a:pt x="327" y="435"/>
                  </a:cubicBezTo>
                  <a:cubicBezTo>
                    <a:pt x="351" y="428"/>
                    <a:pt x="371" y="420"/>
                    <a:pt x="387" y="410"/>
                  </a:cubicBezTo>
                  <a:cubicBezTo>
                    <a:pt x="391" y="408"/>
                    <a:pt x="395" y="407"/>
                    <a:pt x="398" y="408"/>
                  </a:cubicBezTo>
                  <a:cubicBezTo>
                    <a:pt x="401" y="409"/>
                    <a:pt x="404" y="411"/>
                    <a:pt x="405" y="415"/>
                  </a:cubicBezTo>
                  <a:cubicBezTo>
                    <a:pt x="413" y="436"/>
                    <a:pt x="413" y="436"/>
                    <a:pt x="413" y="436"/>
                  </a:cubicBezTo>
                  <a:cubicBezTo>
                    <a:pt x="392" y="450"/>
                    <a:pt x="367" y="462"/>
                    <a:pt x="340" y="470"/>
                  </a:cubicBezTo>
                  <a:cubicBezTo>
                    <a:pt x="312" y="478"/>
                    <a:pt x="281" y="483"/>
                    <a:pt x="246" y="483"/>
                  </a:cubicBezTo>
                  <a:cubicBezTo>
                    <a:pt x="223" y="483"/>
                    <a:pt x="201" y="480"/>
                    <a:pt x="179" y="475"/>
                  </a:cubicBezTo>
                  <a:cubicBezTo>
                    <a:pt x="158" y="470"/>
                    <a:pt x="138" y="463"/>
                    <a:pt x="120" y="453"/>
                  </a:cubicBezTo>
                  <a:cubicBezTo>
                    <a:pt x="102" y="444"/>
                    <a:pt x="85" y="432"/>
                    <a:pt x="70" y="418"/>
                  </a:cubicBezTo>
                  <a:cubicBezTo>
                    <a:pt x="55" y="404"/>
                    <a:pt x="43" y="388"/>
                    <a:pt x="32" y="370"/>
                  </a:cubicBezTo>
                  <a:cubicBezTo>
                    <a:pt x="22" y="352"/>
                    <a:pt x="14" y="332"/>
                    <a:pt x="8" y="310"/>
                  </a:cubicBezTo>
                  <a:cubicBezTo>
                    <a:pt x="2" y="288"/>
                    <a:pt x="0" y="264"/>
                    <a:pt x="0" y="238"/>
                  </a:cubicBezTo>
                  <a:cubicBezTo>
                    <a:pt x="0" y="217"/>
                    <a:pt x="2" y="196"/>
                    <a:pt x="8" y="175"/>
                  </a:cubicBezTo>
                  <a:cubicBezTo>
                    <a:pt x="13" y="155"/>
                    <a:pt x="21" y="136"/>
                    <a:pt x="31" y="118"/>
                  </a:cubicBezTo>
                  <a:cubicBezTo>
                    <a:pt x="41" y="101"/>
                    <a:pt x="53" y="85"/>
                    <a:pt x="67" y="70"/>
                  </a:cubicBezTo>
                  <a:cubicBezTo>
                    <a:pt x="82" y="56"/>
                    <a:pt x="97" y="43"/>
                    <a:pt x="115" y="33"/>
                  </a:cubicBezTo>
                  <a:cubicBezTo>
                    <a:pt x="132" y="22"/>
                    <a:pt x="151" y="14"/>
                    <a:pt x="171" y="8"/>
                  </a:cubicBezTo>
                  <a:cubicBezTo>
                    <a:pt x="191" y="3"/>
                    <a:pt x="212" y="0"/>
                    <a:pt x="234" y="0"/>
                  </a:cubicBezTo>
                  <a:cubicBezTo>
                    <a:pt x="252" y="0"/>
                    <a:pt x="270" y="2"/>
                    <a:pt x="288" y="6"/>
                  </a:cubicBezTo>
                  <a:cubicBezTo>
                    <a:pt x="306" y="10"/>
                    <a:pt x="323" y="16"/>
                    <a:pt x="338" y="24"/>
                  </a:cubicBezTo>
                  <a:cubicBezTo>
                    <a:pt x="354" y="32"/>
                    <a:pt x="369" y="41"/>
                    <a:pt x="382" y="53"/>
                  </a:cubicBezTo>
                  <a:cubicBezTo>
                    <a:pt x="395" y="65"/>
                    <a:pt x="407" y="78"/>
                    <a:pt x="416" y="93"/>
                  </a:cubicBezTo>
                  <a:cubicBezTo>
                    <a:pt x="426" y="108"/>
                    <a:pt x="434" y="125"/>
                    <a:pt x="439" y="143"/>
                  </a:cubicBezTo>
                  <a:cubicBezTo>
                    <a:pt x="444" y="161"/>
                    <a:pt x="447" y="181"/>
                    <a:pt x="447" y="203"/>
                  </a:cubicBezTo>
                  <a:cubicBezTo>
                    <a:pt x="447" y="225"/>
                    <a:pt x="444" y="245"/>
                    <a:pt x="438" y="263"/>
                  </a:cubicBezTo>
                  <a:cubicBezTo>
                    <a:pt x="431" y="282"/>
                    <a:pt x="423" y="298"/>
                    <a:pt x="412" y="311"/>
                  </a:cubicBezTo>
                  <a:cubicBezTo>
                    <a:pt x="401" y="325"/>
                    <a:pt x="389" y="336"/>
                    <a:pt x="374" y="343"/>
                  </a:cubicBezTo>
                  <a:cubicBezTo>
                    <a:pt x="359" y="351"/>
                    <a:pt x="343" y="355"/>
                    <a:pt x="326" y="355"/>
                  </a:cubicBezTo>
                  <a:close/>
                  <a:moveTo>
                    <a:pt x="198" y="316"/>
                  </a:moveTo>
                  <a:cubicBezTo>
                    <a:pt x="204" y="316"/>
                    <a:pt x="210" y="315"/>
                    <a:pt x="217" y="313"/>
                  </a:cubicBezTo>
                  <a:cubicBezTo>
                    <a:pt x="223" y="311"/>
                    <a:pt x="229" y="308"/>
                    <a:pt x="234" y="303"/>
                  </a:cubicBezTo>
                  <a:cubicBezTo>
                    <a:pt x="240" y="298"/>
                    <a:pt x="245" y="291"/>
                    <a:pt x="250" y="283"/>
                  </a:cubicBezTo>
                  <a:cubicBezTo>
                    <a:pt x="255" y="275"/>
                    <a:pt x="259" y="265"/>
                    <a:pt x="262" y="252"/>
                  </a:cubicBezTo>
                  <a:cubicBezTo>
                    <a:pt x="285" y="164"/>
                    <a:pt x="285" y="164"/>
                    <a:pt x="285" y="164"/>
                  </a:cubicBezTo>
                  <a:cubicBezTo>
                    <a:pt x="277" y="162"/>
                    <a:pt x="269" y="161"/>
                    <a:pt x="260" y="161"/>
                  </a:cubicBezTo>
                  <a:cubicBezTo>
                    <a:pt x="246" y="161"/>
                    <a:pt x="232" y="164"/>
                    <a:pt x="220" y="170"/>
                  </a:cubicBezTo>
                  <a:cubicBezTo>
                    <a:pt x="208" y="177"/>
                    <a:pt x="197" y="185"/>
                    <a:pt x="188" y="195"/>
                  </a:cubicBezTo>
                  <a:cubicBezTo>
                    <a:pt x="180" y="205"/>
                    <a:pt x="173" y="217"/>
                    <a:pt x="168" y="230"/>
                  </a:cubicBezTo>
                  <a:cubicBezTo>
                    <a:pt x="163" y="243"/>
                    <a:pt x="160" y="256"/>
                    <a:pt x="160" y="270"/>
                  </a:cubicBezTo>
                  <a:cubicBezTo>
                    <a:pt x="160" y="284"/>
                    <a:pt x="163" y="295"/>
                    <a:pt x="170" y="303"/>
                  </a:cubicBezTo>
                  <a:cubicBezTo>
                    <a:pt x="176" y="312"/>
                    <a:pt x="186" y="316"/>
                    <a:pt x="198" y="316"/>
                  </a:cubicBez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ïṡlîdè">
              <a:extLst>
                <a:ext uri="{FF2B5EF4-FFF2-40B4-BE49-F238E27FC236}">
                  <a16:creationId xmlns:a16="http://schemas.microsoft.com/office/drawing/2014/main" id="{FB6A7757-E4ED-48A1-8592-3B3838C04761}"/>
                </a:ext>
              </a:extLst>
            </p:cNvPr>
            <p:cNvSpPr/>
            <p:nvPr/>
          </p:nvSpPr>
          <p:spPr bwMode="auto">
            <a:xfrm>
              <a:off x="7477111" y="2455844"/>
              <a:ext cx="101174" cy="106795"/>
            </a:xfrm>
            <a:custGeom>
              <a:avLst/>
              <a:gdLst>
                <a:gd name="T0" fmla="*/ 132 w 264"/>
                <a:gd name="T1" fmla="*/ 246 h 265"/>
                <a:gd name="T2" fmla="*/ 132 w 264"/>
                <a:gd name="T3" fmla="*/ 227 h 265"/>
                <a:gd name="T4" fmla="*/ 65 w 264"/>
                <a:gd name="T5" fmla="*/ 200 h 265"/>
                <a:gd name="T6" fmla="*/ 37 w 264"/>
                <a:gd name="T7" fmla="*/ 133 h 265"/>
                <a:gd name="T8" fmla="*/ 65 w 264"/>
                <a:gd name="T9" fmla="*/ 66 h 265"/>
                <a:gd name="T10" fmla="*/ 132 w 264"/>
                <a:gd name="T11" fmla="*/ 38 h 265"/>
                <a:gd name="T12" fmla="*/ 199 w 264"/>
                <a:gd name="T13" fmla="*/ 66 h 265"/>
                <a:gd name="T14" fmla="*/ 227 w 264"/>
                <a:gd name="T15" fmla="*/ 133 h 265"/>
                <a:gd name="T16" fmla="*/ 199 w 264"/>
                <a:gd name="T17" fmla="*/ 200 h 265"/>
                <a:gd name="T18" fmla="*/ 132 w 264"/>
                <a:gd name="T19" fmla="*/ 227 h 265"/>
                <a:gd name="T20" fmla="*/ 132 w 264"/>
                <a:gd name="T21" fmla="*/ 246 h 265"/>
                <a:gd name="T22" fmla="*/ 132 w 264"/>
                <a:gd name="T23" fmla="*/ 265 h 265"/>
                <a:gd name="T24" fmla="*/ 226 w 264"/>
                <a:gd name="T25" fmla="*/ 226 h 265"/>
                <a:gd name="T26" fmla="*/ 264 w 264"/>
                <a:gd name="T27" fmla="*/ 133 h 265"/>
                <a:gd name="T28" fmla="*/ 226 w 264"/>
                <a:gd name="T29" fmla="*/ 39 h 265"/>
                <a:gd name="T30" fmla="*/ 132 w 264"/>
                <a:gd name="T31" fmla="*/ 0 h 265"/>
                <a:gd name="T32" fmla="*/ 39 w 264"/>
                <a:gd name="T33" fmla="*/ 39 h 265"/>
                <a:gd name="T34" fmla="*/ 0 w 264"/>
                <a:gd name="T35" fmla="*/ 133 h 265"/>
                <a:gd name="T36" fmla="*/ 39 w 264"/>
                <a:gd name="T37" fmla="*/ 226 h 265"/>
                <a:gd name="T38" fmla="*/ 132 w 264"/>
                <a:gd name="T39" fmla="*/ 265 h 265"/>
                <a:gd name="T40" fmla="*/ 132 w 264"/>
                <a:gd name="T41" fmla="*/ 24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265">
                  <a:moveTo>
                    <a:pt x="132" y="246"/>
                  </a:moveTo>
                  <a:cubicBezTo>
                    <a:pt x="132" y="227"/>
                    <a:pt x="132" y="227"/>
                    <a:pt x="132" y="227"/>
                  </a:cubicBezTo>
                  <a:cubicBezTo>
                    <a:pt x="106" y="227"/>
                    <a:pt x="82" y="217"/>
                    <a:pt x="65" y="200"/>
                  </a:cubicBezTo>
                  <a:cubicBezTo>
                    <a:pt x="48" y="182"/>
                    <a:pt x="37" y="159"/>
                    <a:pt x="37" y="133"/>
                  </a:cubicBezTo>
                  <a:cubicBezTo>
                    <a:pt x="37" y="107"/>
                    <a:pt x="48" y="83"/>
                    <a:pt x="65" y="66"/>
                  </a:cubicBezTo>
                  <a:cubicBezTo>
                    <a:pt x="82" y="49"/>
                    <a:pt x="106" y="38"/>
                    <a:pt x="132" y="38"/>
                  </a:cubicBezTo>
                  <a:cubicBezTo>
                    <a:pt x="158" y="38"/>
                    <a:pt x="182" y="49"/>
                    <a:pt x="199" y="66"/>
                  </a:cubicBezTo>
                  <a:cubicBezTo>
                    <a:pt x="216" y="83"/>
                    <a:pt x="227" y="107"/>
                    <a:pt x="227" y="133"/>
                  </a:cubicBezTo>
                  <a:cubicBezTo>
                    <a:pt x="227" y="159"/>
                    <a:pt x="216" y="182"/>
                    <a:pt x="199" y="200"/>
                  </a:cubicBezTo>
                  <a:cubicBezTo>
                    <a:pt x="182" y="217"/>
                    <a:pt x="158" y="227"/>
                    <a:pt x="132" y="227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69" y="265"/>
                    <a:pt x="202" y="250"/>
                    <a:pt x="226" y="226"/>
                  </a:cubicBezTo>
                  <a:cubicBezTo>
                    <a:pt x="250" y="202"/>
                    <a:pt x="264" y="169"/>
                    <a:pt x="264" y="133"/>
                  </a:cubicBezTo>
                  <a:cubicBezTo>
                    <a:pt x="264" y="96"/>
                    <a:pt x="250" y="63"/>
                    <a:pt x="226" y="39"/>
                  </a:cubicBezTo>
                  <a:cubicBezTo>
                    <a:pt x="202" y="15"/>
                    <a:pt x="169" y="0"/>
                    <a:pt x="132" y="0"/>
                  </a:cubicBezTo>
                  <a:cubicBezTo>
                    <a:pt x="96" y="0"/>
                    <a:pt x="62" y="15"/>
                    <a:pt x="39" y="39"/>
                  </a:cubicBezTo>
                  <a:cubicBezTo>
                    <a:pt x="15" y="63"/>
                    <a:pt x="0" y="96"/>
                    <a:pt x="0" y="133"/>
                  </a:cubicBezTo>
                  <a:cubicBezTo>
                    <a:pt x="0" y="169"/>
                    <a:pt x="15" y="202"/>
                    <a:pt x="39" y="226"/>
                  </a:cubicBezTo>
                  <a:cubicBezTo>
                    <a:pt x="62" y="250"/>
                    <a:pt x="96" y="265"/>
                    <a:pt x="132" y="265"/>
                  </a:cubicBezTo>
                  <a:lnTo>
                    <a:pt x="132" y="246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şḷîḑê">
              <a:extLst>
                <a:ext uri="{FF2B5EF4-FFF2-40B4-BE49-F238E27FC236}">
                  <a16:creationId xmlns:a16="http://schemas.microsoft.com/office/drawing/2014/main" id="{72204691-2DC8-4A11-AE0F-378316DF6CEB}"/>
                </a:ext>
              </a:extLst>
            </p:cNvPr>
            <p:cNvSpPr/>
            <p:nvPr/>
          </p:nvSpPr>
          <p:spPr bwMode="auto">
            <a:xfrm>
              <a:off x="5132546" y="3257127"/>
              <a:ext cx="1958651" cy="250681"/>
            </a:xfrm>
            <a:custGeom>
              <a:avLst/>
              <a:gdLst>
                <a:gd name="T0" fmla="*/ 0 w 5126"/>
                <a:gd name="T1" fmla="*/ 368 h 622"/>
                <a:gd name="T2" fmla="*/ 254 w 5126"/>
                <a:gd name="T3" fmla="*/ 622 h 622"/>
                <a:gd name="T4" fmla="*/ 4872 w 5126"/>
                <a:gd name="T5" fmla="*/ 622 h 622"/>
                <a:gd name="T6" fmla="*/ 5126 w 5126"/>
                <a:gd name="T7" fmla="*/ 368 h 622"/>
                <a:gd name="T8" fmla="*/ 5126 w 5126"/>
                <a:gd name="T9" fmla="*/ 0 h 622"/>
                <a:gd name="T10" fmla="*/ 0 w 5126"/>
                <a:gd name="T11" fmla="*/ 0 h 622"/>
                <a:gd name="T12" fmla="*/ 0 w 5126"/>
                <a:gd name="T13" fmla="*/ 368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26" h="622">
                  <a:moveTo>
                    <a:pt x="0" y="368"/>
                  </a:moveTo>
                  <a:cubicBezTo>
                    <a:pt x="0" y="508"/>
                    <a:pt x="113" y="622"/>
                    <a:pt x="254" y="622"/>
                  </a:cubicBezTo>
                  <a:cubicBezTo>
                    <a:pt x="4872" y="622"/>
                    <a:pt x="4872" y="622"/>
                    <a:pt x="4872" y="622"/>
                  </a:cubicBezTo>
                  <a:cubicBezTo>
                    <a:pt x="5012" y="622"/>
                    <a:pt x="5126" y="508"/>
                    <a:pt x="5126" y="368"/>
                  </a:cubicBezTo>
                  <a:cubicBezTo>
                    <a:pt x="5126" y="0"/>
                    <a:pt x="5126" y="0"/>
                    <a:pt x="51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8"/>
                    <a:pt x="0" y="368"/>
                    <a:pt x="0" y="3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iŝḻiďê">
              <a:extLst>
                <a:ext uri="{FF2B5EF4-FFF2-40B4-BE49-F238E27FC236}">
                  <a16:creationId xmlns:a16="http://schemas.microsoft.com/office/drawing/2014/main" id="{3AF7713A-922F-4976-8AE4-60AD4A0CB5DE}"/>
                </a:ext>
              </a:extLst>
            </p:cNvPr>
            <p:cNvSpPr/>
            <p:nvPr/>
          </p:nvSpPr>
          <p:spPr bwMode="auto">
            <a:xfrm>
              <a:off x="5121641" y="3245616"/>
              <a:ext cx="1980462" cy="273703"/>
            </a:xfrm>
            <a:custGeom>
              <a:avLst/>
              <a:gdLst>
                <a:gd name="T0" fmla="*/ 29 w 5183"/>
                <a:gd name="T1" fmla="*/ 396 h 678"/>
                <a:gd name="T2" fmla="*/ 0 w 5183"/>
                <a:gd name="T3" fmla="*/ 396 h 678"/>
                <a:gd name="T4" fmla="*/ 23 w 5183"/>
                <a:gd name="T5" fmla="*/ 506 h 678"/>
                <a:gd name="T6" fmla="*/ 125 w 5183"/>
                <a:gd name="T7" fmla="*/ 630 h 678"/>
                <a:gd name="T8" fmla="*/ 283 w 5183"/>
                <a:gd name="T9" fmla="*/ 678 h 678"/>
                <a:gd name="T10" fmla="*/ 4901 w 5183"/>
                <a:gd name="T11" fmla="*/ 678 h 678"/>
                <a:gd name="T12" fmla="*/ 5010 w 5183"/>
                <a:gd name="T13" fmla="*/ 656 h 678"/>
                <a:gd name="T14" fmla="*/ 5135 w 5183"/>
                <a:gd name="T15" fmla="*/ 554 h 678"/>
                <a:gd name="T16" fmla="*/ 5183 w 5183"/>
                <a:gd name="T17" fmla="*/ 396 h 678"/>
                <a:gd name="T18" fmla="*/ 5183 w 5183"/>
                <a:gd name="T19" fmla="*/ 28 h 678"/>
                <a:gd name="T20" fmla="*/ 5155 w 5183"/>
                <a:gd name="T21" fmla="*/ 0 h 678"/>
                <a:gd name="T22" fmla="*/ 29 w 5183"/>
                <a:gd name="T23" fmla="*/ 0 h 678"/>
                <a:gd name="T24" fmla="*/ 0 w 5183"/>
                <a:gd name="T25" fmla="*/ 28 h 678"/>
                <a:gd name="T26" fmla="*/ 0 w 5183"/>
                <a:gd name="T27" fmla="*/ 396 h 678"/>
                <a:gd name="T28" fmla="*/ 29 w 5183"/>
                <a:gd name="T29" fmla="*/ 396 h 678"/>
                <a:gd name="T30" fmla="*/ 57 w 5183"/>
                <a:gd name="T31" fmla="*/ 396 h 678"/>
                <a:gd name="T32" fmla="*/ 57 w 5183"/>
                <a:gd name="T33" fmla="*/ 57 h 678"/>
                <a:gd name="T34" fmla="*/ 5126 w 5183"/>
                <a:gd name="T35" fmla="*/ 57 h 678"/>
                <a:gd name="T36" fmla="*/ 5126 w 5183"/>
                <a:gd name="T37" fmla="*/ 396 h 678"/>
                <a:gd name="T38" fmla="*/ 5109 w 5183"/>
                <a:gd name="T39" fmla="*/ 484 h 678"/>
                <a:gd name="T40" fmla="*/ 5027 w 5183"/>
                <a:gd name="T41" fmla="*/ 583 h 678"/>
                <a:gd name="T42" fmla="*/ 4901 w 5183"/>
                <a:gd name="T43" fmla="*/ 621 h 678"/>
                <a:gd name="T44" fmla="*/ 283 w 5183"/>
                <a:gd name="T45" fmla="*/ 621 h 678"/>
                <a:gd name="T46" fmla="*/ 195 w 5183"/>
                <a:gd name="T47" fmla="*/ 604 h 678"/>
                <a:gd name="T48" fmla="*/ 95 w 5183"/>
                <a:gd name="T49" fmla="*/ 522 h 678"/>
                <a:gd name="T50" fmla="*/ 57 w 5183"/>
                <a:gd name="T51" fmla="*/ 396 h 678"/>
                <a:gd name="T52" fmla="*/ 29 w 5183"/>
                <a:gd name="T53" fmla="*/ 39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83" h="678">
                  <a:moveTo>
                    <a:pt x="29" y="396"/>
                  </a:moveTo>
                  <a:cubicBezTo>
                    <a:pt x="0" y="396"/>
                    <a:pt x="0" y="396"/>
                    <a:pt x="0" y="396"/>
                  </a:cubicBezTo>
                  <a:cubicBezTo>
                    <a:pt x="0" y="435"/>
                    <a:pt x="8" y="472"/>
                    <a:pt x="23" y="506"/>
                  </a:cubicBezTo>
                  <a:cubicBezTo>
                    <a:pt x="44" y="556"/>
                    <a:pt x="80" y="599"/>
                    <a:pt x="125" y="630"/>
                  </a:cubicBezTo>
                  <a:cubicBezTo>
                    <a:pt x="170" y="660"/>
                    <a:pt x="224" y="678"/>
                    <a:pt x="283" y="678"/>
                  </a:cubicBezTo>
                  <a:cubicBezTo>
                    <a:pt x="4901" y="678"/>
                    <a:pt x="4901" y="678"/>
                    <a:pt x="4901" y="678"/>
                  </a:cubicBezTo>
                  <a:cubicBezTo>
                    <a:pt x="4939" y="678"/>
                    <a:pt x="4977" y="670"/>
                    <a:pt x="5010" y="656"/>
                  </a:cubicBezTo>
                  <a:cubicBezTo>
                    <a:pt x="5061" y="634"/>
                    <a:pt x="5104" y="599"/>
                    <a:pt x="5135" y="554"/>
                  </a:cubicBezTo>
                  <a:cubicBezTo>
                    <a:pt x="5165" y="509"/>
                    <a:pt x="5183" y="454"/>
                    <a:pt x="5183" y="396"/>
                  </a:cubicBezTo>
                  <a:cubicBezTo>
                    <a:pt x="5183" y="28"/>
                    <a:pt x="5183" y="28"/>
                    <a:pt x="5183" y="28"/>
                  </a:cubicBezTo>
                  <a:cubicBezTo>
                    <a:pt x="5155" y="0"/>
                    <a:pt x="5155" y="0"/>
                    <a:pt x="515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29" y="396"/>
                    <a:pt x="29" y="396"/>
                    <a:pt x="29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126" y="57"/>
                    <a:pt x="5126" y="57"/>
                    <a:pt x="5126" y="57"/>
                  </a:cubicBezTo>
                  <a:cubicBezTo>
                    <a:pt x="5126" y="396"/>
                    <a:pt x="5126" y="396"/>
                    <a:pt x="5126" y="396"/>
                  </a:cubicBezTo>
                  <a:cubicBezTo>
                    <a:pt x="5126" y="427"/>
                    <a:pt x="5120" y="457"/>
                    <a:pt x="5109" y="484"/>
                  </a:cubicBezTo>
                  <a:cubicBezTo>
                    <a:pt x="5091" y="524"/>
                    <a:pt x="5063" y="559"/>
                    <a:pt x="5027" y="583"/>
                  </a:cubicBezTo>
                  <a:cubicBezTo>
                    <a:pt x="4991" y="607"/>
                    <a:pt x="4947" y="621"/>
                    <a:pt x="4901" y="621"/>
                  </a:cubicBezTo>
                  <a:cubicBezTo>
                    <a:pt x="283" y="621"/>
                    <a:pt x="283" y="621"/>
                    <a:pt x="283" y="621"/>
                  </a:cubicBezTo>
                  <a:cubicBezTo>
                    <a:pt x="251" y="621"/>
                    <a:pt x="222" y="615"/>
                    <a:pt x="195" y="604"/>
                  </a:cubicBezTo>
                  <a:cubicBezTo>
                    <a:pt x="154" y="587"/>
                    <a:pt x="120" y="558"/>
                    <a:pt x="95" y="522"/>
                  </a:cubicBezTo>
                  <a:cubicBezTo>
                    <a:pt x="71" y="486"/>
                    <a:pt x="57" y="443"/>
                    <a:pt x="57" y="396"/>
                  </a:cubicBezTo>
                  <a:cubicBezTo>
                    <a:pt x="29" y="396"/>
                    <a:pt x="29" y="396"/>
                    <a:pt x="29" y="396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iṣļïďe">
              <a:extLst>
                <a:ext uri="{FF2B5EF4-FFF2-40B4-BE49-F238E27FC236}">
                  <a16:creationId xmlns:a16="http://schemas.microsoft.com/office/drawing/2014/main" id="{DF54DBE0-190E-4A2B-984F-88BF95EF423B}"/>
                </a:ext>
              </a:extLst>
            </p:cNvPr>
            <p:cNvSpPr/>
            <p:nvPr/>
          </p:nvSpPr>
          <p:spPr bwMode="auto">
            <a:xfrm>
              <a:off x="5132546" y="2033779"/>
              <a:ext cx="1958651" cy="1229102"/>
            </a:xfrm>
            <a:custGeom>
              <a:avLst/>
              <a:gdLst>
                <a:gd name="T0" fmla="*/ 4872 w 5126"/>
                <a:gd name="T1" fmla="*/ 0 h 3048"/>
                <a:gd name="T2" fmla="*/ 254 w 5126"/>
                <a:gd name="T3" fmla="*/ 0 h 3048"/>
                <a:gd name="T4" fmla="*/ 0 w 5126"/>
                <a:gd name="T5" fmla="*/ 254 h 3048"/>
                <a:gd name="T6" fmla="*/ 0 w 5126"/>
                <a:gd name="T7" fmla="*/ 3048 h 3048"/>
                <a:gd name="T8" fmla="*/ 5126 w 5126"/>
                <a:gd name="T9" fmla="*/ 3048 h 3048"/>
                <a:gd name="T10" fmla="*/ 5126 w 5126"/>
                <a:gd name="T11" fmla="*/ 254 h 3048"/>
                <a:gd name="T12" fmla="*/ 4872 w 5126"/>
                <a:gd name="T13" fmla="*/ 0 h 3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26" h="3048">
                  <a:moveTo>
                    <a:pt x="4872" y="0"/>
                  </a:moveTo>
                  <a:cubicBezTo>
                    <a:pt x="254" y="0"/>
                    <a:pt x="254" y="0"/>
                    <a:pt x="254" y="0"/>
                  </a:cubicBezTo>
                  <a:cubicBezTo>
                    <a:pt x="113" y="0"/>
                    <a:pt x="0" y="114"/>
                    <a:pt x="0" y="254"/>
                  </a:cubicBezTo>
                  <a:cubicBezTo>
                    <a:pt x="0" y="3048"/>
                    <a:pt x="0" y="3048"/>
                    <a:pt x="0" y="3048"/>
                  </a:cubicBezTo>
                  <a:cubicBezTo>
                    <a:pt x="5126" y="3048"/>
                    <a:pt x="5126" y="3048"/>
                    <a:pt x="5126" y="3048"/>
                  </a:cubicBezTo>
                  <a:cubicBezTo>
                    <a:pt x="5126" y="254"/>
                    <a:pt x="5126" y="254"/>
                    <a:pt x="5126" y="254"/>
                  </a:cubicBezTo>
                  <a:cubicBezTo>
                    <a:pt x="5126" y="114"/>
                    <a:pt x="5012" y="0"/>
                    <a:pt x="487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líďê">
              <a:extLst>
                <a:ext uri="{FF2B5EF4-FFF2-40B4-BE49-F238E27FC236}">
                  <a16:creationId xmlns:a16="http://schemas.microsoft.com/office/drawing/2014/main" id="{D15CDB3E-4259-406F-A116-79BAEF7FE224}"/>
                </a:ext>
              </a:extLst>
            </p:cNvPr>
            <p:cNvSpPr/>
            <p:nvPr/>
          </p:nvSpPr>
          <p:spPr bwMode="auto">
            <a:xfrm>
              <a:off x="5121641" y="2022269"/>
              <a:ext cx="1980462" cy="1252124"/>
            </a:xfrm>
            <a:custGeom>
              <a:avLst/>
              <a:gdLst>
                <a:gd name="T0" fmla="*/ 4901 w 5183"/>
                <a:gd name="T1" fmla="*/ 28 h 3104"/>
                <a:gd name="T2" fmla="*/ 4901 w 5183"/>
                <a:gd name="T3" fmla="*/ 0 h 3104"/>
                <a:gd name="T4" fmla="*/ 283 w 5183"/>
                <a:gd name="T5" fmla="*/ 0 h 3104"/>
                <a:gd name="T6" fmla="*/ 173 w 5183"/>
                <a:gd name="T7" fmla="*/ 22 h 3104"/>
                <a:gd name="T8" fmla="*/ 49 w 5183"/>
                <a:gd name="T9" fmla="*/ 124 h 3104"/>
                <a:gd name="T10" fmla="*/ 0 w 5183"/>
                <a:gd name="T11" fmla="*/ 282 h 3104"/>
                <a:gd name="T12" fmla="*/ 0 w 5183"/>
                <a:gd name="T13" fmla="*/ 3076 h 3104"/>
                <a:gd name="T14" fmla="*/ 29 w 5183"/>
                <a:gd name="T15" fmla="*/ 3104 h 3104"/>
                <a:gd name="T16" fmla="*/ 5155 w 5183"/>
                <a:gd name="T17" fmla="*/ 3104 h 3104"/>
                <a:gd name="T18" fmla="*/ 5183 w 5183"/>
                <a:gd name="T19" fmla="*/ 3076 h 3104"/>
                <a:gd name="T20" fmla="*/ 5183 w 5183"/>
                <a:gd name="T21" fmla="*/ 282 h 3104"/>
                <a:gd name="T22" fmla="*/ 5161 w 5183"/>
                <a:gd name="T23" fmla="*/ 172 h 3104"/>
                <a:gd name="T24" fmla="*/ 5058 w 5183"/>
                <a:gd name="T25" fmla="*/ 48 h 3104"/>
                <a:gd name="T26" fmla="*/ 4901 w 5183"/>
                <a:gd name="T27" fmla="*/ 0 h 3104"/>
                <a:gd name="T28" fmla="*/ 4901 w 5183"/>
                <a:gd name="T29" fmla="*/ 28 h 3104"/>
                <a:gd name="T30" fmla="*/ 4901 w 5183"/>
                <a:gd name="T31" fmla="*/ 57 h 3104"/>
                <a:gd name="T32" fmla="*/ 4988 w 5183"/>
                <a:gd name="T33" fmla="*/ 74 h 3104"/>
                <a:gd name="T34" fmla="*/ 5088 w 5183"/>
                <a:gd name="T35" fmla="*/ 156 h 3104"/>
                <a:gd name="T36" fmla="*/ 5126 w 5183"/>
                <a:gd name="T37" fmla="*/ 282 h 3104"/>
                <a:gd name="T38" fmla="*/ 5126 w 5183"/>
                <a:gd name="T39" fmla="*/ 3047 h 3104"/>
                <a:gd name="T40" fmla="*/ 57 w 5183"/>
                <a:gd name="T41" fmla="*/ 3047 h 3104"/>
                <a:gd name="T42" fmla="*/ 57 w 5183"/>
                <a:gd name="T43" fmla="*/ 282 h 3104"/>
                <a:gd name="T44" fmla="*/ 75 w 5183"/>
                <a:gd name="T45" fmla="*/ 194 h 3104"/>
                <a:gd name="T46" fmla="*/ 156 w 5183"/>
                <a:gd name="T47" fmla="*/ 95 h 3104"/>
                <a:gd name="T48" fmla="*/ 283 w 5183"/>
                <a:gd name="T49" fmla="*/ 57 h 3104"/>
                <a:gd name="T50" fmla="*/ 4901 w 5183"/>
                <a:gd name="T51" fmla="*/ 57 h 3104"/>
                <a:gd name="T52" fmla="*/ 4901 w 5183"/>
                <a:gd name="T53" fmla="*/ 28 h 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83" h="3104">
                  <a:moveTo>
                    <a:pt x="4901" y="28"/>
                  </a:moveTo>
                  <a:cubicBezTo>
                    <a:pt x="4901" y="0"/>
                    <a:pt x="4901" y="0"/>
                    <a:pt x="4901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44" y="0"/>
                    <a:pt x="207" y="8"/>
                    <a:pt x="173" y="22"/>
                  </a:cubicBezTo>
                  <a:cubicBezTo>
                    <a:pt x="122" y="44"/>
                    <a:pt x="79" y="79"/>
                    <a:pt x="49" y="124"/>
                  </a:cubicBezTo>
                  <a:cubicBezTo>
                    <a:pt x="18" y="169"/>
                    <a:pt x="0" y="224"/>
                    <a:pt x="0" y="282"/>
                  </a:cubicBezTo>
                  <a:cubicBezTo>
                    <a:pt x="0" y="3076"/>
                    <a:pt x="0" y="3076"/>
                    <a:pt x="0" y="3076"/>
                  </a:cubicBezTo>
                  <a:cubicBezTo>
                    <a:pt x="29" y="3104"/>
                    <a:pt x="29" y="3104"/>
                    <a:pt x="29" y="3104"/>
                  </a:cubicBezTo>
                  <a:cubicBezTo>
                    <a:pt x="5155" y="3104"/>
                    <a:pt x="5155" y="3104"/>
                    <a:pt x="5155" y="3104"/>
                  </a:cubicBezTo>
                  <a:cubicBezTo>
                    <a:pt x="5183" y="3076"/>
                    <a:pt x="5183" y="3076"/>
                    <a:pt x="5183" y="3076"/>
                  </a:cubicBezTo>
                  <a:cubicBezTo>
                    <a:pt x="5183" y="282"/>
                    <a:pt x="5183" y="282"/>
                    <a:pt x="5183" y="282"/>
                  </a:cubicBezTo>
                  <a:cubicBezTo>
                    <a:pt x="5183" y="243"/>
                    <a:pt x="5175" y="206"/>
                    <a:pt x="5161" y="172"/>
                  </a:cubicBezTo>
                  <a:cubicBezTo>
                    <a:pt x="5139" y="122"/>
                    <a:pt x="5103" y="79"/>
                    <a:pt x="5058" y="48"/>
                  </a:cubicBezTo>
                  <a:cubicBezTo>
                    <a:pt x="5013" y="18"/>
                    <a:pt x="4959" y="0"/>
                    <a:pt x="4901" y="0"/>
                  </a:cubicBezTo>
                  <a:cubicBezTo>
                    <a:pt x="4901" y="28"/>
                    <a:pt x="4901" y="28"/>
                    <a:pt x="4901" y="28"/>
                  </a:cubicBezTo>
                  <a:cubicBezTo>
                    <a:pt x="4901" y="57"/>
                    <a:pt x="4901" y="57"/>
                    <a:pt x="4901" y="57"/>
                  </a:cubicBezTo>
                  <a:cubicBezTo>
                    <a:pt x="4932" y="57"/>
                    <a:pt x="4961" y="63"/>
                    <a:pt x="4988" y="74"/>
                  </a:cubicBezTo>
                  <a:cubicBezTo>
                    <a:pt x="5029" y="91"/>
                    <a:pt x="5063" y="120"/>
                    <a:pt x="5088" y="156"/>
                  </a:cubicBezTo>
                  <a:cubicBezTo>
                    <a:pt x="5112" y="192"/>
                    <a:pt x="5126" y="235"/>
                    <a:pt x="5126" y="282"/>
                  </a:cubicBezTo>
                  <a:cubicBezTo>
                    <a:pt x="5126" y="3047"/>
                    <a:pt x="5126" y="3047"/>
                    <a:pt x="5126" y="3047"/>
                  </a:cubicBezTo>
                  <a:cubicBezTo>
                    <a:pt x="57" y="3047"/>
                    <a:pt x="57" y="3047"/>
                    <a:pt x="57" y="3047"/>
                  </a:cubicBezTo>
                  <a:cubicBezTo>
                    <a:pt x="57" y="282"/>
                    <a:pt x="57" y="282"/>
                    <a:pt x="57" y="282"/>
                  </a:cubicBezTo>
                  <a:cubicBezTo>
                    <a:pt x="57" y="251"/>
                    <a:pt x="63" y="221"/>
                    <a:pt x="75" y="194"/>
                  </a:cubicBezTo>
                  <a:cubicBezTo>
                    <a:pt x="92" y="154"/>
                    <a:pt x="120" y="119"/>
                    <a:pt x="156" y="95"/>
                  </a:cubicBezTo>
                  <a:cubicBezTo>
                    <a:pt x="192" y="71"/>
                    <a:pt x="236" y="57"/>
                    <a:pt x="283" y="57"/>
                  </a:cubicBezTo>
                  <a:cubicBezTo>
                    <a:pt x="4901" y="57"/>
                    <a:pt x="4901" y="57"/>
                    <a:pt x="4901" y="57"/>
                  </a:cubicBezTo>
                  <a:cubicBezTo>
                    <a:pt x="4901" y="28"/>
                    <a:pt x="4901" y="28"/>
                    <a:pt x="4901" y="28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ïş1ïde">
              <a:extLst>
                <a:ext uri="{FF2B5EF4-FFF2-40B4-BE49-F238E27FC236}">
                  <a16:creationId xmlns:a16="http://schemas.microsoft.com/office/drawing/2014/main" id="{7F7836CE-754A-4248-94B7-CE793C13AA26}"/>
                </a:ext>
              </a:extLst>
            </p:cNvPr>
            <p:cNvSpPr/>
            <p:nvPr/>
          </p:nvSpPr>
          <p:spPr bwMode="auto">
            <a:xfrm>
              <a:off x="6020089" y="3370956"/>
              <a:ext cx="204165" cy="23022"/>
            </a:xfrm>
            <a:custGeom>
              <a:avLst/>
              <a:gdLst>
                <a:gd name="T0" fmla="*/ 28 w 534"/>
                <a:gd name="T1" fmla="*/ 56 h 56"/>
                <a:gd name="T2" fmla="*/ 506 w 534"/>
                <a:gd name="T3" fmla="*/ 56 h 56"/>
                <a:gd name="T4" fmla="*/ 534 w 534"/>
                <a:gd name="T5" fmla="*/ 28 h 56"/>
                <a:gd name="T6" fmla="*/ 506 w 534"/>
                <a:gd name="T7" fmla="*/ 0 h 56"/>
                <a:gd name="T8" fmla="*/ 28 w 534"/>
                <a:gd name="T9" fmla="*/ 0 h 56"/>
                <a:gd name="T10" fmla="*/ 0 w 534"/>
                <a:gd name="T11" fmla="*/ 28 h 56"/>
                <a:gd name="T12" fmla="*/ 28 w 534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4" h="56">
                  <a:moveTo>
                    <a:pt x="28" y="56"/>
                  </a:moveTo>
                  <a:cubicBezTo>
                    <a:pt x="506" y="56"/>
                    <a:pt x="506" y="56"/>
                    <a:pt x="506" y="56"/>
                  </a:cubicBezTo>
                  <a:cubicBezTo>
                    <a:pt x="522" y="56"/>
                    <a:pt x="534" y="44"/>
                    <a:pt x="534" y="28"/>
                  </a:cubicBezTo>
                  <a:cubicBezTo>
                    <a:pt x="534" y="13"/>
                    <a:pt x="522" y="0"/>
                    <a:pt x="50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6"/>
                    <a:pt x="28" y="56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îṩḷïḓè">
              <a:extLst>
                <a:ext uri="{FF2B5EF4-FFF2-40B4-BE49-F238E27FC236}">
                  <a16:creationId xmlns:a16="http://schemas.microsoft.com/office/drawing/2014/main" id="{7E68EEAF-8EBC-440D-90E0-4DB1A5D3FAC9}"/>
                </a:ext>
              </a:extLst>
            </p:cNvPr>
            <p:cNvSpPr/>
            <p:nvPr/>
          </p:nvSpPr>
          <p:spPr bwMode="auto">
            <a:xfrm>
              <a:off x="5858332" y="3507807"/>
              <a:ext cx="513745" cy="214870"/>
            </a:xfrm>
            <a:custGeom>
              <a:avLst/>
              <a:gdLst>
                <a:gd name="T0" fmla="*/ 848 w 848"/>
                <a:gd name="T1" fmla="*/ 336 h 336"/>
                <a:gd name="T2" fmla="*/ 0 w 848"/>
                <a:gd name="T3" fmla="*/ 336 h 336"/>
                <a:gd name="T4" fmla="*/ 95 w 848"/>
                <a:gd name="T5" fmla="*/ 0 h 336"/>
                <a:gd name="T6" fmla="*/ 753 w 848"/>
                <a:gd name="T7" fmla="*/ 0 h 336"/>
                <a:gd name="T8" fmla="*/ 848 w 848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8" h="336">
                  <a:moveTo>
                    <a:pt x="848" y="336"/>
                  </a:moveTo>
                  <a:lnTo>
                    <a:pt x="0" y="336"/>
                  </a:lnTo>
                  <a:lnTo>
                    <a:pt x="95" y="0"/>
                  </a:lnTo>
                  <a:lnTo>
                    <a:pt x="753" y="0"/>
                  </a:lnTo>
                  <a:lnTo>
                    <a:pt x="848" y="33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íšḷïḋè">
              <a:extLst>
                <a:ext uri="{FF2B5EF4-FFF2-40B4-BE49-F238E27FC236}">
                  <a16:creationId xmlns:a16="http://schemas.microsoft.com/office/drawing/2014/main" id="{BD93B1F2-AD87-4896-AF18-3423F8C589EB}"/>
                </a:ext>
              </a:extLst>
            </p:cNvPr>
            <p:cNvSpPr/>
            <p:nvPr/>
          </p:nvSpPr>
          <p:spPr bwMode="auto">
            <a:xfrm>
              <a:off x="5858332" y="3507807"/>
              <a:ext cx="513745" cy="214870"/>
            </a:xfrm>
            <a:custGeom>
              <a:avLst/>
              <a:gdLst>
                <a:gd name="T0" fmla="*/ 848 w 848"/>
                <a:gd name="T1" fmla="*/ 336 h 336"/>
                <a:gd name="T2" fmla="*/ 0 w 848"/>
                <a:gd name="T3" fmla="*/ 336 h 336"/>
                <a:gd name="T4" fmla="*/ 95 w 848"/>
                <a:gd name="T5" fmla="*/ 0 h 336"/>
                <a:gd name="T6" fmla="*/ 753 w 848"/>
                <a:gd name="T7" fmla="*/ 0 h 336"/>
                <a:gd name="T8" fmla="*/ 848 w 848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8" h="336">
                  <a:moveTo>
                    <a:pt x="848" y="336"/>
                  </a:moveTo>
                  <a:lnTo>
                    <a:pt x="0" y="336"/>
                  </a:lnTo>
                  <a:lnTo>
                    <a:pt x="95" y="0"/>
                  </a:lnTo>
                  <a:lnTo>
                    <a:pt x="753" y="0"/>
                  </a:lnTo>
                  <a:lnTo>
                    <a:pt x="848" y="3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š1ïḋé">
              <a:extLst>
                <a:ext uri="{FF2B5EF4-FFF2-40B4-BE49-F238E27FC236}">
                  <a16:creationId xmlns:a16="http://schemas.microsoft.com/office/drawing/2014/main" id="{28FCDDD5-AB29-4EAF-843B-E650D563D3A4}"/>
                </a:ext>
              </a:extLst>
            </p:cNvPr>
            <p:cNvSpPr/>
            <p:nvPr/>
          </p:nvSpPr>
          <p:spPr bwMode="auto">
            <a:xfrm>
              <a:off x="5848033" y="3496297"/>
              <a:ext cx="534343" cy="237252"/>
            </a:xfrm>
            <a:custGeom>
              <a:avLst/>
              <a:gdLst>
                <a:gd name="T0" fmla="*/ 865 w 882"/>
                <a:gd name="T1" fmla="*/ 354 h 371"/>
                <a:gd name="T2" fmla="*/ 865 w 882"/>
                <a:gd name="T3" fmla="*/ 336 h 371"/>
                <a:gd name="T4" fmla="*/ 40 w 882"/>
                <a:gd name="T5" fmla="*/ 336 h 371"/>
                <a:gd name="T6" fmla="*/ 125 w 882"/>
                <a:gd name="T7" fmla="*/ 36 h 371"/>
                <a:gd name="T8" fmla="*/ 757 w 882"/>
                <a:gd name="T9" fmla="*/ 36 h 371"/>
                <a:gd name="T10" fmla="*/ 848 w 882"/>
                <a:gd name="T11" fmla="*/ 358 h 371"/>
                <a:gd name="T12" fmla="*/ 865 w 882"/>
                <a:gd name="T13" fmla="*/ 354 h 371"/>
                <a:gd name="T14" fmla="*/ 865 w 882"/>
                <a:gd name="T15" fmla="*/ 336 h 371"/>
                <a:gd name="T16" fmla="*/ 865 w 882"/>
                <a:gd name="T17" fmla="*/ 354 h 371"/>
                <a:gd name="T18" fmla="*/ 882 w 882"/>
                <a:gd name="T19" fmla="*/ 349 h 371"/>
                <a:gd name="T20" fmla="*/ 787 w 882"/>
                <a:gd name="T21" fmla="*/ 13 h 371"/>
                <a:gd name="T22" fmla="*/ 770 w 882"/>
                <a:gd name="T23" fmla="*/ 0 h 371"/>
                <a:gd name="T24" fmla="*/ 112 w 882"/>
                <a:gd name="T25" fmla="*/ 0 h 371"/>
                <a:gd name="T26" fmla="*/ 95 w 882"/>
                <a:gd name="T27" fmla="*/ 13 h 371"/>
                <a:gd name="T28" fmla="*/ 0 w 882"/>
                <a:gd name="T29" fmla="*/ 349 h 371"/>
                <a:gd name="T30" fmla="*/ 17 w 882"/>
                <a:gd name="T31" fmla="*/ 371 h 371"/>
                <a:gd name="T32" fmla="*/ 865 w 882"/>
                <a:gd name="T33" fmla="*/ 371 h 371"/>
                <a:gd name="T34" fmla="*/ 882 w 882"/>
                <a:gd name="T35" fmla="*/ 349 h 371"/>
                <a:gd name="T36" fmla="*/ 865 w 882"/>
                <a:gd name="T37" fmla="*/ 35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2" h="371">
                  <a:moveTo>
                    <a:pt x="865" y="354"/>
                  </a:moveTo>
                  <a:lnTo>
                    <a:pt x="865" y="336"/>
                  </a:lnTo>
                  <a:lnTo>
                    <a:pt x="40" y="336"/>
                  </a:lnTo>
                  <a:lnTo>
                    <a:pt x="125" y="36"/>
                  </a:lnTo>
                  <a:lnTo>
                    <a:pt x="757" y="36"/>
                  </a:lnTo>
                  <a:lnTo>
                    <a:pt x="848" y="358"/>
                  </a:lnTo>
                  <a:lnTo>
                    <a:pt x="865" y="354"/>
                  </a:lnTo>
                  <a:lnTo>
                    <a:pt x="865" y="336"/>
                  </a:lnTo>
                  <a:lnTo>
                    <a:pt x="865" y="354"/>
                  </a:lnTo>
                  <a:lnTo>
                    <a:pt x="882" y="349"/>
                  </a:lnTo>
                  <a:lnTo>
                    <a:pt x="787" y="13"/>
                  </a:lnTo>
                  <a:lnTo>
                    <a:pt x="770" y="0"/>
                  </a:lnTo>
                  <a:lnTo>
                    <a:pt x="112" y="0"/>
                  </a:lnTo>
                  <a:lnTo>
                    <a:pt x="95" y="13"/>
                  </a:lnTo>
                  <a:lnTo>
                    <a:pt x="0" y="349"/>
                  </a:lnTo>
                  <a:lnTo>
                    <a:pt x="17" y="371"/>
                  </a:lnTo>
                  <a:lnTo>
                    <a:pt x="865" y="371"/>
                  </a:lnTo>
                  <a:lnTo>
                    <a:pt x="882" y="349"/>
                  </a:lnTo>
                  <a:lnTo>
                    <a:pt x="865" y="354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îSľiďè">
              <a:extLst>
                <a:ext uri="{FF2B5EF4-FFF2-40B4-BE49-F238E27FC236}">
                  <a16:creationId xmlns:a16="http://schemas.microsoft.com/office/drawing/2014/main" id="{24A2A489-9468-41D7-814E-B2BBBC2871E3}"/>
                </a:ext>
              </a:extLst>
            </p:cNvPr>
            <p:cNvSpPr/>
            <p:nvPr/>
          </p:nvSpPr>
          <p:spPr bwMode="auto">
            <a:xfrm>
              <a:off x="5848033" y="3496297"/>
              <a:ext cx="534343" cy="237252"/>
            </a:xfrm>
            <a:custGeom>
              <a:avLst/>
              <a:gdLst>
                <a:gd name="T0" fmla="*/ 865 w 882"/>
                <a:gd name="T1" fmla="*/ 354 h 371"/>
                <a:gd name="T2" fmla="*/ 865 w 882"/>
                <a:gd name="T3" fmla="*/ 336 h 371"/>
                <a:gd name="T4" fmla="*/ 40 w 882"/>
                <a:gd name="T5" fmla="*/ 336 h 371"/>
                <a:gd name="T6" fmla="*/ 125 w 882"/>
                <a:gd name="T7" fmla="*/ 36 h 371"/>
                <a:gd name="T8" fmla="*/ 757 w 882"/>
                <a:gd name="T9" fmla="*/ 36 h 371"/>
                <a:gd name="T10" fmla="*/ 848 w 882"/>
                <a:gd name="T11" fmla="*/ 358 h 371"/>
                <a:gd name="T12" fmla="*/ 865 w 882"/>
                <a:gd name="T13" fmla="*/ 354 h 371"/>
                <a:gd name="T14" fmla="*/ 865 w 882"/>
                <a:gd name="T15" fmla="*/ 336 h 371"/>
                <a:gd name="T16" fmla="*/ 865 w 882"/>
                <a:gd name="T17" fmla="*/ 354 h 371"/>
                <a:gd name="T18" fmla="*/ 882 w 882"/>
                <a:gd name="T19" fmla="*/ 349 h 371"/>
                <a:gd name="T20" fmla="*/ 787 w 882"/>
                <a:gd name="T21" fmla="*/ 13 h 371"/>
                <a:gd name="T22" fmla="*/ 770 w 882"/>
                <a:gd name="T23" fmla="*/ 0 h 371"/>
                <a:gd name="T24" fmla="*/ 112 w 882"/>
                <a:gd name="T25" fmla="*/ 0 h 371"/>
                <a:gd name="T26" fmla="*/ 95 w 882"/>
                <a:gd name="T27" fmla="*/ 13 h 371"/>
                <a:gd name="T28" fmla="*/ 0 w 882"/>
                <a:gd name="T29" fmla="*/ 349 h 371"/>
                <a:gd name="T30" fmla="*/ 17 w 882"/>
                <a:gd name="T31" fmla="*/ 371 h 371"/>
                <a:gd name="T32" fmla="*/ 865 w 882"/>
                <a:gd name="T33" fmla="*/ 371 h 371"/>
                <a:gd name="T34" fmla="*/ 882 w 882"/>
                <a:gd name="T35" fmla="*/ 349 h 371"/>
                <a:gd name="T36" fmla="*/ 865 w 882"/>
                <a:gd name="T37" fmla="*/ 35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2" h="371">
                  <a:moveTo>
                    <a:pt x="865" y="354"/>
                  </a:moveTo>
                  <a:lnTo>
                    <a:pt x="865" y="336"/>
                  </a:lnTo>
                  <a:lnTo>
                    <a:pt x="40" y="336"/>
                  </a:lnTo>
                  <a:lnTo>
                    <a:pt x="125" y="36"/>
                  </a:lnTo>
                  <a:lnTo>
                    <a:pt x="757" y="36"/>
                  </a:lnTo>
                  <a:lnTo>
                    <a:pt x="848" y="358"/>
                  </a:lnTo>
                  <a:lnTo>
                    <a:pt x="865" y="354"/>
                  </a:lnTo>
                  <a:lnTo>
                    <a:pt x="865" y="336"/>
                  </a:lnTo>
                  <a:lnTo>
                    <a:pt x="865" y="354"/>
                  </a:lnTo>
                  <a:lnTo>
                    <a:pt x="882" y="349"/>
                  </a:lnTo>
                  <a:lnTo>
                    <a:pt x="787" y="13"/>
                  </a:lnTo>
                  <a:lnTo>
                    <a:pt x="770" y="0"/>
                  </a:lnTo>
                  <a:lnTo>
                    <a:pt x="112" y="0"/>
                  </a:lnTo>
                  <a:lnTo>
                    <a:pt x="95" y="13"/>
                  </a:lnTo>
                  <a:lnTo>
                    <a:pt x="0" y="349"/>
                  </a:lnTo>
                  <a:lnTo>
                    <a:pt x="17" y="371"/>
                  </a:lnTo>
                  <a:lnTo>
                    <a:pt x="865" y="371"/>
                  </a:lnTo>
                  <a:lnTo>
                    <a:pt x="882" y="349"/>
                  </a:lnTo>
                  <a:lnTo>
                    <a:pt x="865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ḻïḑé">
              <a:extLst>
                <a:ext uri="{FF2B5EF4-FFF2-40B4-BE49-F238E27FC236}">
                  <a16:creationId xmlns:a16="http://schemas.microsoft.com/office/drawing/2014/main" id="{9A781916-65C2-49C1-A949-5773F378A3A1}"/>
                </a:ext>
              </a:extLst>
            </p:cNvPr>
            <p:cNvSpPr/>
            <p:nvPr/>
          </p:nvSpPr>
          <p:spPr bwMode="auto">
            <a:xfrm>
              <a:off x="5900135" y="3519318"/>
              <a:ext cx="431352" cy="95284"/>
            </a:xfrm>
            <a:custGeom>
              <a:avLst/>
              <a:gdLst>
                <a:gd name="T0" fmla="*/ 1063 w 1129"/>
                <a:gd name="T1" fmla="*/ 0 h 236"/>
                <a:gd name="T2" fmla="*/ 62 w 1129"/>
                <a:gd name="T3" fmla="*/ 0 h 236"/>
                <a:gd name="T4" fmla="*/ 0 w 1129"/>
                <a:gd name="T5" fmla="*/ 220 h 236"/>
                <a:gd name="T6" fmla="*/ 531 w 1129"/>
                <a:gd name="T7" fmla="*/ 217 h 236"/>
                <a:gd name="T8" fmla="*/ 1129 w 1129"/>
                <a:gd name="T9" fmla="*/ 236 h 236"/>
                <a:gd name="T10" fmla="*/ 1063 w 1129"/>
                <a:gd name="T1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9" h="236">
                  <a:moveTo>
                    <a:pt x="1063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83" y="220"/>
                    <a:pt x="358" y="217"/>
                    <a:pt x="531" y="217"/>
                  </a:cubicBezTo>
                  <a:cubicBezTo>
                    <a:pt x="729" y="217"/>
                    <a:pt x="925" y="221"/>
                    <a:pt x="1129" y="236"/>
                  </a:cubicBezTo>
                  <a:cubicBezTo>
                    <a:pt x="1063" y="0"/>
                    <a:pt x="1063" y="0"/>
                    <a:pt x="1063" y="0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ṡļïḑè">
              <a:extLst>
                <a:ext uri="{FF2B5EF4-FFF2-40B4-BE49-F238E27FC236}">
                  <a16:creationId xmlns:a16="http://schemas.microsoft.com/office/drawing/2014/main" id="{4A7D48C6-E6FF-4A1C-8FB2-DB5FC99211CF}"/>
                </a:ext>
              </a:extLst>
            </p:cNvPr>
            <p:cNvSpPr/>
            <p:nvPr/>
          </p:nvSpPr>
          <p:spPr bwMode="auto">
            <a:xfrm>
              <a:off x="5888623" y="3507807"/>
              <a:ext cx="454373" cy="107435"/>
            </a:xfrm>
            <a:custGeom>
              <a:avLst/>
              <a:gdLst>
                <a:gd name="T0" fmla="*/ 1114 w 1189"/>
                <a:gd name="T1" fmla="*/ 0 h 266"/>
                <a:gd name="T2" fmla="*/ 71 w 1189"/>
                <a:gd name="T3" fmla="*/ 0 h 266"/>
                <a:gd name="T4" fmla="*/ 0 w 1189"/>
                <a:gd name="T5" fmla="*/ 249 h 266"/>
                <a:gd name="T6" fmla="*/ 30 w 1189"/>
                <a:gd name="T7" fmla="*/ 248 h 266"/>
                <a:gd name="T8" fmla="*/ 92 w 1189"/>
                <a:gd name="T9" fmla="*/ 28 h 266"/>
                <a:gd name="T10" fmla="*/ 1093 w 1189"/>
                <a:gd name="T11" fmla="*/ 28 h 266"/>
                <a:gd name="T12" fmla="*/ 1159 w 1189"/>
                <a:gd name="T13" fmla="*/ 264 h 266"/>
                <a:gd name="T14" fmla="*/ 1189 w 1189"/>
                <a:gd name="T15" fmla="*/ 266 h 266"/>
                <a:gd name="T16" fmla="*/ 1114 w 1189"/>
                <a:gd name="T1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9" h="266">
                  <a:moveTo>
                    <a:pt x="1114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0" y="249"/>
                    <a:pt x="20" y="249"/>
                    <a:pt x="30" y="24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93" y="28"/>
                    <a:pt x="1093" y="28"/>
                    <a:pt x="1093" y="28"/>
                  </a:cubicBezTo>
                  <a:cubicBezTo>
                    <a:pt x="1159" y="264"/>
                    <a:pt x="1159" y="264"/>
                    <a:pt x="1159" y="264"/>
                  </a:cubicBezTo>
                  <a:cubicBezTo>
                    <a:pt x="1169" y="264"/>
                    <a:pt x="1179" y="265"/>
                    <a:pt x="1189" y="266"/>
                  </a:cubicBezTo>
                  <a:cubicBezTo>
                    <a:pt x="1114" y="0"/>
                    <a:pt x="1114" y="0"/>
                    <a:pt x="1114" y="0"/>
                  </a:cubicBezTo>
                </a:path>
              </a:pathLst>
            </a:custGeom>
            <a:solidFill>
              <a:srgbClr val="66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śḻíḍe">
              <a:extLst>
                <a:ext uri="{FF2B5EF4-FFF2-40B4-BE49-F238E27FC236}">
                  <a16:creationId xmlns:a16="http://schemas.microsoft.com/office/drawing/2014/main" id="{C760017D-FF25-4B25-8B5E-D6F2787C0205}"/>
                </a:ext>
              </a:extLst>
            </p:cNvPr>
            <p:cNvSpPr/>
            <p:nvPr/>
          </p:nvSpPr>
          <p:spPr bwMode="auto">
            <a:xfrm>
              <a:off x="7495892" y="2746173"/>
              <a:ext cx="372587" cy="14516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ṧľïḋe">
              <a:extLst>
                <a:ext uri="{FF2B5EF4-FFF2-40B4-BE49-F238E27FC236}">
                  <a16:creationId xmlns:a16="http://schemas.microsoft.com/office/drawing/2014/main" id="{55BDD171-BF86-4FF7-B303-D27263BDFC45}"/>
                </a:ext>
              </a:extLst>
            </p:cNvPr>
            <p:cNvSpPr/>
            <p:nvPr/>
          </p:nvSpPr>
          <p:spPr bwMode="auto">
            <a:xfrm>
              <a:off x="7484988" y="2734663"/>
              <a:ext cx="394396" cy="167547"/>
            </a:xfrm>
            <a:custGeom>
              <a:avLst/>
              <a:gdLst>
                <a:gd name="T0" fmla="*/ 633 w 651"/>
                <a:gd name="T1" fmla="*/ 245 h 262"/>
                <a:gd name="T2" fmla="*/ 633 w 651"/>
                <a:gd name="T3" fmla="*/ 227 h 262"/>
                <a:gd name="T4" fmla="*/ 36 w 651"/>
                <a:gd name="T5" fmla="*/ 227 h 262"/>
                <a:gd name="T6" fmla="*/ 36 w 651"/>
                <a:gd name="T7" fmla="*/ 36 h 262"/>
                <a:gd name="T8" fmla="*/ 615 w 651"/>
                <a:gd name="T9" fmla="*/ 36 h 262"/>
                <a:gd name="T10" fmla="*/ 615 w 651"/>
                <a:gd name="T11" fmla="*/ 245 h 262"/>
                <a:gd name="T12" fmla="*/ 633 w 651"/>
                <a:gd name="T13" fmla="*/ 245 h 262"/>
                <a:gd name="T14" fmla="*/ 633 w 651"/>
                <a:gd name="T15" fmla="*/ 227 h 262"/>
                <a:gd name="T16" fmla="*/ 633 w 651"/>
                <a:gd name="T17" fmla="*/ 245 h 262"/>
                <a:gd name="T18" fmla="*/ 651 w 651"/>
                <a:gd name="T19" fmla="*/ 245 h 262"/>
                <a:gd name="T20" fmla="*/ 651 w 651"/>
                <a:gd name="T21" fmla="*/ 18 h 262"/>
                <a:gd name="T22" fmla="*/ 633 w 651"/>
                <a:gd name="T23" fmla="*/ 0 h 262"/>
                <a:gd name="T24" fmla="*/ 18 w 651"/>
                <a:gd name="T25" fmla="*/ 0 h 262"/>
                <a:gd name="T26" fmla="*/ 0 w 651"/>
                <a:gd name="T27" fmla="*/ 18 h 262"/>
                <a:gd name="T28" fmla="*/ 0 w 651"/>
                <a:gd name="T29" fmla="*/ 245 h 262"/>
                <a:gd name="T30" fmla="*/ 18 w 651"/>
                <a:gd name="T31" fmla="*/ 262 h 262"/>
                <a:gd name="T32" fmla="*/ 633 w 651"/>
                <a:gd name="T33" fmla="*/ 262 h 262"/>
                <a:gd name="T34" fmla="*/ 651 w 651"/>
                <a:gd name="T35" fmla="*/ 245 h 262"/>
                <a:gd name="T36" fmla="*/ 633 w 651"/>
                <a:gd name="T37" fmla="*/ 24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1" h="262">
                  <a:moveTo>
                    <a:pt x="633" y="245"/>
                  </a:moveTo>
                  <a:lnTo>
                    <a:pt x="633" y="227"/>
                  </a:lnTo>
                  <a:lnTo>
                    <a:pt x="36" y="227"/>
                  </a:lnTo>
                  <a:lnTo>
                    <a:pt x="36" y="36"/>
                  </a:lnTo>
                  <a:lnTo>
                    <a:pt x="615" y="36"/>
                  </a:lnTo>
                  <a:lnTo>
                    <a:pt x="615" y="245"/>
                  </a:lnTo>
                  <a:lnTo>
                    <a:pt x="633" y="245"/>
                  </a:lnTo>
                  <a:lnTo>
                    <a:pt x="633" y="227"/>
                  </a:lnTo>
                  <a:lnTo>
                    <a:pt x="633" y="245"/>
                  </a:lnTo>
                  <a:lnTo>
                    <a:pt x="651" y="245"/>
                  </a:lnTo>
                  <a:lnTo>
                    <a:pt x="651" y="18"/>
                  </a:lnTo>
                  <a:lnTo>
                    <a:pt x="633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245"/>
                  </a:lnTo>
                  <a:lnTo>
                    <a:pt x="18" y="262"/>
                  </a:lnTo>
                  <a:lnTo>
                    <a:pt x="633" y="262"/>
                  </a:lnTo>
                  <a:lnTo>
                    <a:pt x="651" y="245"/>
                  </a:lnTo>
                  <a:lnTo>
                    <a:pt x="633" y="245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Sḷíḋe">
              <a:extLst>
                <a:ext uri="{FF2B5EF4-FFF2-40B4-BE49-F238E27FC236}">
                  <a16:creationId xmlns:a16="http://schemas.microsoft.com/office/drawing/2014/main" id="{46101225-9724-4090-B662-78DFA5C93734}"/>
                </a:ext>
              </a:extLst>
            </p:cNvPr>
            <p:cNvSpPr/>
            <p:nvPr/>
          </p:nvSpPr>
          <p:spPr bwMode="auto">
            <a:xfrm>
              <a:off x="4573969" y="2601009"/>
              <a:ext cx="372587" cy="14516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ṥļíḑé">
              <a:extLst>
                <a:ext uri="{FF2B5EF4-FFF2-40B4-BE49-F238E27FC236}">
                  <a16:creationId xmlns:a16="http://schemas.microsoft.com/office/drawing/2014/main" id="{68963AE4-0C08-4C88-8C45-76AFD5F85B57}"/>
                </a:ext>
              </a:extLst>
            </p:cNvPr>
            <p:cNvSpPr/>
            <p:nvPr/>
          </p:nvSpPr>
          <p:spPr bwMode="auto">
            <a:xfrm>
              <a:off x="4563064" y="2590137"/>
              <a:ext cx="393791" cy="167547"/>
            </a:xfrm>
            <a:custGeom>
              <a:avLst/>
              <a:gdLst>
                <a:gd name="T0" fmla="*/ 633 w 650"/>
                <a:gd name="T1" fmla="*/ 244 h 262"/>
                <a:gd name="T2" fmla="*/ 633 w 650"/>
                <a:gd name="T3" fmla="*/ 226 h 262"/>
                <a:gd name="T4" fmla="*/ 36 w 650"/>
                <a:gd name="T5" fmla="*/ 226 h 262"/>
                <a:gd name="T6" fmla="*/ 36 w 650"/>
                <a:gd name="T7" fmla="*/ 36 h 262"/>
                <a:gd name="T8" fmla="*/ 615 w 650"/>
                <a:gd name="T9" fmla="*/ 36 h 262"/>
                <a:gd name="T10" fmla="*/ 615 w 650"/>
                <a:gd name="T11" fmla="*/ 244 h 262"/>
                <a:gd name="T12" fmla="*/ 633 w 650"/>
                <a:gd name="T13" fmla="*/ 244 h 262"/>
                <a:gd name="T14" fmla="*/ 633 w 650"/>
                <a:gd name="T15" fmla="*/ 226 h 262"/>
                <a:gd name="T16" fmla="*/ 633 w 650"/>
                <a:gd name="T17" fmla="*/ 244 h 262"/>
                <a:gd name="T18" fmla="*/ 650 w 650"/>
                <a:gd name="T19" fmla="*/ 244 h 262"/>
                <a:gd name="T20" fmla="*/ 650 w 650"/>
                <a:gd name="T21" fmla="*/ 17 h 262"/>
                <a:gd name="T22" fmla="*/ 633 w 650"/>
                <a:gd name="T23" fmla="*/ 0 h 262"/>
                <a:gd name="T24" fmla="*/ 18 w 650"/>
                <a:gd name="T25" fmla="*/ 0 h 262"/>
                <a:gd name="T26" fmla="*/ 0 w 650"/>
                <a:gd name="T27" fmla="*/ 17 h 262"/>
                <a:gd name="T28" fmla="*/ 0 w 650"/>
                <a:gd name="T29" fmla="*/ 244 h 262"/>
                <a:gd name="T30" fmla="*/ 18 w 650"/>
                <a:gd name="T31" fmla="*/ 262 h 262"/>
                <a:gd name="T32" fmla="*/ 633 w 650"/>
                <a:gd name="T33" fmla="*/ 262 h 262"/>
                <a:gd name="T34" fmla="*/ 650 w 650"/>
                <a:gd name="T35" fmla="*/ 244 h 262"/>
                <a:gd name="T36" fmla="*/ 633 w 650"/>
                <a:gd name="T37" fmla="*/ 24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0" h="262">
                  <a:moveTo>
                    <a:pt x="633" y="244"/>
                  </a:moveTo>
                  <a:lnTo>
                    <a:pt x="633" y="226"/>
                  </a:lnTo>
                  <a:lnTo>
                    <a:pt x="36" y="226"/>
                  </a:lnTo>
                  <a:lnTo>
                    <a:pt x="36" y="36"/>
                  </a:lnTo>
                  <a:lnTo>
                    <a:pt x="615" y="36"/>
                  </a:lnTo>
                  <a:lnTo>
                    <a:pt x="615" y="244"/>
                  </a:lnTo>
                  <a:lnTo>
                    <a:pt x="633" y="244"/>
                  </a:lnTo>
                  <a:lnTo>
                    <a:pt x="633" y="226"/>
                  </a:lnTo>
                  <a:lnTo>
                    <a:pt x="633" y="244"/>
                  </a:lnTo>
                  <a:lnTo>
                    <a:pt x="650" y="244"/>
                  </a:lnTo>
                  <a:lnTo>
                    <a:pt x="650" y="17"/>
                  </a:lnTo>
                  <a:lnTo>
                    <a:pt x="633" y="0"/>
                  </a:lnTo>
                  <a:lnTo>
                    <a:pt x="18" y="0"/>
                  </a:lnTo>
                  <a:lnTo>
                    <a:pt x="0" y="17"/>
                  </a:lnTo>
                  <a:lnTo>
                    <a:pt x="0" y="244"/>
                  </a:lnTo>
                  <a:lnTo>
                    <a:pt x="18" y="262"/>
                  </a:lnTo>
                  <a:lnTo>
                    <a:pt x="633" y="262"/>
                  </a:lnTo>
                  <a:lnTo>
                    <a:pt x="650" y="244"/>
                  </a:lnTo>
                  <a:lnTo>
                    <a:pt x="633" y="244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íṩliďê">
              <a:extLst>
                <a:ext uri="{FF2B5EF4-FFF2-40B4-BE49-F238E27FC236}">
                  <a16:creationId xmlns:a16="http://schemas.microsoft.com/office/drawing/2014/main" id="{4963C740-D42C-4898-A2E0-BE2F7B4F6222}"/>
                </a:ext>
              </a:extLst>
            </p:cNvPr>
            <p:cNvSpPr/>
            <p:nvPr/>
          </p:nvSpPr>
          <p:spPr bwMode="auto">
            <a:xfrm>
              <a:off x="4416454" y="2746173"/>
              <a:ext cx="372587" cy="14516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śľîḓê">
              <a:extLst>
                <a:ext uri="{FF2B5EF4-FFF2-40B4-BE49-F238E27FC236}">
                  <a16:creationId xmlns:a16="http://schemas.microsoft.com/office/drawing/2014/main" id="{CAF26886-B438-4590-960C-4EAF0BEF0B14}"/>
                </a:ext>
              </a:extLst>
            </p:cNvPr>
            <p:cNvSpPr/>
            <p:nvPr/>
          </p:nvSpPr>
          <p:spPr bwMode="auto">
            <a:xfrm>
              <a:off x="4405549" y="2734663"/>
              <a:ext cx="393791" cy="167547"/>
            </a:xfrm>
            <a:custGeom>
              <a:avLst/>
              <a:gdLst>
                <a:gd name="T0" fmla="*/ 633 w 650"/>
                <a:gd name="T1" fmla="*/ 245 h 262"/>
                <a:gd name="T2" fmla="*/ 633 w 650"/>
                <a:gd name="T3" fmla="*/ 227 h 262"/>
                <a:gd name="T4" fmla="*/ 36 w 650"/>
                <a:gd name="T5" fmla="*/ 227 h 262"/>
                <a:gd name="T6" fmla="*/ 36 w 650"/>
                <a:gd name="T7" fmla="*/ 36 h 262"/>
                <a:gd name="T8" fmla="*/ 615 w 650"/>
                <a:gd name="T9" fmla="*/ 36 h 262"/>
                <a:gd name="T10" fmla="*/ 615 w 650"/>
                <a:gd name="T11" fmla="*/ 245 h 262"/>
                <a:gd name="T12" fmla="*/ 633 w 650"/>
                <a:gd name="T13" fmla="*/ 245 h 262"/>
                <a:gd name="T14" fmla="*/ 633 w 650"/>
                <a:gd name="T15" fmla="*/ 227 h 262"/>
                <a:gd name="T16" fmla="*/ 633 w 650"/>
                <a:gd name="T17" fmla="*/ 245 h 262"/>
                <a:gd name="T18" fmla="*/ 650 w 650"/>
                <a:gd name="T19" fmla="*/ 245 h 262"/>
                <a:gd name="T20" fmla="*/ 650 w 650"/>
                <a:gd name="T21" fmla="*/ 18 h 262"/>
                <a:gd name="T22" fmla="*/ 633 w 650"/>
                <a:gd name="T23" fmla="*/ 0 h 262"/>
                <a:gd name="T24" fmla="*/ 18 w 650"/>
                <a:gd name="T25" fmla="*/ 0 h 262"/>
                <a:gd name="T26" fmla="*/ 0 w 650"/>
                <a:gd name="T27" fmla="*/ 18 h 262"/>
                <a:gd name="T28" fmla="*/ 0 w 650"/>
                <a:gd name="T29" fmla="*/ 245 h 262"/>
                <a:gd name="T30" fmla="*/ 18 w 650"/>
                <a:gd name="T31" fmla="*/ 262 h 262"/>
                <a:gd name="T32" fmla="*/ 633 w 650"/>
                <a:gd name="T33" fmla="*/ 262 h 262"/>
                <a:gd name="T34" fmla="*/ 650 w 650"/>
                <a:gd name="T35" fmla="*/ 245 h 262"/>
                <a:gd name="T36" fmla="*/ 633 w 650"/>
                <a:gd name="T37" fmla="*/ 24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0" h="262">
                  <a:moveTo>
                    <a:pt x="633" y="245"/>
                  </a:moveTo>
                  <a:lnTo>
                    <a:pt x="633" y="227"/>
                  </a:lnTo>
                  <a:lnTo>
                    <a:pt x="36" y="227"/>
                  </a:lnTo>
                  <a:lnTo>
                    <a:pt x="36" y="36"/>
                  </a:lnTo>
                  <a:lnTo>
                    <a:pt x="615" y="36"/>
                  </a:lnTo>
                  <a:lnTo>
                    <a:pt x="615" y="245"/>
                  </a:lnTo>
                  <a:lnTo>
                    <a:pt x="633" y="245"/>
                  </a:lnTo>
                  <a:lnTo>
                    <a:pt x="633" y="227"/>
                  </a:lnTo>
                  <a:lnTo>
                    <a:pt x="633" y="245"/>
                  </a:lnTo>
                  <a:lnTo>
                    <a:pt x="650" y="245"/>
                  </a:lnTo>
                  <a:lnTo>
                    <a:pt x="650" y="18"/>
                  </a:lnTo>
                  <a:lnTo>
                    <a:pt x="633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245"/>
                  </a:lnTo>
                  <a:lnTo>
                    <a:pt x="18" y="262"/>
                  </a:lnTo>
                  <a:lnTo>
                    <a:pt x="633" y="262"/>
                  </a:lnTo>
                  <a:lnTo>
                    <a:pt x="650" y="245"/>
                  </a:lnTo>
                  <a:lnTo>
                    <a:pt x="633" y="245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$ļíḑe">
              <a:extLst>
                <a:ext uri="{FF2B5EF4-FFF2-40B4-BE49-F238E27FC236}">
                  <a16:creationId xmlns:a16="http://schemas.microsoft.com/office/drawing/2014/main" id="{8B6EE1D0-87C0-4B5C-B121-3D8F28451892}"/>
                </a:ext>
              </a:extLst>
            </p:cNvPr>
            <p:cNvSpPr/>
            <p:nvPr/>
          </p:nvSpPr>
          <p:spPr bwMode="auto">
            <a:xfrm>
              <a:off x="7102103" y="2333062"/>
              <a:ext cx="18174" cy="450203"/>
            </a:xfrm>
            <a:custGeom>
              <a:avLst/>
              <a:gdLst>
                <a:gd name="T0" fmla="*/ 0 w 48"/>
                <a:gd name="T1" fmla="*/ 998 h 1116"/>
                <a:gd name="T2" fmla="*/ 0 w 48"/>
                <a:gd name="T3" fmla="*/ 1100 h 1116"/>
                <a:gd name="T4" fmla="*/ 29 w 48"/>
                <a:gd name="T5" fmla="*/ 1116 h 1116"/>
                <a:gd name="T6" fmla="*/ 48 w 48"/>
                <a:gd name="T7" fmla="*/ 1072 h 1116"/>
                <a:gd name="T8" fmla="*/ 48 w 48"/>
                <a:gd name="T9" fmla="*/ 1023 h 1116"/>
                <a:gd name="T10" fmla="*/ 0 w 48"/>
                <a:gd name="T11" fmla="*/ 998 h 1116"/>
                <a:gd name="T12" fmla="*/ 0 w 48"/>
                <a:gd name="T13" fmla="*/ 0 h 1116"/>
                <a:gd name="T14" fmla="*/ 0 w 48"/>
                <a:gd name="T15" fmla="*/ 122 h 1116"/>
                <a:gd name="T16" fmla="*/ 48 w 48"/>
                <a:gd name="T17" fmla="*/ 74 h 1116"/>
                <a:gd name="T18" fmla="*/ 48 w 48"/>
                <a:gd name="T19" fmla="*/ 25 h 1116"/>
                <a:gd name="T20" fmla="*/ 0 w 48"/>
                <a:gd name="T21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1116">
                  <a:moveTo>
                    <a:pt x="0" y="998"/>
                  </a:moveTo>
                  <a:cubicBezTo>
                    <a:pt x="0" y="1100"/>
                    <a:pt x="0" y="1100"/>
                    <a:pt x="0" y="1100"/>
                  </a:cubicBezTo>
                  <a:cubicBezTo>
                    <a:pt x="29" y="1116"/>
                    <a:pt x="29" y="1116"/>
                    <a:pt x="29" y="1116"/>
                  </a:cubicBezTo>
                  <a:cubicBezTo>
                    <a:pt x="37" y="1102"/>
                    <a:pt x="42" y="1087"/>
                    <a:pt x="48" y="1072"/>
                  </a:cubicBezTo>
                  <a:cubicBezTo>
                    <a:pt x="48" y="1023"/>
                    <a:pt x="48" y="1023"/>
                    <a:pt x="48" y="1023"/>
                  </a:cubicBezTo>
                  <a:cubicBezTo>
                    <a:pt x="0" y="998"/>
                    <a:pt x="0" y="998"/>
                    <a:pt x="0" y="998"/>
                  </a:cubicBezTo>
                  <a:moveTo>
                    <a:pt x="0" y="0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16" y="105"/>
                    <a:pt x="32" y="89"/>
                    <a:pt x="48" y="7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śḷïďé">
              <a:extLst>
                <a:ext uri="{FF2B5EF4-FFF2-40B4-BE49-F238E27FC236}">
                  <a16:creationId xmlns:a16="http://schemas.microsoft.com/office/drawing/2014/main" id="{EE4A3CD1-2152-47A5-BB75-093F7A4CEE69}"/>
                </a:ext>
              </a:extLst>
            </p:cNvPr>
            <p:cNvSpPr/>
            <p:nvPr/>
          </p:nvSpPr>
          <p:spPr bwMode="auto">
            <a:xfrm>
              <a:off x="6794946" y="2320911"/>
              <a:ext cx="285347" cy="468108"/>
            </a:xfrm>
            <a:custGeom>
              <a:avLst/>
              <a:gdLst>
                <a:gd name="T0" fmla="*/ 744 w 746"/>
                <a:gd name="T1" fmla="*/ 0 h 1160"/>
                <a:gd name="T2" fmla="*/ 218 w 746"/>
                <a:gd name="T3" fmla="*/ 515 h 1160"/>
                <a:gd name="T4" fmla="*/ 218 w 746"/>
                <a:gd name="T5" fmla="*/ 515 h 1160"/>
                <a:gd name="T6" fmla="*/ 0 w 746"/>
                <a:gd name="T7" fmla="*/ 697 h 1160"/>
                <a:gd name="T8" fmla="*/ 207 w 746"/>
                <a:gd name="T9" fmla="*/ 809 h 1160"/>
                <a:gd name="T10" fmla="*/ 177 w 746"/>
                <a:gd name="T11" fmla="*/ 922 h 1160"/>
                <a:gd name="T12" fmla="*/ 416 w 746"/>
                <a:gd name="T13" fmla="*/ 1160 h 1160"/>
                <a:gd name="T14" fmla="*/ 625 w 746"/>
                <a:gd name="T15" fmla="*/ 1035 h 1160"/>
                <a:gd name="T16" fmla="*/ 746 w 746"/>
                <a:gd name="T17" fmla="*/ 1100 h 1160"/>
                <a:gd name="T18" fmla="*/ 746 w 746"/>
                <a:gd name="T19" fmla="*/ 997 h 1160"/>
                <a:gd name="T20" fmla="*/ 236 w 746"/>
                <a:gd name="T21" fmla="*/ 722 h 1160"/>
                <a:gd name="T22" fmla="*/ 250 w 746"/>
                <a:gd name="T23" fmla="*/ 697 h 1160"/>
                <a:gd name="T24" fmla="*/ 236 w 746"/>
                <a:gd name="T25" fmla="*/ 722 h 1160"/>
                <a:gd name="T26" fmla="*/ 212 w 746"/>
                <a:gd name="T27" fmla="*/ 709 h 1160"/>
                <a:gd name="T28" fmla="*/ 225 w 746"/>
                <a:gd name="T29" fmla="*/ 684 h 1160"/>
                <a:gd name="T30" fmla="*/ 391 w 746"/>
                <a:gd name="T31" fmla="*/ 518 h 1160"/>
                <a:gd name="T32" fmla="*/ 456 w 746"/>
                <a:gd name="T33" fmla="*/ 489 h 1160"/>
                <a:gd name="T34" fmla="*/ 465 w 746"/>
                <a:gd name="T35" fmla="*/ 482 h 1160"/>
                <a:gd name="T36" fmla="*/ 498 w 746"/>
                <a:gd name="T37" fmla="*/ 451 h 1160"/>
                <a:gd name="T38" fmla="*/ 606 w 746"/>
                <a:gd name="T39" fmla="*/ 347 h 1160"/>
                <a:gd name="T40" fmla="*/ 746 w 746"/>
                <a:gd name="T41" fmla="*/ 208 h 1160"/>
                <a:gd name="T42" fmla="*/ 746 w 746"/>
                <a:gd name="T43" fmla="*/ 1 h 1160"/>
                <a:gd name="T44" fmla="*/ 744 w 746"/>
                <a:gd name="T45" fmla="*/ 0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6" h="1160">
                  <a:moveTo>
                    <a:pt x="744" y="0"/>
                  </a:moveTo>
                  <a:cubicBezTo>
                    <a:pt x="744" y="0"/>
                    <a:pt x="237" y="511"/>
                    <a:pt x="218" y="515"/>
                  </a:cubicBezTo>
                  <a:cubicBezTo>
                    <a:pt x="218" y="515"/>
                    <a:pt x="218" y="515"/>
                    <a:pt x="218" y="515"/>
                  </a:cubicBezTo>
                  <a:cubicBezTo>
                    <a:pt x="126" y="547"/>
                    <a:pt x="47" y="609"/>
                    <a:pt x="0" y="697"/>
                  </a:cubicBezTo>
                  <a:cubicBezTo>
                    <a:pt x="207" y="809"/>
                    <a:pt x="207" y="809"/>
                    <a:pt x="207" y="809"/>
                  </a:cubicBezTo>
                  <a:cubicBezTo>
                    <a:pt x="189" y="843"/>
                    <a:pt x="177" y="881"/>
                    <a:pt x="177" y="922"/>
                  </a:cubicBezTo>
                  <a:cubicBezTo>
                    <a:pt x="177" y="1054"/>
                    <a:pt x="284" y="1160"/>
                    <a:pt x="416" y="1160"/>
                  </a:cubicBezTo>
                  <a:cubicBezTo>
                    <a:pt x="507" y="1160"/>
                    <a:pt x="585" y="1109"/>
                    <a:pt x="625" y="1035"/>
                  </a:cubicBezTo>
                  <a:cubicBezTo>
                    <a:pt x="746" y="1100"/>
                    <a:pt x="746" y="1100"/>
                    <a:pt x="746" y="1100"/>
                  </a:cubicBezTo>
                  <a:cubicBezTo>
                    <a:pt x="746" y="997"/>
                    <a:pt x="746" y="997"/>
                    <a:pt x="746" y="997"/>
                  </a:cubicBezTo>
                  <a:cubicBezTo>
                    <a:pt x="236" y="722"/>
                    <a:pt x="236" y="722"/>
                    <a:pt x="236" y="722"/>
                  </a:cubicBezTo>
                  <a:cubicBezTo>
                    <a:pt x="250" y="697"/>
                    <a:pt x="250" y="697"/>
                    <a:pt x="250" y="697"/>
                  </a:cubicBezTo>
                  <a:cubicBezTo>
                    <a:pt x="236" y="722"/>
                    <a:pt x="236" y="722"/>
                    <a:pt x="236" y="722"/>
                  </a:cubicBezTo>
                  <a:cubicBezTo>
                    <a:pt x="212" y="709"/>
                    <a:pt x="212" y="709"/>
                    <a:pt x="212" y="709"/>
                  </a:cubicBezTo>
                  <a:cubicBezTo>
                    <a:pt x="225" y="684"/>
                    <a:pt x="225" y="684"/>
                    <a:pt x="225" y="684"/>
                  </a:cubicBezTo>
                  <a:cubicBezTo>
                    <a:pt x="264" y="612"/>
                    <a:pt x="322" y="556"/>
                    <a:pt x="391" y="518"/>
                  </a:cubicBezTo>
                  <a:cubicBezTo>
                    <a:pt x="412" y="507"/>
                    <a:pt x="433" y="497"/>
                    <a:pt x="456" y="489"/>
                  </a:cubicBezTo>
                  <a:cubicBezTo>
                    <a:pt x="458" y="488"/>
                    <a:pt x="461" y="485"/>
                    <a:pt x="465" y="482"/>
                  </a:cubicBezTo>
                  <a:cubicBezTo>
                    <a:pt x="473" y="474"/>
                    <a:pt x="484" y="464"/>
                    <a:pt x="498" y="451"/>
                  </a:cubicBezTo>
                  <a:cubicBezTo>
                    <a:pt x="526" y="425"/>
                    <a:pt x="564" y="388"/>
                    <a:pt x="606" y="347"/>
                  </a:cubicBezTo>
                  <a:cubicBezTo>
                    <a:pt x="650" y="303"/>
                    <a:pt x="699" y="255"/>
                    <a:pt x="746" y="208"/>
                  </a:cubicBezTo>
                  <a:cubicBezTo>
                    <a:pt x="746" y="1"/>
                    <a:pt x="746" y="1"/>
                    <a:pt x="746" y="1"/>
                  </a:cubicBezTo>
                  <a:cubicBezTo>
                    <a:pt x="744" y="0"/>
                    <a:pt x="744" y="0"/>
                    <a:pt x="744" y="0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ïṩ1îdê">
              <a:extLst>
                <a:ext uri="{FF2B5EF4-FFF2-40B4-BE49-F238E27FC236}">
                  <a16:creationId xmlns:a16="http://schemas.microsoft.com/office/drawing/2014/main" id="{C81EF062-84EE-41ED-BACB-78F7E3382318}"/>
                </a:ext>
              </a:extLst>
            </p:cNvPr>
            <p:cNvSpPr/>
            <p:nvPr/>
          </p:nvSpPr>
          <p:spPr bwMode="auto">
            <a:xfrm>
              <a:off x="7080292" y="2321551"/>
              <a:ext cx="21809" cy="455319"/>
            </a:xfrm>
            <a:custGeom>
              <a:avLst/>
              <a:gdLst>
                <a:gd name="T0" fmla="*/ 0 w 57"/>
                <a:gd name="T1" fmla="*/ 996 h 1129"/>
                <a:gd name="T2" fmla="*/ 0 w 57"/>
                <a:gd name="T3" fmla="*/ 1099 h 1129"/>
                <a:gd name="T4" fmla="*/ 57 w 57"/>
                <a:gd name="T5" fmla="*/ 1129 h 1129"/>
                <a:gd name="T6" fmla="*/ 57 w 57"/>
                <a:gd name="T7" fmla="*/ 1027 h 1129"/>
                <a:gd name="T8" fmla="*/ 0 w 57"/>
                <a:gd name="T9" fmla="*/ 996 h 1129"/>
                <a:gd name="T10" fmla="*/ 0 w 57"/>
                <a:gd name="T11" fmla="*/ 0 h 1129"/>
                <a:gd name="T12" fmla="*/ 0 w 57"/>
                <a:gd name="T13" fmla="*/ 207 h 1129"/>
                <a:gd name="T14" fmla="*/ 57 w 57"/>
                <a:gd name="T15" fmla="*/ 151 h 1129"/>
                <a:gd name="T16" fmla="*/ 57 w 57"/>
                <a:gd name="T17" fmla="*/ 29 h 1129"/>
                <a:gd name="T18" fmla="*/ 0 w 57"/>
                <a:gd name="T19" fmla="*/ 0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1129">
                  <a:moveTo>
                    <a:pt x="0" y="996"/>
                  </a:moveTo>
                  <a:cubicBezTo>
                    <a:pt x="0" y="1099"/>
                    <a:pt x="0" y="1099"/>
                    <a:pt x="0" y="1099"/>
                  </a:cubicBezTo>
                  <a:cubicBezTo>
                    <a:pt x="57" y="1129"/>
                    <a:pt x="57" y="1129"/>
                    <a:pt x="57" y="1129"/>
                  </a:cubicBezTo>
                  <a:cubicBezTo>
                    <a:pt x="57" y="1027"/>
                    <a:pt x="57" y="1027"/>
                    <a:pt x="57" y="1027"/>
                  </a:cubicBezTo>
                  <a:cubicBezTo>
                    <a:pt x="0" y="996"/>
                    <a:pt x="0" y="996"/>
                    <a:pt x="0" y="996"/>
                  </a:cubicBezTo>
                  <a:moveTo>
                    <a:pt x="0" y="0"/>
                  </a:moveTo>
                  <a:cubicBezTo>
                    <a:pt x="0" y="207"/>
                    <a:pt x="0" y="207"/>
                    <a:pt x="0" y="207"/>
                  </a:cubicBezTo>
                  <a:cubicBezTo>
                    <a:pt x="20" y="188"/>
                    <a:pt x="38" y="169"/>
                    <a:pt x="57" y="15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6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ṧḷiďê">
              <a:extLst>
                <a:ext uri="{FF2B5EF4-FFF2-40B4-BE49-F238E27FC236}">
                  <a16:creationId xmlns:a16="http://schemas.microsoft.com/office/drawing/2014/main" id="{CC29AA9F-F6BC-4EE2-A2AC-D08537E4FFA1}"/>
                </a:ext>
              </a:extLst>
            </p:cNvPr>
            <p:cNvSpPr/>
            <p:nvPr/>
          </p:nvSpPr>
          <p:spPr bwMode="auto">
            <a:xfrm>
              <a:off x="7249319" y="3320436"/>
              <a:ext cx="102992" cy="74821"/>
            </a:xfrm>
            <a:prstGeom prst="rect">
              <a:avLst/>
            </a:pr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$ḷîde">
              <a:extLst>
                <a:ext uri="{FF2B5EF4-FFF2-40B4-BE49-F238E27FC236}">
                  <a16:creationId xmlns:a16="http://schemas.microsoft.com/office/drawing/2014/main" id="{EDF9D15F-B1F8-4A3C-97F6-46013114149C}"/>
                </a:ext>
              </a:extLst>
            </p:cNvPr>
            <p:cNvSpPr/>
            <p:nvPr/>
          </p:nvSpPr>
          <p:spPr bwMode="auto">
            <a:xfrm>
              <a:off x="7249319" y="3320436"/>
              <a:ext cx="102992" cy="74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ṡlïḍe">
              <a:extLst>
                <a:ext uri="{FF2B5EF4-FFF2-40B4-BE49-F238E27FC236}">
                  <a16:creationId xmlns:a16="http://schemas.microsoft.com/office/drawing/2014/main" id="{4AB592D0-66AC-4A97-8FB1-423A562E7A39}"/>
                </a:ext>
              </a:extLst>
            </p:cNvPr>
            <p:cNvSpPr/>
            <p:nvPr/>
          </p:nvSpPr>
          <p:spPr bwMode="auto">
            <a:xfrm>
              <a:off x="7146329" y="3320436"/>
              <a:ext cx="102992" cy="74821"/>
            </a:xfrm>
            <a:prstGeom prst="rect">
              <a:avLst/>
            </a:pr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ṩḻíḋè">
              <a:extLst>
                <a:ext uri="{FF2B5EF4-FFF2-40B4-BE49-F238E27FC236}">
                  <a16:creationId xmlns:a16="http://schemas.microsoft.com/office/drawing/2014/main" id="{2BA7F071-409D-49BC-B0A7-9DDA8E68F27D}"/>
                </a:ext>
              </a:extLst>
            </p:cNvPr>
            <p:cNvSpPr/>
            <p:nvPr/>
          </p:nvSpPr>
          <p:spPr bwMode="auto">
            <a:xfrm>
              <a:off x="7146329" y="3320436"/>
              <a:ext cx="102992" cy="74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ṣļîḍé">
              <a:extLst>
                <a:ext uri="{FF2B5EF4-FFF2-40B4-BE49-F238E27FC236}">
                  <a16:creationId xmlns:a16="http://schemas.microsoft.com/office/drawing/2014/main" id="{ECBA4D3F-A1E1-4ABC-A796-F2A6BBDCC35D}"/>
                </a:ext>
              </a:extLst>
            </p:cNvPr>
            <p:cNvSpPr/>
            <p:nvPr/>
          </p:nvSpPr>
          <p:spPr bwMode="auto">
            <a:xfrm>
              <a:off x="7135423" y="3185503"/>
              <a:ext cx="227793" cy="562752"/>
            </a:xfrm>
            <a:custGeom>
              <a:avLst/>
              <a:gdLst>
                <a:gd name="T0" fmla="*/ 358 w 376"/>
                <a:gd name="T1" fmla="*/ 862 h 880"/>
                <a:gd name="T2" fmla="*/ 358 w 376"/>
                <a:gd name="T3" fmla="*/ 844 h 880"/>
                <a:gd name="T4" fmla="*/ 36 w 376"/>
                <a:gd name="T5" fmla="*/ 844 h 880"/>
                <a:gd name="T6" fmla="*/ 36 w 376"/>
                <a:gd name="T7" fmla="*/ 36 h 880"/>
                <a:gd name="T8" fmla="*/ 188 w 376"/>
                <a:gd name="T9" fmla="*/ 36 h 880"/>
                <a:gd name="T10" fmla="*/ 340 w 376"/>
                <a:gd name="T11" fmla="*/ 36 h 880"/>
                <a:gd name="T12" fmla="*/ 340 w 376"/>
                <a:gd name="T13" fmla="*/ 862 h 880"/>
                <a:gd name="T14" fmla="*/ 358 w 376"/>
                <a:gd name="T15" fmla="*/ 862 h 880"/>
                <a:gd name="T16" fmla="*/ 358 w 376"/>
                <a:gd name="T17" fmla="*/ 844 h 880"/>
                <a:gd name="T18" fmla="*/ 358 w 376"/>
                <a:gd name="T19" fmla="*/ 862 h 880"/>
                <a:gd name="T20" fmla="*/ 376 w 376"/>
                <a:gd name="T21" fmla="*/ 862 h 880"/>
                <a:gd name="T22" fmla="*/ 376 w 376"/>
                <a:gd name="T23" fmla="*/ 0 h 880"/>
                <a:gd name="T24" fmla="*/ 188 w 376"/>
                <a:gd name="T25" fmla="*/ 0 h 880"/>
                <a:gd name="T26" fmla="*/ 0 w 376"/>
                <a:gd name="T27" fmla="*/ 0 h 880"/>
                <a:gd name="T28" fmla="*/ 0 w 376"/>
                <a:gd name="T29" fmla="*/ 880 h 880"/>
                <a:gd name="T30" fmla="*/ 376 w 376"/>
                <a:gd name="T31" fmla="*/ 880 h 880"/>
                <a:gd name="T32" fmla="*/ 376 w 376"/>
                <a:gd name="T33" fmla="*/ 862 h 880"/>
                <a:gd name="T34" fmla="*/ 358 w 376"/>
                <a:gd name="T35" fmla="*/ 862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880">
                  <a:moveTo>
                    <a:pt x="358" y="862"/>
                  </a:moveTo>
                  <a:lnTo>
                    <a:pt x="358" y="844"/>
                  </a:lnTo>
                  <a:lnTo>
                    <a:pt x="36" y="844"/>
                  </a:lnTo>
                  <a:lnTo>
                    <a:pt x="36" y="36"/>
                  </a:lnTo>
                  <a:lnTo>
                    <a:pt x="188" y="36"/>
                  </a:lnTo>
                  <a:lnTo>
                    <a:pt x="340" y="36"/>
                  </a:lnTo>
                  <a:lnTo>
                    <a:pt x="340" y="862"/>
                  </a:lnTo>
                  <a:lnTo>
                    <a:pt x="358" y="862"/>
                  </a:lnTo>
                  <a:lnTo>
                    <a:pt x="358" y="844"/>
                  </a:lnTo>
                  <a:lnTo>
                    <a:pt x="358" y="862"/>
                  </a:lnTo>
                  <a:lnTo>
                    <a:pt x="376" y="862"/>
                  </a:lnTo>
                  <a:lnTo>
                    <a:pt x="376" y="0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880"/>
                  </a:lnTo>
                  <a:lnTo>
                    <a:pt x="376" y="880"/>
                  </a:lnTo>
                  <a:lnTo>
                    <a:pt x="376" y="862"/>
                  </a:lnTo>
                  <a:lnTo>
                    <a:pt x="358" y="862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slíḑê">
              <a:extLst>
                <a:ext uri="{FF2B5EF4-FFF2-40B4-BE49-F238E27FC236}">
                  <a16:creationId xmlns:a16="http://schemas.microsoft.com/office/drawing/2014/main" id="{709589E2-BCB9-43DD-B817-D8FAA5DD7663}"/>
                </a:ext>
              </a:extLst>
            </p:cNvPr>
            <p:cNvSpPr/>
            <p:nvPr/>
          </p:nvSpPr>
          <p:spPr bwMode="auto">
            <a:xfrm>
              <a:off x="7238415" y="3185503"/>
              <a:ext cx="21809" cy="562752"/>
            </a:xfrm>
            <a:custGeom>
              <a:avLst/>
              <a:gdLst>
                <a:gd name="T0" fmla="*/ 57 w 57"/>
                <a:gd name="T1" fmla="*/ 1366 h 1395"/>
                <a:gd name="T2" fmla="*/ 57 w 57"/>
                <a:gd name="T3" fmla="*/ 28 h 1395"/>
                <a:gd name="T4" fmla="*/ 29 w 57"/>
                <a:gd name="T5" fmla="*/ 0 h 1395"/>
                <a:gd name="T6" fmla="*/ 0 w 57"/>
                <a:gd name="T7" fmla="*/ 28 h 1395"/>
                <a:gd name="T8" fmla="*/ 0 w 57"/>
                <a:gd name="T9" fmla="*/ 1366 h 1395"/>
                <a:gd name="T10" fmla="*/ 29 w 57"/>
                <a:gd name="T11" fmla="*/ 1395 h 1395"/>
                <a:gd name="T12" fmla="*/ 57 w 57"/>
                <a:gd name="T13" fmla="*/ 1366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395">
                  <a:moveTo>
                    <a:pt x="57" y="1366"/>
                  </a:moveTo>
                  <a:cubicBezTo>
                    <a:pt x="57" y="28"/>
                    <a:pt x="57" y="28"/>
                    <a:pt x="57" y="28"/>
                  </a:cubicBezTo>
                  <a:cubicBezTo>
                    <a:pt x="57" y="13"/>
                    <a:pt x="44" y="0"/>
                    <a:pt x="29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1366"/>
                    <a:pt x="0" y="1366"/>
                    <a:pt x="0" y="1366"/>
                  </a:cubicBezTo>
                  <a:cubicBezTo>
                    <a:pt x="0" y="1382"/>
                    <a:pt x="13" y="1395"/>
                    <a:pt x="29" y="1395"/>
                  </a:cubicBezTo>
                  <a:cubicBezTo>
                    <a:pt x="44" y="1395"/>
                    <a:pt x="57" y="1382"/>
                    <a:pt x="57" y="1366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íṧľîḍè">
              <a:extLst>
                <a:ext uri="{FF2B5EF4-FFF2-40B4-BE49-F238E27FC236}">
                  <a16:creationId xmlns:a16="http://schemas.microsoft.com/office/drawing/2014/main" id="{9CFF19AE-3FD7-4FD0-BBD3-9A68C7D0C9B1}"/>
                </a:ext>
              </a:extLst>
            </p:cNvPr>
            <p:cNvSpPr/>
            <p:nvPr/>
          </p:nvSpPr>
          <p:spPr bwMode="auto">
            <a:xfrm>
              <a:off x="7139058" y="3319157"/>
              <a:ext cx="117532" cy="14709"/>
            </a:xfrm>
            <a:custGeom>
              <a:avLst/>
              <a:gdLst>
                <a:gd name="T0" fmla="*/ 19 w 307"/>
                <a:gd name="T1" fmla="*/ 37 h 37"/>
                <a:gd name="T2" fmla="*/ 289 w 307"/>
                <a:gd name="T3" fmla="*/ 37 h 37"/>
                <a:gd name="T4" fmla="*/ 307 w 307"/>
                <a:gd name="T5" fmla="*/ 19 h 37"/>
                <a:gd name="T6" fmla="*/ 289 w 307"/>
                <a:gd name="T7" fmla="*/ 0 h 37"/>
                <a:gd name="T8" fmla="*/ 19 w 307"/>
                <a:gd name="T9" fmla="*/ 0 h 37"/>
                <a:gd name="T10" fmla="*/ 0 w 307"/>
                <a:gd name="T11" fmla="*/ 19 h 37"/>
                <a:gd name="T12" fmla="*/ 19 w 307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37">
                  <a:moveTo>
                    <a:pt x="19" y="37"/>
                  </a:moveTo>
                  <a:cubicBezTo>
                    <a:pt x="289" y="37"/>
                    <a:pt x="289" y="37"/>
                    <a:pt x="289" y="37"/>
                  </a:cubicBezTo>
                  <a:cubicBezTo>
                    <a:pt x="299" y="37"/>
                    <a:pt x="307" y="29"/>
                    <a:pt x="307" y="19"/>
                  </a:cubicBezTo>
                  <a:cubicBezTo>
                    <a:pt x="307" y="8"/>
                    <a:pt x="299" y="0"/>
                    <a:pt x="28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ś1ïďé">
              <a:extLst>
                <a:ext uri="{FF2B5EF4-FFF2-40B4-BE49-F238E27FC236}">
                  <a16:creationId xmlns:a16="http://schemas.microsoft.com/office/drawing/2014/main" id="{6936F895-30BA-4B7A-A95A-18622C619C60}"/>
                </a:ext>
              </a:extLst>
            </p:cNvPr>
            <p:cNvSpPr/>
            <p:nvPr/>
          </p:nvSpPr>
          <p:spPr bwMode="auto">
            <a:xfrm>
              <a:off x="7139058" y="3393978"/>
              <a:ext cx="117532" cy="14709"/>
            </a:xfrm>
            <a:custGeom>
              <a:avLst/>
              <a:gdLst>
                <a:gd name="T0" fmla="*/ 19 w 307"/>
                <a:gd name="T1" fmla="*/ 37 h 37"/>
                <a:gd name="T2" fmla="*/ 289 w 307"/>
                <a:gd name="T3" fmla="*/ 37 h 37"/>
                <a:gd name="T4" fmla="*/ 307 w 307"/>
                <a:gd name="T5" fmla="*/ 18 h 37"/>
                <a:gd name="T6" fmla="*/ 289 w 307"/>
                <a:gd name="T7" fmla="*/ 0 h 37"/>
                <a:gd name="T8" fmla="*/ 19 w 307"/>
                <a:gd name="T9" fmla="*/ 0 h 37"/>
                <a:gd name="T10" fmla="*/ 0 w 307"/>
                <a:gd name="T11" fmla="*/ 18 h 37"/>
                <a:gd name="T12" fmla="*/ 19 w 307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37">
                  <a:moveTo>
                    <a:pt x="19" y="37"/>
                  </a:moveTo>
                  <a:cubicBezTo>
                    <a:pt x="289" y="37"/>
                    <a:pt x="289" y="37"/>
                    <a:pt x="289" y="37"/>
                  </a:cubicBezTo>
                  <a:cubicBezTo>
                    <a:pt x="299" y="37"/>
                    <a:pt x="307" y="29"/>
                    <a:pt x="307" y="18"/>
                  </a:cubicBezTo>
                  <a:cubicBezTo>
                    <a:pt x="307" y="8"/>
                    <a:pt x="299" y="0"/>
                    <a:pt x="28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8" y="37"/>
                    <a:pt x="19" y="37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íSḻidé">
              <a:extLst>
                <a:ext uri="{FF2B5EF4-FFF2-40B4-BE49-F238E27FC236}">
                  <a16:creationId xmlns:a16="http://schemas.microsoft.com/office/drawing/2014/main" id="{7F291466-575B-41A0-B018-8DDA0D70CA2A}"/>
                </a:ext>
              </a:extLst>
            </p:cNvPr>
            <p:cNvSpPr/>
            <p:nvPr/>
          </p:nvSpPr>
          <p:spPr bwMode="auto">
            <a:xfrm>
              <a:off x="7175408" y="3443218"/>
              <a:ext cx="43015" cy="7673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iṩļídè">
              <a:extLst>
                <a:ext uri="{FF2B5EF4-FFF2-40B4-BE49-F238E27FC236}">
                  <a16:creationId xmlns:a16="http://schemas.microsoft.com/office/drawing/2014/main" id="{7AFDE7E5-EFAB-47FA-A419-E513871284FC}"/>
                </a:ext>
              </a:extLst>
            </p:cNvPr>
            <p:cNvSpPr/>
            <p:nvPr/>
          </p:nvSpPr>
          <p:spPr bwMode="auto">
            <a:xfrm>
              <a:off x="7175408" y="3443218"/>
              <a:ext cx="43015" cy="7673"/>
            </a:xfrm>
            <a:custGeom>
              <a:avLst/>
              <a:gdLst>
                <a:gd name="T0" fmla="*/ 0 w 71"/>
                <a:gd name="T1" fmla="*/ 12 h 12"/>
                <a:gd name="T2" fmla="*/ 71 w 71"/>
                <a:gd name="T3" fmla="*/ 12 h 12"/>
                <a:gd name="T4" fmla="*/ 71 w 71"/>
                <a:gd name="T5" fmla="*/ 0 h 12"/>
                <a:gd name="T6" fmla="*/ 0 w 7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12">
                  <a:moveTo>
                    <a:pt x="0" y="12"/>
                  </a:moveTo>
                  <a:lnTo>
                    <a:pt x="71" y="12"/>
                  </a:lnTo>
                  <a:lnTo>
                    <a:pt x="7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í$ḷídê">
              <a:extLst>
                <a:ext uri="{FF2B5EF4-FFF2-40B4-BE49-F238E27FC236}">
                  <a16:creationId xmlns:a16="http://schemas.microsoft.com/office/drawing/2014/main" id="{A4C7F760-EE81-4C7C-BF58-5FA56F1FEF95}"/>
                </a:ext>
              </a:extLst>
            </p:cNvPr>
            <p:cNvSpPr/>
            <p:nvPr/>
          </p:nvSpPr>
          <p:spPr bwMode="auto">
            <a:xfrm>
              <a:off x="7175408" y="3268637"/>
              <a:ext cx="43015" cy="14709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ṩḷíḑé">
              <a:extLst>
                <a:ext uri="{FF2B5EF4-FFF2-40B4-BE49-F238E27FC236}">
                  <a16:creationId xmlns:a16="http://schemas.microsoft.com/office/drawing/2014/main" id="{30A7D611-C615-4037-A9DC-135816838E76}"/>
                </a:ext>
              </a:extLst>
            </p:cNvPr>
            <p:cNvSpPr/>
            <p:nvPr/>
          </p:nvSpPr>
          <p:spPr bwMode="auto">
            <a:xfrm>
              <a:off x="7175408" y="3268637"/>
              <a:ext cx="43015" cy="14709"/>
            </a:xfrm>
            <a:custGeom>
              <a:avLst/>
              <a:gdLst>
                <a:gd name="T0" fmla="*/ 0 w 71"/>
                <a:gd name="T1" fmla="*/ 23 h 23"/>
                <a:gd name="T2" fmla="*/ 71 w 71"/>
                <a:gd name="T3" fmla="*/ 23 h 23"/>
                <a:gd name="T4" fmla="*/ 71 w 71"/>
                <a:gd name="T5" fmla="*/ 0 h 23"/>
                <a:gd name="T6" fmla="*/ 0 w 71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23">
                  <a:moveTo>
                    <a:pt x="0" y="23"/>
                  </a:moveTo>
                  <a:lnTo>
                    <a:pt x="71" y="23"/>
                  </a:lnTo>
                  <a:lnTo>
                    <a:pt x="7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îşḻídê">
              <a:extLst>
                <a:ext uri="{FF2B5EF4-FFF2-40B4-BE49-F238E27FC236}">
                  <a16:creationId xmlns:a16="http://schemas.microsoft.com/office/drawing/2014/main" id="{C1135211-DAC5-4F35-9736-08B833429239}"/>
                </a:ext>
              </a:extLst>
            </p:cNvPr>
            <p:cNvSpPr/>
            <p:nvPr/>
          </p:nvSpPr>
          <p:spPr bwMode="auto">
            <a:xfrm>
              <a:off x="7175408" y="3485425"/>
              <a:ext cx="43015" cy="7673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$ļïḍè">
              <a:extLst>
                <a:ext uri="{FF2B5EF4-FFF2-40B4-BE49-F238E27FC236}">
                  <a16:creationId xmlns:a16="http://schemas.microsoft.com/office/drawing/2014/main" id="{BBA5A9CB-8588-4E1D-8778-91943C137B49}"/>
                </a:ext>
              </a:extLst>
            </p:cNvPr>
            <p:cNvSpPr/>
            <p:nvPr/>
          </p:nvSpPr>
          <p:spPr bwMode="auto">
            <a:xfrm>
              <a:off x="7175408" y="3485425"/>
              <a:ext cx="43015" cy="7673"/>
            </a:xfrm>
            <a:custGeom>
              <a:avLst/>
              <a:gdLst>
                <a:gd name="T0" fmla="*/ 0 w 71"/>
                <a:gd name="T1" fmla="*/ 12 h 12"/>
                <a:gd name="T2" fmla="*/ 71 w 71"/>
                <a:gd name="T3" fmla="*/ 12 h 12"/>
                <a:gd name="T4" fmla="*/ 71 w 71"/>
                <a:gd name="T5" fmla="*/ 0 h 12"/>
                <a:gd name="T6" fmla="*/ 0 w 7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12">
                  <a:moveTo>
                    <a:pt x="0" y="12"/>
                  </a:moveTo>
                  <a:lnTo>
                    <a:pt x="71" y="12"/>
                  </a:lnTo>
                  <a:lnTo>
                    <a:pt x="7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îṥ1íḋe">
              <a:extLst>
                <a:ext uri="{FF2B5EF4-FFF2-40B4-BE49-F238E27FC236}">
                  <a16:creationId xmlns:a16="http://schemas.microsoft.com/office/drawing/2014/main" id="{D81D1940-1BE3-4B15-9F5D-08123E380EF8}"/>
                </a:ext>
              </a:extLst>
            </p:cNvPr>
            <p:cNvSpPr/>
            <p:nvPr/>
          </p:nvSpPr>
          <p:spPr bwMode="auto">
            <a:xfrm>
              <a:off x="7242050" y="3319157"/>
              <a:ext cx="117532" cy="14709"/>
            </a:xfrm>
            <a:custGeom>
              <a:avLst/>
              <a:gdLst>
                <a:gd name="T0" fmla="*/ 19 w 307"/>
                <a:gd name="T1" fmla="*/ 37 h 37"/>
                <a:gd name="T2" fmla="*/ 289 w 307"/>
                <a:gd name="T3" fmla="*/ 37 h 37"/>
                <a:gd name="T4" fmla="*/ 307 w 307"/>
                <a:gd name="T5" fmla="*/ 19 h 37"/>
                <a:gd name="T6" fmla="*/ 289 w 307"/>
                <a:gd name="T7" fmla="*/ 0 h 37"/>
                <a:gd name="T8" fmla="*/ 19 w 307"/>
                <a:gd name="T9" fmla="*/ 0 h 37"/>
                <a:gd name="T10" fmla="*/ 0 w 307"/>
                <a:gd name="T11" fmla="*/ 19 h 37"/>
                <a:gd name="T12" fmla="*/ 19 w 307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37">
                  <a:moveTo>
                    <a:pt x="19" y="37"/>
                  </a:moveTo>
                  <a:cubicBezTo>
                    <a:pt x="289" y="37"/>
                    <a:pt x="289" y="37"/>
                    <a:pt x="289" y="37"/>
                  </a:cubicBezTo>
                  <a:cubicBezTo>
                    <a:pt x="299" y="37"/>
                    <a:pt x="307" y="29"/>
                    <a:pt x="307" y="19"/>
                  </a:cubicBezTo>
                  <a:cubicBezTo>
                    <a:pt x="307" y="8"/>
                    <a:pt x="299" y="0"/>
                    <a:pt x="28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íşļidè">
              <a:extLst>
                <a:ext uri="{FF2B5EF4-FFF2-40B4-BE49-F238E27FC236}">
                  <a16:creationId xmlns:a16="http://schemas.microsoft.com/office/drawing/2014/main" id="{F2ED9BB0-6908-43F5-B374-0A4ABBBCDAA6}"/>
                </a:ext>
              </a:extLst>
            </p:cNvPr>
            <p:cNvSpPr/>
            <p:nvPr/>
          </p:nvSpPr>
          <p:spPr bwMode="auto">
            <a:xfrm>
              <a:off x="7242050" y="3393978"/>
              <a:ext cx="117532" cy="14709"/>
            </a:xfrm>
            <a:custGeom>
              <a:avLst/>
              <a:gdLst>
                <a:gd name="T0" fmla="*/ 19 w 307"/>
                <a:gd name="T1" fmla="*/ 37 h 37"/>
                <a:gd name="T2" fmla="*/ 289 w 307"/>
                <a:gd name="T3" fmla="*/ 37 h 37"/>
                <a:gd name="T4" fmla="*/ 307 w 307"/>
                <a:gd name="T5" fmla="*/ 18 h 37"/>
                <a:gd name="T6" fmla="*/ 289 w 307"/>
                <a:gd name="T7" fmla="*/ 0 h 37"/>
                <a:gd name="T8" fmla="*/ 19 w 307"/>
                <a:gd name="T9" fmla="*/ 0 h 37"/>
                <a:gd name="T10" fmla="*/ 0 w 307"/>
                <a:gd name="T11" fmla="*/ 18 h 37"/>
                <a:gd name="T12" fmla="*/ 19 w 307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37">
                  <a:moveTo>
                    <a:pt x="19" y="37"/>
                  </a:moveTo>
                  <a:cubicBezTo>
                    <a:pt x="289" y="37"/>
                    <a:pt x="289" y="37"/>
                    <a:pt x="289" y="37"/>
                  </a:cubicBezTo>
                  <a:cubicBezTo>
                    <a:pt x="299" y="37"/>
                    <a:pt x="307" y="29"/>
                    <a:pt x="307" y="18"/>
                  </a:cubicBezTo>
                  <a:cubicBezTo>
                    <a:pt x="307" y="8"/>
                    <a:pt x="299" y="0"/>
                    <a:pt x="28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8" y="37"/>
                    <a:pt x="19" y="37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îSliďé">
              <a:extLst>
                <a:ext uri="{FF2B5EF4-FFF2-40B4-BE49-F238E27FC236}">
                  <a16:creationId xmlns:a16="http://schemas.microsoft.com/office/drawing/2014/main" id="{6A84573D-4939-42F9-98AA-7FB9885CFA33}"/>
                </a:ext>
              </a:extLst>
            </p:cNvPr>
            <p:cNvSpPr/>
            <p:nvPr/>
          </p:nvSpPr>
          <p:spPr bwMode="auto">
            <a:xfrm>
              <a:off x="7278400" y="3443218"/>
              <a:ext cx="43015" cy="7673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ïšļíḍe">
              <a:extLst>
                <a:ext uri="{FF2B5EF4-FFF2-40B4-BE49-F238E27FC236}">
                  <a16:creationId xmlns:a16="http://schemas.microsoft.com/office/drawing/2014/main" id="{A941743E-23F6-4F6E-8DB4-C716330E868E}"/>
                </a:ext>
              </a:extLst>
            </p:cNvPr>
            <p:cNvSpPr/>
            <p:nvPr/>
          </p:nvSpPr>
          <p:spPr bwMode="auto">
            <a:xfrm>
              <a:off x="7278400" y="3443218"/>
              <a:ext cx="43015" cy="7673"/>
            </a:xfrm>
            <a:custGeom>
              <a:avLst/>
              <a:gdLst>
                <a:gd name="T0" fmla="*/ 0 w 71"/>
                <a:gd name="T1" fmla="*/ 12 h 12"/>
                <a:gd name="T2" fmla="*/ 71 w 71"/>
                <a:gd name="T3" fmla="*/ 12 h 12"/>
                <a:gd name="T4" fmla="*/ 71 w 71"/>
                <a:gd name="T5" fmla="*/ 0 h 12"/>
                <a:gd name="T6" fmla="*/ 0 w 7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12">
                  <a:moveTo>
                    <a:pt x="0" y="12"/>
                  </a:moveTo>
                  <a:lnTo>
                    <a:pt x="71" y="12"/>
                  </a:lnTo>
                  <a:lnTo>
                    <a:pt x="7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îṥlîdê">
              <a:extLst>
                <a:ext uri="{FF2B5EF4-FFF2-40B4-BE49-F238E27FC236}">
                  <a16:creationId xmlns:a16="http://schemas.microsoft.com/office/drawing/2014/main" id="{F86D5C07-574D-4536-9D89-C28C8EE41FC4}"/>
                </a:ext>
              </a:extLst>
            </p:cNvPr>
            <p:cNvSpPr/>
            <p:nvPr/>
          </p:nvSpPr>
          <p:spPr bwMode="auto">
            <a:xfrm>
              <a:off x="7278400" y="3268637"/>
              <a:ext cx="43015" cy="14709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îṣḷíḓè">
              <a:extLst>
                <a:ext uri="{FF2B5EF4-FFF2-40B4-BE49-F238E27FC236}">
                  <a16:creationId xmlns:a16="http://schemas.microsoft.com/office/drawing/2014/main" id="{34794F6E-BF71-4DCF-9F47-A39AA9919ABB}"/>
                </a:ext>
              </a:extLst>
            </p:cNvPr>
            <p:cNvSpPr/>
            <p:nvPr/>
          </p:nvSpPr>
          <p:spPr bwMode="auto">
            <a:xfrm>
              <a:off x="7278400" y="3268637"/>
              <a:ext cx="43015" cy="14709"/>
            </a:xfrm>
            <a:custGeom>
              <a:avLst/>
              <a:gdLst>
                <a:gd name="T0" fmla="*/ 0 w 71"/>
                <a:gd name="T1" fmla="*/ 23 h 23"/>
                <a:gd name="T2" fmla="*/ 71 w 71"/>
                <a:gd name="T3" fmla="*/ 23 h 23"/>
                <a:gd name="T4" fmla="*/ 71 w 71"/>
                <a:gd name="T5" fmla="*/ 0 h 23"/>
                <a:gd name="T6" fmla="*/ 0 w 71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23">
                  <a:moveTo>
                    <a:pt x="0" y="23"/>
                  </a:moveTo>
                  <a:lnTo>
                    <a:pt x="71" y="23"/>
                  </a:lnTo>
                  <a:lnTo>
                    <a:pt x="7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ṡ1íďé">
              <a:extLst>
                <a:ext uri="{FF2B5EF4-FFF2-40B4-BE49-F238E27FC236}">
                  <a16:creationId xmlns:a16="http://schemas.microsoft.com/office/drawing/2014/main" id="{3333BF09-E5FF-47CC-8C0E-12C82BC645E7}"/>
                </a:ext>
              </a:extLst>
            </p:cNvPr>
            <p:cNvSpPr/>
            <p:nvPr/>
          </p:nvSpPr>
          <p:spPr bwMode="auto">
            <a:xfrm>
              <a:off x="7278400" y="3485425"/>
              <a:ext cx="43015" cy="7673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iṣḻîḓe">
              <a:extLst>
                <a:ext uri="{FF2B5EF4-FFF2-40B4-BE49-F238E27FC236}">
                  <a16:creationId xmlns:a16="http://schemas.microsoft.com/office/drawing/2014/main" id="{74B4DC6F-1205-43DC-AC67-A30573E6CEE5}"/>
                </a:ext>
              </a:extLst>
            </p:cNvPr>
            <p:cNvSpPr/>
            <p:nvPr/>
          </p:nvSpPr>
          <p:spPr bwMode="auto">
            <a:xfrm>
              <a:off x="7278400" y="3485425"/>
              <a:ext cx="43015" cy="7673"/>
            </a:xfrm>
            <a:custGeom>
              <a:avLst/>
              <a:gdLst>
                <a:gd name="T0" fmla="*/ 0 w 71"/>
                <a:gd name="T1" fmla="*/ 12 h 12"/>
                <a:gd name="T2" fmla="*/ 71 w 71"/>
                <a:gd name="T3" fmla="*/ 12 h 12"/>
                <a:gd name="T4" fmla="*/ 71 w 71"/>
                <a:gd name="T5" fmla="*/ 0 h 12"/>
                <a:gd name="T6" fmla="*/ 0 w 7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12">
                  <a:moveTo>
                    <a:pt x="0" y="12"/>
                  </a:moveTo>
                  <a:lnTo>
                    <a:pt x="71" y="12"/>
                  </a:lnTo>
                  <a:lnTo>
                    <a:pt x="7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îSliďè">
              <a:extLst>
                <a:ext uri="{FF2B5EF4-FFF2-40B4-BE49-F238E27FC236}">
                  <a16:creationId xmlns:a16="http://schemas.microsoft.com/office/drawing/2014/main" id="{A9227CD9-7385-4652-A619-D0269541BE70}"/>
                </a:ext>
              </a:extLst>
            </p:cNvPr>
            <p:cNvSpPr/>
            <p:nvPr/>
          </p:nvSpPr>
          <p:spPr bwMode="auto">
            <a:xfrm>
              <a:off x="6958521" y="2596533"/>
              <a:ext cx="182356" cy="192486"/>
            </a:xfrm>
            <a:prstGeom prst="ellipse">
              <a:avLst/>
            </a:prstGeom>
            <a:solidFill>
              <a:srgbClr val="FDD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ï$1ïḓê">
              <a:extLst>
                <a:ext uri="{FF2B5EF4-FFF2-40B4-BE49-F238E27FC236}">
                  <a16:creationId xmlns:a16="http://schemas.microsoft.com/office/drawing/2014/main" id="{6A2256C2-81E2-4B3B-89F7-45D69028B957}"/>
                </a:ext>
              </a:extLst>
            </p:cNvPr>
            <p:cNvSpPr/>
            <p:nvPr/>
          </p:nvSpPr>
          <p:spPr bwMode="auto">
            <a:xfrm>
              <a:off x="6951250" y="2588858"/>
              <a:ext cx="196289" cy="207835"/>
            </a:xfrm>
            <a:custGeom>
              <a:avLst/>
              <a:gdLst>
                <a:gd name="T0" fmla="*/ 496 w 514"/>
                <a:gd name="T1" fmla="*/ 258 h 515"/>
                <a:gd name="T2" fmla="*/ 477 w 514"/>
                <a:gd name="T3" fmla="*/ 258 h 515"/>
                <a:gd name="T4" fmla="*/ 412 w 514"/>
                <a:gd name="T5" fmla="*/ 413 h 515"/>
                <a:gd name="T6" fmla="*/ 257 w 514"/>
                <a:gd name="T7" fmla="*/ 478 h 515"/>
                <a:gd name="T8" fmla="*/ 102 w 514"/>
                <a:gd name="T9" fmla="*/ 413 h 515"/>
                <a:gd name="T10" fmla="*/ 37 w 514"/>
                <a:gd name="T11" fmla="*/ 258 h 515"/>
                <a:gd name="T12" fmla="*/ 102 w 514"/>
                <a:gd name="T13" fmla="*/ 102 h 515"/>
                <a:gd name="T14" fmla="*/ 257 w 514"/>
                <a:gd name="T15" fmla="*/ 38 h 515"/>
                <a:gd name="T16" fmla="*/ 412 w 514"/>
                <a:gd name="T17" fmla="*/ 102 h 515"/>
                <a:gd name="T18" fmla="*/ 477 w 514"/>
                <a:gd name="T19" fmla="*/ 258 h 515"/>
                <a:gd name="T20" fmla="*/ 496 w 514"/>
                <a:gd name="T21" fmla="*/ 258 h 515"/>
                <a:gd name="T22" fmla="*/ 514 w 514"/>
                <a:gd name="T23" fmla="*/ 258 h 515"/>
                <a:gd name="T24" fmla="*/ 439 w 514"/>
                <a:gd name="T25" fmla="*/ 76 h 515"/>
                <a:gd name="T26" fmla="*/ 257 w 514"/>
                <a:gd name="T27" fmla="*/ 0 h 515"/>
                <a:gd name="T28" fmla="*/ 75 w 514"/>
                <a:gd name="T29" fmla="*/ 76 h 515"/>
                <a:gd name="T30" fmla="*/ 0 w 514"/>
                <a:gd name="T31" fmla="*/ 258 h 515"/>
                <a:gd name="T32" fmla="*/ 75 w 514"/>
                <a:gd name="T33" fmla="*/ 440 h 515"/>
                <a:gd name="T34" fmla="*/ 257 w 514"/>
                <a:gd name="T35" fmla="*/ 515 h 515"/>
                <a:gd name="T36" fmla="*/ 439 w 514"/>
                <a:gd name="T37" fmla="*/ 440 h 515"/>
                <a:gd name="T38" fmla="*/ 514 w 514"/>
                <a:gd name="T39" fmla="*/ 258 h 515"/>
                <a:gd name="T40" fmla="*/ 496 w 514"/>
                <a:gd name="T41" fmla="*/ 258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4" h="515">
                  <a:moveTo>
                    <a:pt x="496" y="258"/>
                  </a:moveTo>
                  <a:cubicBezTo>
                    <a:pt x="477" y="258"/>
                    <a:pt x="477" y="258"/>
                    <a:pt x="477" y="258"/>
                  </a:cubicBezTo>
                  <a:cubicBezTo>
                    <a:pt x="477" y="319"/>
                    <a:pt x="452" y="373"/>
                    <a:pt x="412" y="413"/>
                  </a:cubicBezTo>
                  <a:cubicBezTo>
                    <a:pt x="373" y="453"/>
                    <a:pt x="318" y="478"/>
                    <a:pt x="257" y="478"/>
                  </a:cubicBezTo>
                  <a:cubicBezTo>
                    <a:pt x="196" y="478"/>
                    <a:pt x="141" y="453"/>
                    <a:pt x="102" y="413"/>
                  </a:cubicBezTo>
                  <a:cubicBezTo>
                    <a:pt x="62" y="373"/>
                    <a:pt x="37" y="319"/>
                    <a:pt x="37" y="258"/>
                  </a:cubicBezTo>
                  <a:cubicBezTo>
                    <a:pt x="37" y="197"/>
                    <a:pt x="62" y="142"/>
                    <a:pt x="102" y="102"/>
                  </a:cubicBezTo>
                  <a:cubicBezTo>
                    <a:pt x="141" y="63"/>
                    <a:pt x="196" y="38"/>
                    <a:pt x="257" y="38"/>
                  </a:cubicBezTo>
                  <a:cubicBezTo>
                    <a:pt x="318" y="38"/>
                    <a:pt x="373" y="63"/>
                    <a:pt x="412" y="102"/>
                  </a:cubicBezTo>
                  <a:cubicBezTo>
                    <a:pt x="452" y="142"/>
                    <a:pt x="477" y="197"/>
                    <a:pt x="477" y="258"/>
                  </a:cubicBezTo>
                  <a:cubicBezTo>
                    <a:pt x="496" y="258"/>
                    <a:pt x="496" y="258"/>
                    <a:pt x="496" y="258"/>
                  </a:cubicBezTo>
                  <a:cubicBezTo>
                    <a:pt x="514" y="258"/>
                    <a:pt x="514" y="258"/>
                    <a:pt x="514" y="258"/>
                  </a:cubicBezTo>
                  <a:cubicBezTo>
                    <a:pt x="514" y="187"/>
                    <a:pt x="486" y="122"/>
                    <a:pt x="439" y="76"/>
                  </a:cubicBezTo>
                  <a:cubicBezTo>
                    <a:pt x="393" y="29"/>
                    <a:pt x="328" y="0"/>
                    <a:pt x="257" y="0"/>
                  </a:cubicBezTo>
                  <a:cubicBezTo>
                    <a:pt x="186" y="0"/>
                    <a:pt x="122" y="29"/>
                    <a:pt x="75" y="76"/>
                  </a:cubicBezTo>
                  <a:cubicBezTo>
                    <a:pt x="28" y="122"/>
                    <a:pt x="0" y="187"/>
                    <a:pt x="0" y="258"/>
                  </a:cubicBezTo>
                  <a:cubicBezTo>
                    <a:pt x="0" y="329"/>
                    <a:pt x="28" y="393"/>
                    <a:pt x="75" y="440"/>
                  </a:cubicBezTo>
                  <a:cubicBezTo>
                    <a:pt x="122" y="486"/>
                    <a:pt x="186" y="515"/>
                    <a:pt x="257" y="515"/>
                  </a:cubicBezTo>
                  <a:cubicBezTo>
                    <a:pt x="328" y="515"/>
                    <a:pt x="393" y="486"/>
                    <a:pt x="439" y="440"/>
                  </a:cubicBezTo>
                  <a:cubicBezTo>
                    <a:pt x="486" y="393"/>
                    <a:pt x="514" y="329"/>
                    <a:pt x="514" y="258"/>
                  </a:cubicBezTo>
                  <a:lnTo>
                    <a:pt x="496" y="258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ïŝḻîḍè">
              <a:extLst>
                <a:ext uri="{FF2B5EF4-FFF2-40B4-BE49-F238E27FC236}">
                  <a16:creationId xmlns:a16="http://schemas.microsoft.com/office/drawing/2014/main" id="{7EC6A816-BCED-4A76-94F2-A4EF9240739D}"/>
                </a:ext>
              </a:extLst>
            </p:cNvPr>
            <p:cNvSpPr/>
            <p:nvPr/>
          </p:nvSpPr>
          <p:spPr bwMode="auto">
            <a:xfrm>
              <a:off x="7226297" y="2518515"/>
              <a:ext cx="461643" cy="572984"/>
            </a:xfrm>
            <a:custGeom>
              <a:avLst/>
              <a:gdLst>
                <a:gd name="T0" fmla="*/ 0 w 762"/>
                <a:gd name="T1" fmla="*/ 79 h 896"/>
                <a:gd name="T2" fmla="*/ 716 w 762"/>
                <a:gd name="T3" fmla="*/ 896 h 896"/>
                <a:gd name="T4" fmla="*/ 762 w 762"/>
                <a:gd name="T5" fmla="*/ 848 h 896"/>
                <a:gd name="T6" fmla="*/ 12 w 762"/>
                <a:gd name="T7" fmla="*/ 0 h 896"/>
                <a:gd name="T8" fmla="*/ 0 w 762"/>
                <a:gd name="T9" fmla="*/ 79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896">
                  <a:moveTo>
                    <a:pt x="0" y="79"/>
                  </a:moveTo>
                  <a:lnTo>
                    <a:pt x="716" y="896"/>
                  </a:lnTo>
                  <a:lnTo>
                    <a:pt x="762" y="848"/>
                  </a:lnTo>
                  <a:lnTo>
                    <a:pt x="1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ślïḋé">
              <a:extLst>
                <a:ext uri="{FF2B5EF4-FFF2-40B4-BE49-F238E27FC236}">
                  <a16:creationId xmlns:a16="http://schemas.microsoft.com/office/drawing/2014/main" id="{4C919C47-5485-44D3-BC22-C32989CD29D9}"/>
                </a:ext>
              </a:extLst>
            </p:cNvPr>
            <p:cNvSpPr/>
            <p:nvPr/>
          </p:nvSpPr>
          <p:spPr bwMode="auto">
            <a:xfrm>
              <a:off x="7215393" y="2510840"/>
              <a:ext cx="480424" cy="588972"/>
            </a:xfrm>
            <a:custGeom>
              <a:avLst/>
              <a:gdLst>
                <a:gd name="T0" fmla="*/ 18 w 793"/>
                <a:gd name="T1" fmla="*/ 91 h 921"/>
                <a:gd name="T2" fmla="*/ 4 w 793"/>
                <a:gd name="T3" fmla="*/ 103 h 921"/>
                <a:gd name="T4" fmla="*/ 720 w 793"/>
                <a:gd name="T5" fmla="*/ 920 h 921"/>
                <a:gd name="T6" fmla="*/ 746 w 793"/>
                <a:gd name="T7" fmla="*/ 921 h 921"/>
                <a:gd name="T8" fmla="*/ 793 w 793"/>
                <a:gd name="T9" fmla="*/ 872 h 921"/>
                <a:gd name="T10" fmla="*/ 793 w 793"/>
                <a:gd name="T11" fmla="*/ 848 h 921"/>
                <a:gd name="T12" fmla="*/ 44 w 793"/>
                <a:gd name="T13" fmla="*/ 0 h 921"/>
                <a:gd name="T14" fmla="*/ 13 w 793"/>
                <a:gd name="T15" fmla="*/ 9 h 921"/>
                <a:gd name="T16" fmla="*/ 0 w 793"/>
                <a:gd name="T17" fmla="*/ 88 h 921"/>
                <a:gd name="T18" fmla="*/ 4 w 793"/>
                <a:gd name="T19" fmla="*/ 103 h 921"/>
                <a:gd name="T20" fmla="*/ 18 w 793"/>
                <a:gd name="T21" fmla="*/ 91 h 921"/>
                <a:gd name="T22" fmla="*/ 35 w 793"/>
                <a:gd name="T23" fmla="*/ 94 h 921"/>
                <a:gd name="T24" fmla="*/ 42 w 793"/>
                <a:gd name="T25" fmla="*/ 52 h 921"/>
                <a:gd name="T26" fmla="*/ 756 w 793"/>
                <a:gd name="T27" fmla="*/ 860 h 921"/>
                <a:gd name="T28" fmla="*/ 734 w 793"/>
                <a:gd name="T29" fmla="*/ 882 h 921"/>
                <a:gd name="T30" fmla="*/ 31 w 793"/>
                <a:gd name="T31" fmla="*/ 79 h 921"/>
                <a:gd name="T32" fmla="*/ 18 w 793"/>
                <a:gd name="T33" fmla="*/ 91 h 921"/>
                <a:gd name="T34" fmla="*/ 35 w 793"/>
                <a:gd name="T35" fmla="*/ 94 h 921"/>
                <a:gd name="T36" fmla="*/ 18 w 793"/>
                <a:gd name="T37" fmla="*/ 9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3" h="921">
                  <a:moveTo>
                    <a:pt x="18" y="91"/>
                  </a:moveTo>
                  <a:lnTo>
                    <a:pt x="4" y="103"/>
                  </a:lnTo>
                  <a:lnTo>
                    <a:pt x="720" y="920"/>
                  </a:lnTo>
                  <a:lnTo>
                    <a:pt x="746" y="921"/>
                  </a:lnTo>
                  <a:lnTo>
                    <a:pt x="793" y="872"/>
                  </a:lnTo>
                  <a:lnTo>
                    <a:pt x="793" y="848"/>
                  </a:lnTo>
                  <a:lnTo>
                    <a:pt x="44" y="0"/>
                  </a:lnTo>
                  <a:lnTo>
                    <a:pt x="13" y="9"/>
                  </a:lnTo>
                  <a:lnTo>
                    <a:pt x="0" y="88"/>
                  </a:lnTo>
                  <a:lnTo>
                    <a:pt x="4" y="103"/>
                  </a:lnTo>
                  <a:lnTo>
                    <a:pt x="18" y="91"/>
                  </a:lnTo>
                  <a:lnTo>
                    <a:pt x="35" y="94"/>
                  </a:lnTo>
                  <a:lnTo>
                    <a:pt x="42" y="52"/>
                  </a:lnTo>
                  <a:lnTo>
                    <a:pt x="756" y="860"/>
                  </a:lnTo>
                  <a:lnTo>
                    <a:pt x="734" y="882"/>
                  </a:lnTo>
                  <a:lnTo>
                    <a:pt x="31" y="79"/>
                  </a:lnTo>
                  <a:lnTo>
                    <a:pt x="18" y="91"/>
                  </a:lnTo>
                  <a:lnTo>
                    <a:pt x="35" y="94"/>
                  </a:lnTo>
                  <a:lnTo>
                    <a:pt x="18" y="91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íṩḻïḋé">
              <a:extLst>
                <a:ext uri="{FF2B5EF4-FFF2-40B4-BE49-F238E27FC236}">
                  <a16:creationId xmlns:a16="http://schemas.microsoft.com/office/drawing/2014/main" id="{44F751C5-8709-4CD5-9524-6680E96C992D}"/>
                </a:ext>
              </a:extLst>
            </p:cNvPr>
            <p:cNvSpPr/>
            <p:nvPr/>
          </p:nvSpPr>
          <p:spPr bwMode="auto">
            <a:xfrm>
              <a:off x="7215393" y="2510840"/>
              <a:ext cx="480424" cy="588972"/>
            </a:xfrm>
            <a:custGeom>
              <a:avLst/>
              <a:gdLst>
                <a:gd name="T0" fmla="*/ 18 w 793"/>
                <a:gd name="T1" fmla="*/ 91 h 921"/>
                <a:gd name="T2" fmla="*/ 4 w 793"/>
                <a:gd name="T3" fmla="*/ 103 h 921"/>
                <a:gd name="T4" fmla="*/ 720 w 793"/>
                <a:gd name="T5" fmla="*/ 920 h 921"/>
                <a:gd name="T6" fmla="*/ 746 w 793"/>
                <a:gd name="T7" fmla="*/ 921 h 921"/>
                <a:gd name="T8" fmla="*/ 793 w 793"/>
                <a:gd name="T9" fmla="*/ 872 h 921"/>
                <a:gd name="T10" fmla="*/ 793 w 793"/>
                <a:gd name="T11" fmla="*/ 848 h 921"/>
                <a:gd name="T12" fmla="*/ 44 w 793"/>
                <a:gd name="T13" fmla="*/ 0 h 921"/>
                <a:gd name="T14" fmla="*/ 13 w 793"/>
                <a:gd name="T15" fmla="*/ 9 h 921"/>
                <a:gd name="T16" fmla="*/ 0 w 793"/>
                <a:gd name="T17" fmla="*/ 88 h 921"/>
                <a:gd name="T18" fmla="*/ 4 w 793"/>
                <a:gd name="T19" fmla="*/ 103 h 921"/>
                <a:gd name="T20" fmla="*/ 18 w 793"/>
                <a:gd name="T21" fmla="*/ 91 h 921"/>
                <a:gd name="T22" fmla="*/ 35 w 793"/>
                <a:gd name="T23" fmla="*/ 94 h 921"/>
                <a:gd name="T24" fmla="*/ 42 w 793"/>
                <a:gd name="T25" fmla="*/ 52 h 921"/>
                <a:gd name="T26" fmla="*/ 756 w 793"/>
                <a:gd name="T27" fmla="*/ 860 h 921"/>
                <a:gd name="T28" fmla="*/ 734 w 793"/>
                <a:gd name="T29" fmla="*/ 882 h 921"/>
                <a:gd name="T30" fmla="*/ 31 w 793"/>
                <a:gd name="T31" fmla="*/ 79 h 921"/>
                <a:gd name="T32" fmla="*/ 18 w 793"/>
                <a:gd name="T33" fmla="*/ 91 h 921"/>
                <a:gd name="T34" fmla="*/ 35 w 793"/>
                <a:gd name="T35" fmla="*/ 94 h 921"/>
                <a:gd name="T36" fmla="*/ 18 w 793"/>
                <a:gd name="T37" fmla="*/ 9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3" h="921">
                  <a:moveTo>
                    <a:pt x="18" y="91"/>
                  </a:moveTo>
                  <a:lnTo>
                    <a:pt x="4" y="103"/>
                  </a:lnTo>
                  <a:lnTo>
                    <a:pt x="720" y="920"/>
                  </a:lnTo>
                  <a:lnTo>
                    <a:pt x="746" y="921"/>
                  </a:lnTo>
                  <a:lnTo>
                    <a:pt x="793" y="872"/>
                  </a:lnTo>
                  <a:lnTo>
                    <a:pt x="793" y="848"/>
                  </a:lnTo>
                  <a:lnTo>
                    <a:pt x="44" y="0"/>
                  </a:lnTo>
                  <a:lnTo>
                    <a:pt x="13" y="9"/>
                  </a:lnTo>
                  <a:lnTo>
                    <a:pt x="0" y="88"/>
                  </a:lnTo>
                  <a:lnTo>
                    <a:pt x="4" y="103"/>
                  </a:lnTo>
                  <a:lnTo>
                    <a:pt x="18" y="91"/>
                  </a:lnTo>
                  <a:lnTo>
                    <a:pt x="35" y="94"/>
                  </a:lnTo>
                  <a:lnTo>
                    <a:pt x="42" y="52"/>
                  </a:lnTo>
                  <a:lnTo>
                    <a:pt x="756" y="860"/>
                  </a:lnTo>
                  <a:lnTo>
                    <a:pt x="734" y="882"/>
                  </a:lnTo>
                  <a:lnTo>
                    <a:pt x="31" y="79"/>
                  </a:lnTo>
                  <a:lnTo>
                    <a:pt x="18" y="91"/>
                  </a:lnTo>
                  <a:lnTo>
                    <a:pt x="35" y="94"/>
                  </a:lnTo>
                  <a:lnTo>
                    <a:pt x="18" y="9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Sḷiďe">
              <a:extLst>
                <a:ext uri="{FF2B5EF4-FFF2-40B4-BE49-F238E27FC236}">
                  <a16:creationId xmlns:a16="http://schemas.microsoft.com/office/drawing/2014/main" id="{7D5E38C6-7F2E-401B-90F7-3B81F398847A}"/>
                </a:ext>
              </a:extLst>
            </p:cNvPr>
            <p:cNvSpPr/>
            <p:nvPr/>
          </p:nvSpPr>
          <p:spPr bwMode="auto">
            <a:xfrm>
              <a:off x="6973666" y="2332422"/>
              <a:ext cx="302309" cy="347884"/>
            </a:xfrm>
            <a:custGeom>
              <a:avLst/>
              <a:gdLst>
                <a:gd name="T0" fmla="*/ 0 w 791"/>
                <a:gd name="T1" fmla="*/ 487 h 862"/>
                <a:gd name="T2" fmla="*/ 418 w 791"/>
                <a:gd name="T3" fmla="*/ 80 h 862"/>
                <a:gd name="T4" fmla="*/ 662 w 791"/>
                <a:gd name="T5" fmla="*/ 42 h 862"/>
                <a:gd name="T6" fmla="*/ 769 w 791"/>
                <a:gd name="T7" fmla="*/ 275 h 862"/>
                <a:gd name="T8" fmla="*/ 633 w 791"/>
                <a:gd name="T9" fmla="*/ 862 h 862"/>
                <a:gd name="T10" fmla="*/ 0 w 791"/>
                <a:gd name="T11" fmla="*/ 487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1" h="862">
                  <a:moveTo>
                    <a:pt x="0" y="487"/>
                  </a:moveTo>
                  <a:cubicBezTo>
                    <a:pt x="13" y="484"/>
                    <a:pt x="268" y="231"/>
                    <a:pt x="418" y="80"/>
                  </a:cubicBezTo>
                  <a:cubicBezTo>
                    <a:pt x="483" y="16"/>
                    <a:pt x="581" y="0"/>
                    <a:pt x="662" y="42"/>
                  </a:cubicBezTo>
                  <a:cubicBezTo>
                    <a:pt x="747" y="87"/>
                    <a:pt x="791" y="182"/>
                    <a:pt x="769" y="275"/>
                  </a:cubicBezTo>
                  <a:cubicBezTo>
                    <a:pt x="633" y="862"/>
                    <a:pt x="633" y="862"/>
                    <a:pt x="633" y="862"/>
                  </a:cubicBezTo>
                  <a:cubicBezTo>
                    <a:pt x="0" y="487"/>
                    <a:pt x="0" y="487"/>
                    <a:pt x="0" y="487"/>
                  </a:cubicBezTo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ṣḷíḑé">
              <a:extLst>
                <a:ext uri="{FF2B5EF4-FFF2-40B4-BE49-F238E27FC236}">
                  <a16:creationId xmlns:a16="http://schemas.microsoft.com/office/drawing/2014/main" id="{503F9ECC-9D6F-42BF-B9A9-893FC7C1F155}"/>
                </a:ext>
              </a:extLst>
            </p:cNvPr>
            <p:cNvSpPr/>
            <p:nvPr/>
          </p:nvSpPr>
          <p:spPr bwMode="auto">
            <a:xfrm>
              <a:off x="6968214" y="2328586"/>
              <a:ext cx="312608" cy="361313"/>
            </a:xfrm>
            <a:custGeom>
              <a:avLst/>
              <a:gdLst>
                <a:gd name="T0" fmla="*/ 15 w 818"/>
                <a:gd name="T1" fmla="*/ 496 h 895"/>
                <a:gd name="T2" fmla="*/ 20 w 818"/>
                <a:gd name="T3" fmla="*/ 524 h 895"/>
                <a:gd name="T4" fmla="*/ 25 w 818"/>
                <a:gd name="T5" fmla="*/ 522 h 895"/>
                <a:gd name="T6" fmla="*/ 30 w 818"/>
                <a:gd name="T7" fmla="*/ 520 h 895"/>
                <a:gd name="T8" fmla="*/ 36 w 818"/>
                <a:gd name="T9" fmla="*/ 516 h 895"/>
                <a:gd name="T10" fmla="*/ 46 w 818"/>
                <a:gd name="T11" fmla="*/ 507 h 895"/>
                <a:gd name="T12" fmla="*/ 75 w 818"/>
                <a:gd name="T13" fmla="*/ 481 h 895"/>
                <a:gd name="T14" fmla="*/ 153 w 818"/>
                <a:gd name="T15" fmla="*/ 407 h 895"/>
                <a:gd name="T16" fmla="*/ 453 w 818"/>
                <a:gd name="T17" fmla="*/ 109 h 895"/>
                <a:gd name="T18" fmla="*/ 581 w 818"/>
                <a:gd name="T19" fmla="*/ 56 h 895"/>
                <a:gd name="T20" fmla="*/ 664 w 818"/>
                <a:gd name="T21" fmla="*/ 77 h 895"/>
                <a:gd name="T22" fmla="*/ 736 w 818"/>
                <a:gd name="T23" fmla="*/ 144 h 895"/>
                <a:gd name="T24" fmla="*/ 762 w 818"/>
                <a:gd name="T25" fmla="*/ 237 h 895"/>
                <a:gd name="T26" fmla="*/ 757 w 818"/>
                <a:gd name="T27" fmla="*/ 278 h 895"/>
                <a:gd name="T28" fmla="*/ 629 w 818"/>
                <a:gd name="T29" fmla="*/ 827 h 895"/>
                <a:gd name="T30" fmla="*/ 29 w 818"/>
                <a:gd name="T31" fmla="*/ 472 h 895"/>
                <a:gd name="T32" fmla="*/ 15 w 818"/>
                <a:gd name="T33" fmla="*/ 496 h 895"/>
                <a:gd name="T34" fmla="*/ 20 w 818"/>
                <a:gd name="T35" fmla="*/ 524 h 895"/>
                <a:gd name="T36" fmla="*/ 15 w 818"/>
                <a:gd name="T37" fmla="*/ 496 h 895"/>
                <a:gd name="T38" fmla="*/ 0 w 818"/>
                <a:gd name="T39" fmla="*/ 520 h 895"/>
                <a:gd name="T40" fmla="*/ 633 w 818"/>
                <a:gd name="T41" fmla="*/ 895 h 895"/>
                <a:gd name="T42" fmla="*/ 675 w 818"/>
                <a:gd name="T43" fmla="*/ 877 h 895"/>
                <a:gd name="T44" fmla="*/ 812 w 818"/>
                <a:gd name="T45" fmla="*/ 290 h 895"/>
                <a:gd name="T46" fmla="*/ 818 w 818"/>
                <a:gd name="T47" fmla="*/ 237 h 895"/>
                <a:gd name="T48" fmla="*/ 784 w 818"/>
                <a:gd name="T49" fmla="*/ 115 h 895"/>
                <a:gd name="T50" fmla="*/ 690 w 818"/>
                <a:gd name="T51" fmla="*/ 26 h 895"/>
                <a:gd name="T52" fmla="*/ 581 w 818"/>
                <a:gd name="T53" fmla="*/ 0 h 895"/>
                <a:gd name="T54" fmla="*/ 413 w 818"/>
                <a:gd name="T55" fmla="*/ 69 h 895"/>
                <a:gd name="T56" fmla="*/ 153 w 818"/>
                <a:gd name="T57" fmla="*/ 328 h 895"/>
                <a:gd name="T58" fmla="*/ 45 w 818"/>
                <a:gd name="T59" fmla="*/ 432 h 895"/>
                <a:gd name="T60" fmla="*/ 12 w 818"/>
                <a:gd name="T61" fmla="*/ 463 h 895"/>
                <a:gd name="T62" fmla="*/ 3 w 818"/>
                <a:gd name="T63" fmla="*/ 470 h 895"/>
                <a:gd name="T64" fmla="*/ 2 w 818"/>
                <a:gd name="T65" fmla="*/ 471 h 895"/>
                <a:gd name="T66" fmla="*/ 1 w 818"/>
                <a:gd name="T67" fmla="*/ 471 h 895"/>
                <a:gd name="T68" fmla="*/ 8 w 818"/>
                <a:gd name="T69" fmla="*/ 482 h 895"/>
                <a:gd name="T70" fmla="*/ 3 w 818"/>
                <a:gd name="T71" fmla="*/ 470 h 895"/>
                <a:gd name="T72" fmla="*/ 1 w 818"/>
                <a:gd name="T73" fmla="*/ 471 h 895"/>
                <a:gd name="T74" fmla="*/ 8 w 818"/>
                <a:gd name="T75" fmla="*/ 482 h 895"/>
                <a:gd name="T76" fmla="*/ 3 w 818"/>
                <a:gd name="T77" fmla="*/ 470 h 895"/>
                <a:gd name="T78" fmla="*/ 13 w 818"/>
                <a:gd name="T79" fmla="*/ 490 h 895"/>
                <a:gd name="T80" fmla="*/ 5 w 818"/>
                <a:gd name="T81" fmla="*/ 470 h 895"/>
                <a:gd name="T82" fmla="*/ 3 w 818"/>
                <a:gd name="T83" fmla="*/ 470 h 895"/>
                <a:gd name="T84" fmla="*/ 13 w 818"/>
                <a:gd name="T85" fmla="*/ 490 h 895"/>
                <a:gd name="T86" fmla="*/ 5 w 818"/>
                <a:gd name="T87" fmla="*/ 470 h 895"/>
                <a:gd name="T88" fmla="*/ 14 w 818"/>
                <a:gd name="T89" fmla="*/ 494 h 895"/>
                <a:gd name="T90" fmla="*/ 9 w 818"/>
                <a:gd name="T91" fmla="*/ 468 h 895"/>
                <a:gd name="T92" fmla="*/ 5 w 818"/>
                <a:gd name="T93" fmla="*/ 470 h 895"/>
                <a:gd name="T94" fmla="*/ 14 w 818"/>
                <a:gd name="T95" fmla="*/ 494 h 895"/>
                <a:gd name="T96" fmla="*/ 9 w 818"/>
                <a:gd name="T97" fmla="*/ 468 h 895"/>
                <a:gd name="T98" fmla="*/ 0 w 818"/>
                <a:gd name="T99" fmla="*/ 520 h 895"/>
                <a:gd name="T100" fmla="*/ 15 w 818"/>
                <a:gd name="T101" fmla="*/ 496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8" h="895">
                  <a:moveTo>
                    <a:pt x="15" y="496"/>
                  </a:moveTo>
                  <a:cubicBezTo>
                    <a:pt x="20" y="524"/>
                    <a:pt x="20" y="524"/>
                    <a:pt x="20" y="524"/>
                  </a:cubicBezTo>
                  <a:cubicBezTo>
                    <a:pt x="22" y="523"/>
                    <a:pt x="24" y="523"/>
                    <a:pt x="25" y="522"/>
                  </a:cubicBezTo>
                  <a:cubicBezTo>
                    <a:pt x="27" y="521"/>
                    <a:pt x="29" y="521"/>
                    <a:pt x="30" y="520"/>
                  </a:cubicBezTo>
                  <a:cubicBezTo>
                    <a:pt x="32" y="518"/>
                    <a:pt x="34" y="517"/>
                    <a:pt x="36" y="516"/>
                  </a:cubicBezTo>
                  <a:cubicBezTo>
                    <a:pt x="39" y="514"/>
                    <a:pt x="42" y="511"/>
                    <a:pt x="46" y="507"/>
                  </a:cubicBezTo>
                  <a:cubicBezTo>
                    <a:pt x="54" y="501"/>
                    <a:pt x="64" y="492"/>
                    <a:pt x="75" y="481"/>
                  </a:cubicBezTo>
                  <a:cubicBezTo>
                    <a:pt x="96" y="462"/>
                    <a:pt x="122" y="436"/>
                    <a:pt x="153" y="407"/>
                  </a:cubicBezTo>
                  <a:cubicBezTo>
                    <a:pt x="243" y="319"/>
                    <a:pt x="366" y="197"/>
                    <a:pt x="453" y="109"/>
                  </a:cubicBezTo>
                  <a:cubicBezTo>
                    <a:pt x="488" y="74"/>
                    <a:pt x="534" y="56"/>
                    <a:pt x="581" y="56"/>
                  </a:cubicBezTo>
                  <a:cubicBezTo>
                    <a:pt x="609" y="56"/>
                    <a:pt x="638" y="63"/>
                    <a:pt x="664" y="77"/>
                  </a:cubicBezTo>
                  <a:cubicBezTo>
                    <a:pt x="695" y="92"/>
                    <a:pt x="719" y="116"/>
                    <a:pt x="736" y="144"/>
                  </a:cubicBezTo>
                  <a:cubicBezTo>
                    <a:pt x="752" y="171"/>
                    <a:pt x="762" y="204"/>
                    <a:pt x="762" y="237"/>
                  </a:cubicBezTo>
                  <a:cubicBezTo>
                    <a:pt x="762" y="250"/>
                    <a:pt x="760" y="264"/>
                    <a:pt x="757" y="278"/>
                  </a:cubicBezTo>
                  <a:cubicBezTo>
                    <a:pt x="629" y="827"/>
                    <a:pt x="629" y="827"/>
                    <a:pt x="629" y="827"/>
                  </a:cubicBezTo>
                  <a:cubicBezTo>
                    <a:pt x="29" y="472"/>
                    <a:pt x="29" y="472"/>
                    <a:pt x="29" y="472"/>
                  </a:cubicBezTo>
                  <a:cubicBezTo>
                    <a:pt x="15" y="496"/>
                    <a:pt x="15" y="496"/>
                    <a:pt x="15" y="496"/>
                  </a:cubicBezTo>
                  <a:cubicBezTo>
                    <a:pt x="20" y="524"/>
                    <a:pt x="20" y="524"/>
                    <a:pt x="20" y="524"/>
                  </a:cubicBezTo>
                  <a:cubicBezTo>
                    <a:pt x="15" y="496"/>
                    <a:pt x="15" y="496"/>
                    <a:pt x="15" y="496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633" y="895"/>
                    <a:pt x="633" y="895"/>
                    <a:pt x="633" y="895"/>
                  </a:cubicBezTo>
                  <a:cubicBezTo>
                    <a:pt x="675" y="877"/>
                    <a:pt x="675" y="877"/>
                    <a:pt x="675" y="877"/>
                  </a:cubicBezTo>
                  <a:cubicBezTo>
                    <a:pt x="812" y="290"/>
                    <a:pt x="812" y="290"/>
                    <a:pt x="812" y="290"/>
                  </a:cubicBezTo>
                  <a:cubicBezTo>
                    <a:pt x="816" y="272"/>
                    <a:pt x="818" y="254"/>
                    <a:pt x="818" y="237"/>
                  </a:cubicBezTo>
                  <a:cubicBezTo>
                    <a:pt x="818" y="193"/>
                    <a:pt x="806" y="151"/>
                    <a:pt x="784" y="115"/>
                  </a:cubicBezTo>
                  <a:cubicBezTo>
                    <a:pt x="762" y="78"/>
                    <a:pt x="730" y="47"/>
                    <a:pt x="690" y="26"/>
                  </a:cubicBezTo>
                  <a:cubicBezTo>
                    <a:pt x="656" y="8"/>
                    <a:pt x="618" y="0"/>
                    <a:pt x="581" y="0"/>
                  </a:cubicBezTo>
                  <a:cubicBezTo>
                    <a:pt x="519" y="0"/>
                    <a:pt x="459" y="24"/>
                    <a:pt x="413" y="69"/>
                  </a:cubicBezTo>
                  <a:cubicBezTo>
                    <a:pt x="338" y="144"/>
                    <a:pt x="237" y="245"/>
                    <a:pt x="153" y="328"/>
                  </a:cubicBezTo>
                  <a:cubicBezTo>
                    <a:pt x="111" y="369"/>
                    <a:pt x="73" y="406"/>
                    <a:pt x="45" y="432"/>
                  </a:cubicBezTo>
                  <a:cubicBezTo>
                    <a:pt x="31" y="445"/>
                    <a:pt x="20" y="455"/>
                    <a:pt x="12" y="463"/>
                  </a:cubicBezTo>
                  <a:cubicBezTo>
                    <a:pt x="8" y="466"/>
                    <a:pt x="5" y="469"/>
                    <a:pt x="3" y="470"/>
                  </a:cubicBezTo>
                  <a:cubicBezTo>
                    <a:pt x="2" y="471"/>
                    <a:pt x="2" y="471"/>
                    <a:pt x="2" y="471"/>
                  </a:cubicBezTo>
                  <a:cubicBezTo>
                    <a:pt x="1" y="471"/>
                    <a:pt x="1" y="471"/>
                    <a:pt x="1" y="471"/>
                  </a:cubicBezTo>
                  <a:cubicBezTo>
                    <a:pt x="8" y="482"/>
                    <a:pt x="8" y="482"/>
                    <a:pt x="8" y="482"/>
                  </a:cubicBezTo>
                  <a:cubicBezTo>
                    <a:pt x="3" y="470"/>
                    <a:pt x="3" y="470"/>
                    <a:pt x="3" y="470"/>
                  </a:cubicBezTo>
                  <a:cubicBezTo>
                    <a:pt x="2" y="471"/>
                    <a:pt x="1" y="471"/>
                    <a:pt x="1" y="471"/>
                  </a:cubicBezTo>
                  <a:cubicBezTo>
                    <a:pt x="8" y="482"/>
                    <a:pt x="8" y="482"/>
                    <a:pt x="8" y="482"/>
                  </a:cubicBezTo>
                  <a:cubicBezTo>
                    <a:pt x="3" y="470"/>
                    <a:pt x="3" y="470"/>
                    <a:pt x="3" y="470"/>
                  </a:cubicBezTo>
                  <a:cubicBezTo>
                    <a:pt x="13" y="490"/>
                    <a:pt x="13" y="490"/>
                    <a:pt x="13" y="490"/>
                  </a:cubicBezTo>
                  <a:cubicBezTo>
                    <a:pt x="5" y="470"/>
                    <a:pt x="5" y="470"/>
                    <a:pt x="5" y="470"/>
                  </a:cubicBezTo>
                  <a:cubicBezTo>
                    <a:pt x="4" y="470"/>
                    <a:pt x="3" y="470"/>
                    <a:pt x="3" y="470"/>
                  </a:cubicBezTo>
                  <a:cubicBezTo>
                    <a:pt x="13" y="490"/>
                    <a:pt x="13" y="490"/>
                    <a:pt x="13" y="490"/>
                  </a:cubicBezTo>
                  <a:cubicBezTo>
                    <a:pt x="5" y="470"/>
                    <a:pt x="5" y="470"/>
                    <a:pt x="5" y="470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9" y="468"/>
                    <a:pt x="9" y="468"/>
                    <a:pt x="9" y="468"/>
                  </a:cubicBezTo>
                  <a:cubicBezTo>
                    <a:pt x="7" y="469"/>
                    <a:pt x="6" y="469"/>
                    <a:pt x="5" y="470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9" y="468"/>
                    <a:pt x="9" y="468"/>
                    <a:pt x="9" y="468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5" y="496"/>
                    <a:pt x="15" y="496"/>
                    <a:pt x="15" y="496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íSļíḑè">
              <a:extLst>
                <a:ext uri="{FF2B5EF4-FFF2-40B4-BE49-F238E27FC236}">
                  <a16:creationId xmlns:a16="http://schemas.microsoft.com/office/drawing/2014/main" id="{41821766-BF34-4908-9998-1385EBD3B9C8}"/>
                </a:ext>
              </a:extLst>
            </p:cNvPr>
            <p:cNvSpPr/>
            <p:nvPr/>
          </p:nvSpPr>
          <p:spPr bwMode="auto">
            <a:xfrm>
              <a:off x="6890667" y="2493574"/>
              <a:ext cx="359864" cy="289691"/>
            </a:xfrm>
            <a:custGeom>
              <a:avLst/>
              <a:gdLst>
                <a:gd name="T0" fmla="*/ 0 w 942"/>
                <a:gd name="T1" fmla="*/ 269 h 718"/>
                <a:gd name="T2" fmla="*/ 616 w 942"/>
                <a:gd name="T3" fmla="*/ 124 h 718"/>
                <a:gd name="T4" fmla="*/ 832 w 942"/>
                <a:gd name="T5" fmla="*/ 718 h 718"/>
                <a:gd name="T6" fmla="*/ 0 w 942"/>
                <a:gd name="T7" fmla="*/ 26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718">
                  <a:moveTo>
                    <a:pt x="0" y="269"/>
                  </a:moveTo>
                  <a:cubicBezTo>
                    <a:pt x="110" y="65"/>
                    <a:pt x="386" y="0"/>
                    <a:pt x="616" y="124"/>
                  </a:cubicBezTo>
                  <a:cubicBezTo>
                    <a:pt x="845" y="248"/>
                    <a:pt x="942" y="514"/>
                    <a:pt x="832" y="718"/>
                  </a:cubicBezTo>
                  <a:cubicBezTo>
                    <a:pt x="0" y="269"/>
                    <a:pt x="0" y="269"/>
                    <a:pt x="0" y="269"/>
                  </a:cubicBezTo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îṡlídè">
              <a:extLst>
                <a:ext uri="{FF2B5EF4-FFF2-40B4-BE49-F238E27FC236}">
                  <a16:creationId xmlns:a16="http://schemas.microsoft.com/office/drawing/2014/main" id="{6A288B32-B4FF-403F-8D61-CA3DD8EEA692}"/>
                </a:ext>
              </a:extLst>
            </p:cNvPr>
            <p:cNvSpPr/>
            <p:nvPr/>
          </p:nvSpPr>
          <p:spPr bwMode="auto">
            <a:xfrm>
              <a:off x="6876127" y="2507003"/>
              <a:ext cx="360470" cy="292248"/>
            </a:xfrm>
            <a:custGeom>
              <a:avLst/>
              <a:gdLst>
                <a:gd name="T0" fmla="*/ 38 w 944"/>
                <a:gd name="T1" fmla="*/ 236 h 724"/>
                <a:gd name="T2" fmla="*/ 63 w 944"/>
                <a:gd name="T3" fmla="*/ 250 h 724"/>
                <a:gd name="T4" fmla="*/ 206 w 944"/>
                <a:gd name="T5" fmla="*/ 107 h 724"/>
                <a:gd name="T6" fmla="*/ 409 w 944"/>
                <a:gd name="T7" fmla="*/ 56 h 724"/>
                <a:gd name="T8" fmla="*/ 640 w 944"/>
                <a:gd name="T9" fmla="*/ 116 h 724"/>
                <a:gd name="T10" fmla="*/ 823 w 944"/>
                <a:gd name="T11" fmla="*/ 286 h 724"/>
                <a:gd name="T12" fmla="*/ 887 w 944"/>
                <a:gd name="T13" fmla="*/ 504 h 724"/>
                <a:gd name="T14" fmla="*/ 845 w 944"/>
                <a:gd name="T15" fmla="*/ 672 h 724"/>
                <a:gd name="T16" fmla="*/ 870 w 944"/>
                <a:gd name="T17" fmla="*/ 685 h 724"/>
                <a:gd name="T18" fmla="*/ 884 w 944"/>
                <a:gd name="T19" fmla="*/ 660 h 724"/>
                <a:gd name="T20" fmla="*/ 51 w 944"/>
                <a:gd name="T21" fmla="*/ 211 h 724"/>
                <a:gd name="T22" fmla="*/ 38 w 944"/>
                <a:gd name="T23" fmla="*/ 236 h 724"/>
                <a:gd name="T24" fmla="*/ 63 w 944"/>
                <a:gd name="T25" fmla="*/ 250 h 724"/>
                <a:gd name="T26" fmla="*/ 38 w 944"/>
                <a:gd name="T27" fmla="*/ 236 h 724"/>
                <a:gd name="T28" fmla="*/ 24 w 944"/>
                <a:gd name="T29" fmla="*/ 261 h 724"/>
                <a:gd name="T30" fmla="*/ 882 w 944"/>
                <a:gd name="T31" fmla="*/ 724 h 724"/>
                <a:gd name="T32" fmla="*/ 895 w 944"/>
                <a:gd name="T33" fmla="*/ 699 h 724"/>
                <a:gd name="T34" fmla="*/ 944 w 944"/>
                <a:gd name="T35" fmla="*/ 504 h 724"/>
                <a:gd name="T36" fmla="*/ 871 w 944"/>
                <a:gd name="T37" fmla="*/ 256 h 724"/>
                <a:gd name="T38" fmla="*/ 667 w 944"/>
                <a:gd name="T39" fmla="*/ 66 h 724"/>
                <a:gd name="T40" fmla="*/ 409 w 944"/>
                <a:gd name="T41" fmla="*/ 0 h 724"/>
                <a:gd name="T42" fmla="*/ 179 w 944"/>
                <a:gd name="T43" fmla="*/ 57 h 724"/>
                <a:gd name="T44" fmla="*/ 13 w 944"/>
                <a:gd name="T45" fmla="*/ 223 h 724"/>
                <a:gd name="T46" fmla="*/ 0 w 944"/>
                <a:gd name="T47" fmla="*/ 248 h 724"/>
                <a:gd name="T48" fmla="*/ 24 w 944"/>
                <a:gd name="T49" fmla="*/ 261 h 724"/>
                <a:gd name="T50" fmla="*/ 38 w 944"/>
                <a:gd name="T51" fmla="*/ 236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4" h="724">
                  <a:moveTo>
                    <a:pt x="38" y="236"/>
                  </a:moveTo>
                  <a:cubicBezTo>
                    <a:pt x="63" y="250"/>
                    <a:pt x="63" y="250"/>
                    <a:pt x="63" y="250"/>
                  </a:cubicBezTo>
                  <a:cubicBezTo>
                    <a:pt x="96" y="188"/>
                    <a:pt x="146" y="140"/>
                    <a:pt x="206" y="107"/>
                  </a:cubicBezTo>
                  <a:cubicBezTo>
                    <a:pt x="266" y="74"/>
                    <a:pt x="336" y="56"/>
                    <a:pt x="409" y="56"/>
                  </a:cubicBezTo>
                  <a:cubicBezTo>
                    <a:pt x="486" y="56"/>
                    <a:pt x="566" y="75"/>
                    <a:pt x="640" y="116"/>
                  </a:cubicBezTo>
                  <a:cubicBezTo>
                    <a:pt x="719" y="158"/>
                    <a:pt x="780" y="218"/>
                    <a:pt x="823" y="286"/>
                  </a:cubicBezTo>
                  <a:cubicBezTo>
                    <a:pt x="865" y="353"/>
                    <a:pt x="887" y="429"/>
                    <a:pt x="887" y="504"/>
                  </a:cubicBezTo>
                  <a:cubicBezTo>
                    <a:pt x="887" y="562"/>
                    <a:pt x="874" y="619"/>
                    <a:pt x="845" y="672"/>
                  </a:cubicBezTo>
                  <a:cubicBezTo>
                    <a:pt x="870" y="685"/>
                    <a:pt x="870" y="685"/>
                    <a:pt x="870" y="685"/>
                  </a:cubicBezTo>
                  <a:cubicBezTo>
                    <a:pt x="884" y="660"/>
                    <a:pt x="884" y="660"/>
                    <a:pt x="884" y="660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63" y="250"/>
                    <a:pt x="63" y="250"/>
                    <a:pt x="63" y="250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24" y="261"/>
                    <a:pt x="24" y="261"/>
                    <a:pt x="24" y="261"/>
                  </a:cubicBezTo>
                  <a:cubicBezTo>
                    <a:pt x="882" y="724"/>
                    <a:pt x="882" y="724"/>
                    <a:pt x="882" y="724"/>
                  </a:cubicBezTo>
                  <a:cubicBezTo>
                    <a:pt x="895" y="699"/>
                    <a:pt x="895" y="699"/>
                    <a:pt x="895" y="699"/>
                  </a:cubicBezTo>
                  <a:cubicBezTo>
                    <a:pt x="928" y="637"/>
                    <a:pt x="944" y="571"/>
                    <a:pt x="944" y="504"/>
                  </a:cubicBezTo>
                  <a:cubicBezTo>
                    <a:pt x="944" y="418"/>
                    <a:pt x="918" y="332"/>
                    <a:pt x="871" y="256"/>
                  </a:cubicBezTo>
                  <a:cubicBezTo>
                    <a:pt x="823" y="179"/>
                    <a:pt x="754" y="113"/>
                    <a:pt x="667" y="66"/>
                  </a:cubicBezTo>
                  <a:cubicBezTo>
                    <a:pt x="584" y="21"/>
                    <a:pt x="495" y="0"/>
                    <a:pt x="409" y="0"/>
                  </a:cubicBezTo>
                  <a:cubicBezTo>
                    <a:pt x="327" y="0"/>
                    <a:pt x="248" y="19"/>
                    <a:pt x="179" y="57"/>
                  </a:cubicBezTo>
                  <a:cubicBezTo>
                    <a:pt x="110" y="95"/>
                    <a:pt x="52" y="151"/>
                    <a:pt x="13" y="22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24" y="261"/>
                    <a:pt x="24" y="261"/>
                    <a:pt x="24" y="261"/>
                  </a:cubicBezTo>
                  <a:cubicBezTo>
                    <a:pt x="38" y="236"/>
                    <a:pt x="38" y="236"/>
                    <a:pt x="38" y="236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ïšḷîḑè">
              <a:extLst>
                <a:ext uri="{FF2B5EF4-FFF2-40B4-BE49-F238E27FC236}">
                  <a16:creationId xmlns:a16="http://schemas.microsoft.com/office/drawing/2014/main" id="{663D13A9-EA12-49B9-9B29-20BEDF7A547D}"/>
                </a:ext>
              </a:extLst>
            </p:cNvPr>
            <p:cNvSpPr/>
            <p:nvPr/>
          </p:nvSpPr>
          <p:spPr bwMode="auto">
            <a:xfrm>
              <a:off x="6939740" y="2542176"/>
              <a:ext cx="236881" cy="92087"/>
            </a:xfrm>
            <a:custGeom>
              <a:avLst/>
              <a:gdLst>
                <a:gd name="T0" fmla="*/ 0 w 621"/>
                <a:gd name="T1" fmla="*/ 106 h 229"/>
                <a:gd name="T2" fmla="*/ 22 w 621"/>
                <a:gd name="T3" fmla="*/ 85 h 229"/>
                <a:gd name="T4" fmla="*/ 91 w 621"/>
                <a:gd name="T5" fmla="*/ 39 h 229"/>
                <a:gd name="T6" fmla="*/ 204 w 621"/>
                <a:gd name="T7" fmla="*/ 6 h 229"/>
                <a:gd name="T8" fmla="*/ 340 w 621"/>
                <a:gd name="T9" fmla="*/ 13 h 229"/>
                <a:gd name="T10" fmla="*/ 465 w 621"/>
                <a:gd name="T11" fmla="*/ 64 h 229"/>
                <a:gd name="T12" fmla="*/ 556 w 621"/>
                <a:gd name="T13" fmla="*/ 137 h 229"/>
                <a:gd name="T14" fmla="*/ 606 w 621"/>
                <a:gd name="T15" fmla="*/ 202 h 229"/>
                <a:gd name="T16" fmla="*/ 621 w 621"/>
                <a:gd name="T17" fmla="*/ 229 h 229"/>
                <a:gd name="T18" fmla="*/ 598 w 621"/>
                <a:gd name="T19" fmla="*/ 209 h 229"/>
                <a:gd name="T20" fmla="*/ 536 w 621"/>
                <a:gd name="T21" fmla="*/ 161 h 229"/>
                <a:gd name="T22" fmla="*/ 442 w 621"/>
                <a:gd name="T23" fmla="*/ 107 h 229"/>
                <a:gd name="T24" fmla="*/ 327 w 621"/>
                <a:gd name="T25" fmla="*/ 68 h 229"/>
                <a:gd name="T26" fmla="*/ 207 w 621"/>
                <a:gd name="T27" fmla="*/ 55 h 229"/>
                <a:gd name="T28" fmla="*/ 102 w 621"/>
                <a:gd name="T29" fmla="*/ 69 h 229"/>
                <a:gd name="T30" fmla="*/ 28 w 621"/>
                <a:gd name="T31" fmla="*/ 94 h 229"/>
                <a:gd name="T32" fmla="*/ 0 w 621"/>
                <a:gd name="T33" fmla="*/ 10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1" h="229">
                  <a:moveTo>
                    <a:pt x="0" y="106"/>
                  </a:moveTo>
                  <a:cubicBezTo>
                    <a:pt x="0" y="106"/>
                    <a:pt x="8" y="98"/>
                    <a:pt x="22" y="85"/>
                  </a:cubicBezTo>
                  <a:cubicBezTo>
                    <a:pt x="36" y="73"/>
                    <a:pt x="60" y="53"/>
                    <a:pt x="91" y="39"/>
                  </a:cubicBezTo>
                  <a:cubicBezTo>
                    <a:pt x="122" y="24"/>
                    <a:pt x="160" y="10"/>
                    <a:pt x="204" y="6"/>
                  </a:cubicBezTo>
                  <a:cubicBezTo>
                    <a:pt x="247" y="0"/>
                    <a:pt x="294" y="4"/>
                    <a:pt x="340" y="13"/>
                  </a:cubicBezTo>
                  <a:cubicBezTo>
                    <a:pt x="385" y="23"/>
                    <a:pt x="428" y="43"/>
                    <a:pt x="465" y="64"/>
                  </a:cubicBezTo>
                  <a:cubicBezTo>
                    <a:pt x="503" y="85"/>
                    <a:pt x="532" y="113"/>
                    <a:pt x="556" y="137"/>
                  </a:cubicBezTo>
                  <a:cubicBezTo>
                    <a:pt x="580" y="162"/>
                    <a:pt x="596" y="185"/>
                    <a:pt x="606" y="202"/>
                  </a:cubicBezTo>
                  <a:cubicBezTo>
                    <a:pt x="616" y="219"/>
                    <a:pt x="621" y="229"/>
                    <a:pt x="621" y="229"/>
                  </a:cubicBezTo>
                  <a:cubicBezTo>
                    <a:pt x="621" y="229"/>
                    <a:pt x="613" y="222"/>
                    <a:pt x="598" y="209"/>
                  </a:cubicBezTo>
                  <a:cubicBezTo>
                    <a:pt x="584" y="196"/>
                    <a:pt x="561" y="180"/>
                    <a:pt x="536" y="161"/>
                  </a:cubicBezTo>
                  <a:cubicBezTo>
                    <a:pt x="510" y="142"/>
                    <a:pt x="477" y="124"/>
                    <a:pt x="442" y="107"/>
                  </a:cubicBezTo>
                  <a:cubicBezTo>
                    <a:pt x="407" y="90"/>
                    <a:pt x="368" y="75"/>
                    <a:pt x="327" y="68"/>
                  </a:cubicBezTo>
                  <a:cubicBezTo>
                    <a:pt x="288" y="58"/>
                    <a:pt x="246" y="52"/>
                    <a:pt x="207" y="55"/>
                  </a:cubicBezTo>
                  <a:cubicBezTo>
                    <a:pt x="169" y="56"/>
                    <a:pt x="132" y="59"/>
                    <a:pt x="102" y="69"/>
                  </a:cubicBezTo>
                  <a:cubicBezTo>
                    <a:pt x="71" y="77"/>
                    <a:pt x="46" y="85"/>
                    <a:pt x="28" y="94"/>
                  </a:cubicBezTo>
                  <a:cubicBezTo>
                    <a:pt x="11" y="102"/>
                    <a:pt x="0" y="106"/>
                    <a:pt x="0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š1íḑé">
              <a:extLst>
                <a:ext uri="{FF2B5EF4-FFF2-40B4-BE49-F238E27FC236}">
                  <a16:creationId xmlns:a16="http://schemas.microsoft.com/office/drawing/2014/main" id="{454DD380-0960-4B90-89BA-308485B3EBED}"/>
                </a:ext>
              </a:extLst>
            </p:cNvPr>
            <p:cNvSpPr/>
            <p:nvPr/>
          </p:nvSpPr>
          <p:spPr bwMode="auto">
            <a:xfrm>
              <a:off x="7011834" y="2482702"/>
              <a:ext cx="213253" cy="142606"/>
            </a:xfrm>
            <a:custGeom>
              <a:avLst/>
              <a:gdLst>
                <a:gd name="T0" fmla="*/ 160 w 558"/>
                <a:gd name="T1" fmla="*/ 0 h 353"/>
                <a:gd name="T2" fmla="*/ 29 w 558"/>
                <a:gd name="T3" fmla="*/ 34 h 353"/>
                <a:gd name="T4" fmla="*/ 0 w 558"/>
                <a:gd name="T5" fmla="*/ 63 h 353"/>
                <a:gd name="T6" fmla="*/ 54 w 558"/>
                <a:gd name="T7" fmla="*/ 60 h 353"/>
                <a:gd name="T8" fmla="*/ 312 w 558"/>
                <a:gd name="T9" fmla="*/ 126 h 353"/>
                <a:gd name="T10" fmla="*/ 516 w 558"/>
                <a:gd name="T11" fmla="*/ 316 h 353"/>
                <a:gd name="T12" fmla="*/ 536 w 558"/>
                <a:gd name="T13" fmla="*/ 353 h 353"/>
                <a:gd name="T14" fmla="*/ 558 w 558"/>
                <a:gd name="T15" fmla="*/ 260 h 353"/>
                <a:gd name="T16" fmla="*/ 451 w 558"/>
                <a:gd name="T17" fmla="*/ 102 h 353"/>
                <a:gd name="T18" fmla="*/ 388 w 558"/>
                <a:gd name="T19" fmla="*/ 62 h 353"/>
                <a:gd name="T20" fmla="*/ 176 w 558"/>
                <a:gd name="T21" fmla="*/ 0 h 353"/>
                <a:gd name="T22" fmla="*/ 160 w 558"/>
                <a:gd name="T23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8" h="353">
                  <a:moveTo>
                    <a:pt x="160" y="0"/>
                  </a:moveTo>
                  <a:cubicBezTo>
                    <a:pt x="114" y="0"/>
                    <a:pt x="69" y="12"/>
                    <a:pt x="29" y="34"/>
                  </a:cubicBezTo>
                  <a:cubicBezTo>
                    <a:pt x="19" y="44"/>
                    <a:pt x="9" y="54"/>
                    <a:pt x="0" y="63"/>
                  </a:cubicBezTo>
                  <a:cubicBezTo>
                    <a:pt x="18" y="61"/>
                    <a:pt x="36" y="60"/>
                    <a:pt x="54" y="60"/>
                  </a:cubicBezTo>
                  <a:cubicBezTo>
                    <a:pt x="140" y="60"/>
                    <a:pt x="229" y="81"/>
                    <a:pt x="312" y="126"/>
                  </a:cubicBezTo>
                  <a:cubicBezTo>
                    <a:pt x="399" y="173"/>
                    <a:pt x="468" y="239"/>
                    <a:pt x="516" y="316"/>
                  </a:cubicBezTo>
                  <a:cubicBezTo>
                    <a:pt x="523" y="328"/>
                    <a:pt x="530" y="340"/>
                    <a:pt x="536" y="353"/>
                  </a:cubicBezTo>
                  <a:cubicBezTo>
                    <a:pt x="558" y="260"/>
                    <a:pt x="558" y="260"/>
                    <a:pt x="558" y="260"/>
                  </a:cubicBezTo>
                  <a:cubicBezTo>
                    <a:pt x="542" y="198"/>
                    <a:pt x="505" y="142"/>
                    <a:pt x="451" y="102"/>
                  </a:cubicBezTo>
                  <a:cubicBezTo>
                    <a:pt x="431" y="87"/>
                    <a:pt x="410" y="74"/>
                    <a:pt x="388" y="62"/>
                  </a:cubicBezTo>
                  <a:cubicBezTo>
                    <a:pt x="319" y="25"/>
                    <a:pt x="247" y="5"/>
                    <a:pt x="176" y="0"/>
                  </a:cubicBezTo>
                  <a:cubicBezTo>
                    <a:pt x="170" y="0"/>
                    <a:pt x="165" y="0"/>
                    <a:pt x="160" y="0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ïṣḷîdé">
              <a:extLst>
                <a:ext uri="{FF2B5EF4-FFF2-40B4-BE49-F238E27FC236}">
                  <a16:creationId xmlns:a16="http://schemas.microsoft.com/office/drawing/2014/main" id="{46774DAC-474F-48C6-B37E-5FFCAF4D3088}"/>
                </a:ext>
              </a:extLst>
            </p:cNvPr>
            <p:cNvSpPr/>
            <p:nvPr/>
          </p:nvSpPr>
          <p:spPr bwMode="auto">
            <a:xfrm>
              <a:off x="7005775" y="2496771"/>
              <a:ext cx="224158" cy="149002"/>
            </a:xfrm>
            <a:custGeom>
              <a:avLst/>
              <a:gdLst>
                <a:gd name="T0" fmla="*/ 574 w 587"/>
                <a:gd name="T1" fmla="*/ 226 h 370"/>
                <a:gd name="T2" fmla="*/ 552 w 587"/>
                <a:gd name="T3" fmla="*/ 319 h 370"/>
                <a:gd name="T4" fmla="*/ 575 w 587"/>
                <a:gd name="T5" fmla="*/ 370 h 370"/>
                <a:gd name="T6" fmla="*/ 576 w 587"/>
                <a:gd name="T7" fmla="*/ 367 h 370"/>
                <a:gd name="T8" fmla="*/ 574 w 587"/>
                <a:gd name="T9" fmla="*/ 226 h 370"/>
                <a:gd name="T10" fmla="*/ 45 w 587"/>
                <a:gd name="T11" fmla="*/ 0 h 370"/>
                <a:gd name="T12" fmla="*/ 0 w 587"/>
                <a:gd name="T13" fmla="*/ 31 h 370"/>
                <a:gd name="T14" fmla="*/ 16 w 587"/>
                <a:gd name="T15" fmla="*/ 29 h 370"/>
                <a:gd name="T16" fmla="*/ 45 w 587"/>
                <a:gd name="T1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7" h="370">
                  <a:moveTo>
                    <a:pt x="574" y="226"/>
                  </a:moveTo>
                  <a:cubicBezTo>
                    <a:pt x="552" y="319"/>
                    <a:pt x="552" y="319"/>
                    <a:pt x="552" y="319"/>
                  </a:cubicBezTo>
                  <a:cubicBezTo>
                    <a:pt x="561" y="335"/>
                    <a:pt x="569" y="353"/>
                    <a:pt x="575" y="370"/>
                  </a:cubicBezTo>
                  <a:cubicBezTo>
                    <a:pt x="576" y="367"/>
                    <a:pt x="576" y="367"/>
                    <a:pt x="576" y="367"/>
                  </a:cubicBezTo>
                  <a:cubicBezTo>
                    <a:pt x="587" y="320"/>
                    <a:pt x="586" y="272"/>
                    <a:pt x="574" y="226"/>
                  </a:cubicBezTo>
                  <a:moveTo>
                    <a:pt x="45" y="0"/>
                  </a:moveTo>
                  <a:cubicBezTo>
                    <a:pt x="29" y="9"/>
                    <a:pt x="14" y="19"/>
                    <a:pt x="0" y="31"/>
                  </a:cubicBezTo>
                  <a:cubicBezTo>
                    <a:pt x="5" y="30"/>
                    <a:pt x="10" y="29"/>
                    <a:pt x="16" y="29"/>
                  </a:cubicBezTo>
                  <a:cubicBezTo>
                    <a:pt x="25" y="20"/>
                    <a:pt x="35" y="10"/>
                    <a:pt x="45" y="0"/>
                  </a:cubicBezTo>
                </a:path>
              </a:pathLst>
            </a:custGeom>
            <a:solidFill>
              <a:srgbClr val="66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î$ḷîḍe">
              <a:extLst>
                <a:ext uri="{FF2B5EF4-FFF2-40B4-BE49-F238E27FC236}">
                  <a16:creationId xmlns:a16="http://schemas.microsoft.com/office/drawing/2014/main" id="{B024FD95-0237-4D88-AD75-676821EDD928}"/>
                </a:ext>
              </a:extLst>
            </p:cNvPr>
            <p:cNvSpPr/>
            <p:nvPr/>
          </p:nvSpPr>
          <p:spPr bwMode="auto">
            <a:xfrm>
              <a:off x="6973666" y="2507003"/>
              <a:ext cx="251420" cy="166268"/>
            </a:xfrm>
            <a:custGeom>
              <a:avLst/>
              <a:gdLst>
                <a:gd name="T0" fmla="*/ 153 w 658"/>
                <a:gd name="T1" fmla="*/ 0 h 412"/>
                <a:gd name="T2" fmla="*/ 99 w 658"/>
                <a:gd name="T3" fmla="*/ 3 h 412"/>
                <a:gd name="T4" fmla="*/ 83 w 658"/>
                <a:gd name="T5" fmla="*/ 5 h 412"/>
                <a:gd name="T6" fmla="*/ 65 w 658"/>
                <a:gd name="T7" fmla="*/ 21 h 412"/>
                <a:gd name="T8" fmla="*/ 0 w 658"/>
                <a:gd name="T9" fmla="*/ 79 h 412"/>
                <a:gd name="T10" fmla="*/ 0 w 658"/>
                <a:gd name="T11" fmla="*/ 79 h 412"/>
                <a:gd name="T12" fmla="*/ 154 w 658"/>
                <a:gd name="T13" fmla="*/ 53 h 412"/>
                <a:gd name="T14" fmla="*/ 398 w 658"/>
                <a:gd name="T15" fmla="*/ 115 h 412"/>
                <a:gd name="T16" fmla="*/ 642 w 658"/>
                <a:gd name="T17" fmla="*/ 412 h 412"/>
                <a:gd name="T18" fmla="*/ 658 w 658"/>
                <a:gd name="T19" fmla="*/ 344 h 412"/>
                <a:gd name="T20" fmla="*/ 635 w 658"/>
                <a:gd name="T21" fmla="*/ 293 h 412"/>
                <a:gd name="T22" fmla="*/ 615 w 658"/>
                <a:gd name="T23" fmla="*/ 256 h 412"/>
                <a:gd name="T24" fmla="*/ 411 w 658"/>
                <a:gd name="T25" fmla="*/ 66 h 412"/>
                <a:gd name="T26" fmla="*/ 153 w 658"/>
                <a:gd name="T2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8" h="412">
                  <a:moveTo>
                    <a:pt x="153" y="0"/>
                  </a:moveTo>
                  <a:cubicBezTo>
                    <a:pt x="135" y="0"/>
                    <a:pt x="117" y="1"/>
                    <a:pt x="99" y="3"/>
                  </a:cubicBezTo>
                  <a:cubicBezTo>
                    <a:pt x="93" y="3"/>
                    <a:pt x="88" y="4"/>
                    <a:pt x="83" y="5"/>
                  </a:cubicBezTo>
                  <a:cubicBezTo>
                    <a:pt x="77" y="10"/>
                    <a:pt x="71" y="15"/>
                    <a:pt x="65" y="21"/>
                  </a:cubicBezTo>
                  <a:cubicBezTo>
                    <a:pt x="28" y="55"/>
                    <a:pt x="4" y="78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48" y="62"/>
                    <a:pt x="100" y="53"/>
                    <a:pt x="154" y="53"/>
                  </a:cubicBezTo>
                  <a:cubicBezTo>
                    <a:pt x="235" y="53"/>
                    <a:pt x="319" y="73"/>
                    <a:pt x="398" y="115"/>
                  </a:cubicBezTo>
                  <a:cubicBezTo>
                    <a:pt x="523" y="183"/>
                    <a:pt x="608" y="293"/>
                    <a:pt x="642" y="412"/>
                  </a:cubicBezTo>
                  <a:cubicBezTo>
                    <a:pt x="658" y="344"/>
                    <a:pt x="658" y="344"/>
                    <a:pt x="658" y="344"/>
                  </a:cubicBezTo>
                  <a:cubicBezTo>
                    <a:pt x="652" y="327"/>
                    <a:pt x="644" y="309"/>
                    <a:pt x="635" y="293"/>
                  </a:cubicBezTo>
                  <a:cubicBezTo>
                    <a:pt x="629" y="280"/>
                    <a:pt x="622" y="268"/>
                    <a:pt x="615" y="256"/>
                  </a:cubicBezTo>
                  <a:cubicBezTo>
                    <a:pt x="567" y="179"/>
                    <a:pt x="498" y="113"/>
                    <a:pt x="411" y="66"/>
                  </a:cubicBezTo>
                  <a:cubicBezTo>
                    <a:pt x="328" y="21"/>
                    <a:pt x="239" y="0"/>
                    <a:pt x="153" y="0"/>
                  </a:cubicBezTo>
                </a:path>
              </a:pathLst>
            </a:custGeom>
            <a:solidFill>
              <a:srgbClr val="66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ïSḻîḋê">
              <a:extLst>
                <a:ext uri="{FF2B5EF4-FFF2-40B4-BE49-F238E27FC236}">
                  <a16:creationId xmlns:a16="http://schemas.microsoft.com/office/drawing/2014/main" id="{8B29CB00-82AF-4262-BB3C-97F3B2DBF249}"/>
                </a:ext>
              </a:extLst>
            </p:cNvPr>
            <p:cNvSpPr/>
            <p:nvPr/>
          </p:nvSpPr>
          <p:spPr bwMode="auto">
            <a:xfrm>
              <a:off x="7290516" y="3091499"/>
              <a:ext cx="409542" cy="518628"/>
            </a:xfrm>
            <a:custGeom>
              <a:avLst/>
              <a:gdLst>
                <a:gd name="T0" fmla="*/ 967 w 1073"/>
                <a:gd name="T1" fmla="*/ 0 h 1286"/>
                <a:gd name="T2" fmla="*/ 0 w 1073"/>
                <a:gd name="T3" fmla="*/ 1269 h 1286"/>
                <a:gd name="T4" fmla="*/ 167 w 1073"/>
                <a:gd name="T5" fmla="*/ 1286 h 1286"/>
                <a:gd name="T6" fmla="*/ 1073 w 1073"/>
                <a:gd name="T7" fmla="*/ 67 h 1286"/>
                <a:gd name="T8" fmla="*/ 967 w 1073"/>
                <a:gd name="T9" fmla="*/ 0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3" h="1286">
                  <a:moveTo>
                    <a:pt x="967" y="0"/>
                  </a:moveTo>
                  <a:cubicBezTo>
                    <a:pt x="0" y="1269"/>
                    <a:pt x="0" y="1269"/>
                    <a:pt x="0" y="1269"/>
                  </a:cubicBezTo>
                  <a:cubicBezTo>
                    <a:pt x="0" y="1269"/>
                    <a:pt x="169" y="1286"/>
                    <a:pt x="167" y="1286"/>
                  </a:cubicBezTo>
                  <a:cubicBezTo>
                    <a:pt x="164" y="1286"/>
                    <a:pt x="1073" y="67"/>
                    <a:pt x="1073" y="67"/>
                  </a:cubicBezTo>
                  <a:lnTo>
                    <a:pt x="967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íṧḻíḍe">
              <a:extLst>
                <a:ext uri="{FF2B5EF4-FFF2-40B4-BE49-F238E27FC236}">
                  <a16:creationId xmlns:a16="http://schemas.microsoft.com/office/drawing/2014/main" id="{FB69FF12-D4B8-47DF-B7D6-F936736BCF7E}"/>
                </a:ext>
              </a:extLst>
            </p:cNvPr>
            <p:cNvSpPr/>
            <p:nvPr/>
          </p:nvSpPr>
          <p:spPr bwMode="auto">
            <a:xfrm>
              <a:off x="7281428" y="3081907"/>
              <a:ext cx="427716" cy="539730"/>
            </a:xfrm>
            <a:custGeom>
              <a:avLst/>
              <a:gdLst>
                <a:gd name="T0" fmla="*/ 20 w 1119"/>
                <a:gd name="T1" fmla="*/ 1321 h 1338"/>
                <a:gd name="T2" fmla="*/ 185 w 1119"/>
                <a:gd name="T3" fmla="*/ 1338 h 1338"/>
                <a:gd name="T4" fmla="*/ 190 w 1119"/>
                <a:gd name="T5" fmla="*/ 1338 h 1338"/>
                <a:gd name="T6" fmla="*/ 197 w 1119"/>
                <a:gd name="T7" fmla="*/ 1337 h 1338"/>
                <a:gd name="T8" fmla="*/ 216 w 1119"/>
                <a:gd name="T9" fmla="*/ 1320 h 1338"/>
                <a:gd name="T10" fmla="*/ 207 w 1119"/>
                <a:gd name="T11" fmla="*/ 1288 h 1338"/>
                <a:gd name="T12" fmla="*/ 195 w 1119"/>
                <a:gd name="T13" fmla="*/ 1282 h 1338"/>
                <a:gd name="T14" fmla="*/ 206 w 1119"/>
                <a:gd name="T15" fmla="*/ 1287 h 1338"/>
                <a:gd name="T16" fmla="*/ 190 w 1119"/>
                <a:gd name="T17" fmla="*/ 1310 h 1338"/>
                <a:gd name="T18" fmla="*/ 212 w 1119"/>
                <a:gd name="T19" fmla="*/ 1292 h 1338"/>
                <a:gd name="T20" fmla="*/ 190 w 1119"/>
                <a:gd name="T21" fmla="*/ 1310 h 1338"/>
                <a:gd name="T22" fmla="*/ 217 w 1119"/>
                <a:gd name="T23" fmla="*/ 1302 h 1338"/>
                <a:gd name="T24" fmla="*/ 212 w 1119"/>
                <a:gd name="T25" fmla="*/ 1327 h 1338"/>
                <a:gd name="T26" fmla="*/ 216 w 1119"/>
                <a:gd name="T27" fmla="*/ 1321 h 1338"/>
                <a:gd name="T28" fmla="*/ 190 w 1119"/>
                <a:gd name="T29" fmla="*/ 1310 h 1338"/>
                <a:gd name="T30" fmla="*/ 215 w 1119"/>
                <a:gd name="T31" fmla="*/ 1323 h 1338"/>
                <a:gd name="T32" fmla="*/ 193 w 1119"/>
                <a:gd name="T33" fmla="*/ 1312 h 1338"/>
                <a:gd name="T34" fmla="*/ 214 w 1119"/>
                <a:gd name="T35" fmla="*/ 1325 h 1338"/>
                <a:gd name="T36" fmla="*/ 215 w 1119"/>
                <a:gd name="T37" fmla="*/ 1323 h 1338"/>
                <a:gd name="T38" fmla="*/ 1049 w 1119"/>
                <a:gd name="T39" fmla="*/ 202 h 1338"/>
                <a:gd name="T40" fmla="*/ 1111 w 1119"/>
                <a:gd name="T41" fmla="*/ 67 h 1338"/>
                <a:gd name="T42" fmla="*/ 975 w 1119"/>
                <a:gd name="T43" fmla="*/ 48 h 1338"/>
                <a:gd name="T44" fmla="*/ 620 w 1119"/>
                <a:gd name="T45" fmla="*/ 682 h 1338"/>
                <a:gd name="T46" fmla="*/ 169 w 1119"/>
                <a:gd name="T47" fmla="*/ 1290 h 1338"/>
                <a:gd name="T48" fmla="*/ 164 w 1119"/>
                <a:gd name="T49" fmla="*/ 1299 h 1338"/>
                <a:gd name="T50" fmla="*/ 167 w 1119"/>
                <a:gd name="T51" fmla="*/ 1293 h 1338"/>
                <a:gd name="T52" fmla="*/ 165 w 1119"/>
                <a:gd name="T53" fmla="*/ 1323 h 1338"/>
                <a:gd name="T54" fmla="*/ 190 w 1119"/>
                <a:gd name="T55" fmla="*/ 1310 h 1338"/>
                <a:gd name="T56" fmla="*/ 183 w 1119"/>
                <a:gd name="T57" fmla="*/ 1337 h 1338"/>
                <a:gd name="T58" fmla="*/ 190 w 1119"/>
                <a:gd name="T59" fmla="*/ 1310 h 1338"/>
                <a:gd name="T60" fmla="*/ 182 w 1119"/>
                <a:gd name="T61" fmla="*/ 1337 h 1338"/>
                <a:gd name="T62" fmla="*/ 179 w 1119"/>
                <a:gd name="T63" fmla="*/ 1336 h 1338"/>
                <a:gd name="T64" fmla="*/ 190 w 1119"/>
                <a:gd name="T65" fmla="*/ 1310 h 1338"/>
                <a:gd name="T66" fmla="*/ 176 w 1119"/>
                <a:gd name="T67" fmla="*/ 1335 h 1338"/>
                <a:gd name="T68" fmla="*/ 190 w 1119"/>
                <a:gd name="T69" fmla="*/ 1310 h 1338"/>
                <a:gd name="T70" fmla="*/ 170 w 1119"/>
                <a:gd name="T71" fmla="*/ 1330 h 1338"/>
                <a:gd name="T72" fmla="*/ 163 w 1119"/>
                <a:gd name="T73" fmla="*/ 1318 h 1338"/>
                <a:gd name="T74" fmla="*/ 190 w 1119"/>
                <a:gd name="T75" fmla="*/ 1310 h 1338"/>
                <a:gd name="T76" fmla="*/ 162 w 1119"/>
                <a:gd name="T77" fmla="*/ 1310 h 1338"/>
                <a:gd name="T78" fmla="*/ 190 w 1119"/>
                <a:gd name="T79" fmla="*/ 1310 h 1338"/>
                <a:gd name="T80" fmla="*/ 163 w 1119"/>
                <a:gd name="T81" fmla="*/ 1302 h 1338"/>
                <a:gd name="T82" fmla="*/ 174 w 1119"/>
                <a:gd name="T83" fmla="*/ 1287 h 1338"/>
                <a:gd name="T84" fmla="*/ 190 w 1119"/>
                <a:gd name="T85" fmla="*/ 1310 h 1338"/>
                <a:gd name="T86" fmla="*/ 180 w 1119"/>
                <a:gd name="T87" fmla="*/ 1283 h 1338"/>
                <a:gd name="T88" fmla="*/ 190 w 1119"/>
                <a:gd name="T89" fmla="*/ 1310 h 1338"/>
                <a:gd name="T90" fmla="*/ 185 w 1119"/>
                <a:gd name="T91" fmla="*/ 1282 h 1338"/>
                <a:gd name="T92" fmla="*/ 190 w 1119"/>
                <a:gd name="T93" fmla="*/ 1282 h 1338"/>
                <a:gd name="T94" fmla="*/ 190 w 1119"/>
                <a:gd name="T95" fmla="*/ 1309 h 1338"/>
                <a:gd name="T96" fmla="*/ 191 w 1119"/>
                <a:gd name="T97" fmla="*/ 1282 h 1338"/>
                <a:gd name="T98" fmla="*/ 190 w 1119"/>
                <a:gd name="T99" fmla="*/ 1302 h 1338"/>
                <a:gd name="T100" fmla="*/ 192 w 1119"/>
                <a:gd name="T101" fmla="*/ 1282 h 1338"/>
                <a:gd name="T102" fmla="*/ 153 w 1119"/>
                <a:gd name="T103" fmla="*/ 1278 h 1338"/>
                <a:gd name="T104" fmla="*/ 23 w 1119"/>
                <a:gd name="T105" fmla="*/ 1293 h 1338"/>
                <a:gd name="T106" fmla="*/ 975 w 1119"/>
                <a:gd name="T107" fmla="*/ 4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9" h="1338">
                  <a:moveTo>
                    <a:pt x="990" y="24"/>
                  </a:moveTo>
                  <a:cubicBezTo>
                    <a:pt x="967" y="7"/>
                    <a:pt x="967" y="7"/>
                    <a:pt x="967" y="7"/>
                  </a:cubicBezTo>
                  <a:cubicBezTo>
                    <a:pt x="0" y="1276"/>
                    <a:pt x="0" y="1276"/>
                    <a:pt x="0" y="1276"/>
                  </a:cubicBezTo>
                  <a:cubicBezTo>
                    <a:pt x="20" y="1321"/>
                    <a:pt x="20" y="1321"/>
                    <a:pt x="20" y="1321"/>
                  </a:cubicBezTo>
                  <a:cubicBezTo>
                    <a:pt x="20" y="1321"/>
                    <a:pt x="61" y="1325"/>
                    <a:pt x="102" y="1329"/>
                  </a:cubicBezTo>
                  <a:cubicBezTo>
                    <a:pt x="123" y="1332"/>
                    <a:pt x="144" y="1334"/>
                    <a:pt x="160" y="1335"/>
                  </a:cubicBezTo>
                  <a:cubicBezTo>
                    <a:pt x="168" y="1336"/>
                    <a:pt x="174" y="1337"/>
                    <a:pt x="179" y="1337"/>
                  </a:cubicBezTo>
                  <a:cubicBezTo>
                    <a:pt x="182" y="1338"/>
                    <a:pt x="183" y="1338"/>
                    <a:pt x="185" y="1338"/>
                  </a:cubicBezTo>
                  <a:cubicBezTo>
                    <a:pt x="186" y="1338"/>
                    <a:pt x="186" y="1338"/>
                    <a:pt x="187" y="1338"/>
                  </a:cubicBezTo>
                  <a:cubicBezTo>
                    <a:pt x="187" y="1338"/>
                    <a:pt x="187" y="1338"/>
                    <a:pt x="187" y="1338"/>
                  </a:cubicBezTo>
                  <a:cubicBezTo>
                    <a:pt x="188" y="1338"/>
                    <a:pt x="188" y="1338"/>
                    <a:pt x="188" y="1338"/>
                  </a:cubicBezTo>
                  <a:cubicBezTo>
                    <a:pt x="188" y="1338"/>
                    <a:pt x="189" y="1338"/>
                    <a:pt x="190" y="1338"/>
                  </a:cubicBezTo>
                  <a:cubicBezTo>
                    <a:pt x="190" y="1338"/>
                    <a:pt x="190" y="1338"/>
                    <a:pt x="191" y="1338"/>
                  </a:cubicBezTo>
                  <a:cubicBezTo>
                    <a:pt x="191" y="1338"/>
                    <a:pt x="192" y="1338"/>
                    <a:pt x="193" y="1338"/>
                  </a:cubicBezTo>
                  <a:cubicBezTo>
                    <a:pt x="193" y="1338"/>
                    <a:pt x="194" y="1338"/>
                    <a:pt x="195" y="1338"/>
                  </a:cubicBezTo>
                  <a:cubicBezTo>
                    <a:pt x="195" y="1338"/>
                    <a:pt x="196" y="1338"/>
                    <a:pt x="197" y="1337"/>
                  </a:cubicBezTo>
                  <a:cubicBezTo>
                    <a:pt x="198" y="1337"/>
                    <a:pt x="199" y="1337"/>
                    <a:pt x="200" y="1336"/>
                  </a:cubicBezTo>
                  <a:cubicBezTo>
                    <a:pt x="201" y="1336"/>
                    <a:pt x="202" y="1335"/>
                    <a:pt x="203" y="1335"/>
                  </a:cubicBezTo>
                  <a:cubicBezTo>
                    <a:pt x="205" y="1334"/>
                    <a:pt x="208" y="1332"/>
                    <a:pt x="212" y="1328"/>
                  </a:cubicBezTo>
                  <a:cubicBezTo>
                    <a:pt x="213" y="1326"/>
                    <a:pt x="215" y="1324"/>
                    <a:pt x="216" y="1320"/>
                  </a:cubicBezTo>
                  <a:cubicBezTo>
                    <a:pt x="217" y="1317"/>
                    <a:pt x="218" y="1314"/>
                    <a:pt x="218" y="1310"/>
                  </a:cubicBezTo>
                  <a:cubicBezTo>
                    <a:pt x="218" y="1307"/>
                    <a:pt x="218" y="1304"/>
                    <a:pt x="217" y="1302"/>
                  </a:cubicBezTo>
                  <a:cubicBezTo>
                    <a:pt x="215" y="1297"/>
                    <a:pt x="213" y="1294"/>
                    <a:pt x="211" y="1292"/>
                  </a:cubicBezTo>
                  <a:cubicBezTo>
                    <a:pt x="210" y="1290"/>
                    <a:pt x="208" y="1289"/>
                    <a:pt x="207" y="1288"/>
                  </a:cubicBezTo>
                  <a:cubicBezTo>
                    <a:pt x="205" y="1286"/>
                    <a:pt x="204" y="1285"/>
                    <a:pt x="203" y="1285"/>
                  </a:cubicBezTo>
                  <a:cubicBezTo>
                    <a:pt x="201" y="1284"/>
                    <a:pt x="200" y="1284"/>
                    <a:pt x="199" y="1283"/>
                  </a:cubicBezTo>
                  <a:cubicBezTo>
                    <a:pt x="198" y="1283"/>
                    <a:pt x="197" y="1283"/>
                    <a:pt x="196" y="1283"/>
                  </a:cubicBezTo>
                  <a:cubicBezTo>
                    <a:pt x="196" y="1282"/>
                    <a:pt x="195" y="1282"/>
                    <a:pt x="195" y="128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96" y="1282"/>
                    <a:pt x="196" y="1282"/>
                    <a:pt x="196" y="128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06" y="1287"/>
                    <a:pt x="206" y="1287"/>
                    <a:pt x="206" y="1287"/>
                  </a:cubicBezTo>
                  <a:cubicBezTo>
                    <a:pt x="203" y="1285"/>
                    <a:pt x="199" y="1283"/>
                    <a:pt x="196" y="128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06" y="1287"/>
                    <a:pt x="206" y="1287"/>
                    <a:pt x="206" y="1287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12" y="1292"/>
                    <a:pt x="212" y="1292"/>
                    <a:pt x="212" y="1292"/>
                  </a:cubicBezTo>
                  <a:cubicBezTo>
                    <a:pt x="210" y="1290"/>
                    <a:pt x="208" y="1288"/>
                    <a:pt x="206" y="1287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12" y="1292"/>
                    <a:pt x="212" y="1292"/>
                    <a:pt x="212" y="129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17" y="1302"/>
                    <a:pt x="217" y="1302"/>
                    <a:pt x="217" y="1302"/>
                  </a:cubicBezTo>
                  <a:cubicBezTo>
                    <a:pt x="216" y="1299"/>
                    <a:pt x="214" y="1295"/>
                    <a:pt x="212" y="129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17" y="1302"/>
                    <a:pt x="217" y="1302"/>
                    <a:pt x="217" y="130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18" y="1310"/>
                    <a:pt x="218" y="1310"/>
                    <a:pt x="218" y="1310"/>
                  </a:cubicBezTo>
                  <a:cubicBezTo>
                    <a:pt x="218" y="1308"/>
                    <a:pt x="218" y="1305"/>
                    <a:pt x="217" y="130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18" y="1310"/>
                    <a:pt x="218" y="1310"/>
                    <a:pt x="218" y="1310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12" y="1327"/>
                    <a:pt x="212" y="1327"/>
                    <a:pt x="212" y="1327"/>
                  </a:cubicBezTo>
                  <a:cubicBezTo>
                    <a:pt x="212" y="1327"/>
                    <a:pt x="212" y="1327"/>
                    <a:pt x="212" y="1327"/>
                  </a:cubicBezTo>
                  <a:cubicBezTo>
                    <a:pt x="214" y="1324"/>
                    <a:pt x="216" y="1321"/>
                    <a:pt x="217" y="1318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16" y="1321"/>
                    <a:pt x="216" y="1321"/>
                    <a:pt x="216" y="1321"/>
                  </a:cubicBezTo>
                  <a:cubicBezTo>
                    <a:pt x="216" y="1320"/>
                    <a:pt x="216" y="1319"/>
                    <a:pt x="217" y="1318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16" y="1321"/>
                    <a:pt x="216" y="1321"/>
                    <a:pt x="216" y="1321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15" y="1323"/>
                    <a:pt x="215" y="1323"/>
                    <a:pt x="215" y="1323"/>
                  </a:cubicBezTo>
                  <a:cubicBezTo>
                    <a:pt x="215" y="1323"/>
                    <a:pt x="215" y="1322"/>
                    <a:pt x="216" y="1321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215" y="1323"/>
                    <a:pt x="215" y="1323"/>
                    <a:pt x="215" y="1323"/>
                  </a:cubicBezTo>
                  <a:cubicBezTo>
                    <a:pt x="193" y="1312"/>
                    <a:pt x="193" y="1312"/>
                    <a:pt x="193" y="1312"/>
                  </a:cubicBezTo>
                  <a:cubicBezTo>
                    <a:pt x="214" y="1325"/>
                    <a:pt x="214" y="1325"/>
                    <a:pt x="214" y="1325"/>
                  </a:cubicBezTo>
                  <a:cubicBezTo>
                    <a:pt x="214" y="1324"/>
                    <a:pt x="214" y="1324"/>
                    <a:pt x="215" y="1323"/>
                  </a:cubicBezTo>
                  <a:cubicBezTo>
                    <a:pt x="193" y="1312"/>
                    <a:pt x="193" y="1312"/>
                    <a:pt x="193" y="1312"/>
                  </a:cubicBezTo>
                  <a:cubicBezTo>
                    <a:pt x="214" y="1325"/>
                    <a:pt x="214" y="1325"/>
                    <a:pt x="214" y="1325"/>
                  </a:cubicBezTo>
                  <a:cubicBezTo>
                    <a:pt x="203" y="1318"/>
                    <a:pt x="203" y="1318"/>
                    <a:pt x="203" y="1318"/>
                  </a:cubicBezTo>
                  <a:cubicBezTo>
                    <a:pt x="214" y="1325"/>
                    <a:pt x="214" y="1325"/>
                    <a:pt x="214" y="1325"/>
                  </a:cubicBezTo>
                  <a:cubicBezTo>
                    <a:pt x="214" y="1325"/>
                    <a:pt x="214" y="1325"/>
                    <a:pt x="214" y="1325"/>
                  </a:cubicBezTo>
                  <a:cubicBezTo>
                    <a:pt x="203" y="1318"/>
                    <a:pt x="203" y="1318"/>
                    <a:pt x="203" y="1318"/>
                  </a:cubicBezTo>
                  <a:cubicBezTo>
                    <a:pt x="214" y="1325"/>
                    <a:pt x="214" y="1325"/>
                    <a:pt x="214" y="1325"/>
                  </a:cubicBezTo>
                  <a:cubicBezTo>
                    <a:pt x="214" y="1325"/>
                    <a:pt x="214" y="1325"/>
                    <a:pt x="214" y="1325"/>
                  </a:cubicBezTo>
                  <a:cubicBezTo>
                    <a:pt x="214" y="1325"/>
                    <a:pt x="215" y="1324"/>
                    <a:pt x="215" y="1323"/>
                  </a:cubicBezTo>
                  <a:cubicBezTo>
                    <a:pt x="218" y="1318"/>
                    <a:pt x="225" y="1310"/>
                    <a:pt x="234" y="1297"/>
                  </a:cubicBezTo>
                  <a:cubicBezTo>
                    <a:pt x="268" y="1251"/>
                    <a:pt x="340" y="1153"/>
                    <a:pt x="430" y="1033"/>
                  </a:cubicBezTo>
                  <a:cubicBezTo>
                    <a:pt x="564" y="853"/>
                    <a:pt x="736" y="621"/>
                    <a:pt x="875" y="435"/>
                  </a:cubicBezTo>
                  <a:cubicBezTo>
                    <a:pt x="944" y="342"/>
                    <a:pt x="1005" y="260"/>
                    <a:pt x="1049" y="202"/>
                  </a:cubicBezTo>
                  <a:cubicBezTo>
                    <a:pt x="1071" y="173"/>
                    <a:pt x="1088" y="149"/>
                    <a:pt x="1100" y="133"/>
                  </a:cubicBezTo>
                  <a:cubicBezTo>
                    <a:pt x="1106" y="125"/>
                    <a:pt x="1111" y="119"/>
                    <a:pt x="1114" y="114"/>
                  </a:cubicBezTo>
                  <a:cubicBezTo>
                    <a:pt x="1117" y="110"/>
                    <a:pt x="1119" y="108"/>
                    <a:pt x="1119" y="108"/>
                  </a:cubicBezTo>
                  <a:cubicBezTo>
                    <a:pt x="1111" y="67"/>
                    <a:pt x="1111" y="67"/>
                    <a:pt x="1111" y="67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967" y="7"/>
                    <a:pt x="967" y="7"/>
                    <a:pt x="967" y="7"/>
                  </a:cubicBezTo>
                  <a:cubicBezTo>
                    <a:pt x="990" y="24"/>
                    <a:pt x="990" y="24"/>
                    <a:pt x="990" y="24"/>
                  </a:cubicBezTo>
                  <a:cubicBezTo>
                    <a:pt x="975" y="48"/>
                    <a:pt x="975" y="48"/>
                    <a:pt x="975" y="48"/>
                  </a:cubicBezTo>
                  <a:cubicBezTo>
                    <a:pt x="1081" y="115"/>
                    <a:pt x="1081" y="115"/>
                    <a:pt x="1081" y="115"/>
                  </a:cubicBezTo>
                  <a:cubicBezTo>
                    <a:pt x="1096" y="91"/>
                    <a:pt x="1096" y="91"/>
                    <a:pt x="1096" y="91"/>
                  </a:cubicBezTo>
                  <a:cubicBezTo>
                    <a:pt x="1074" y="74"/>
                    <a:pt x="1074" y="74"/>
                    <a:pt x="1074" y="74"/>
                  </a:cubicBezTo>
                  <a:cubicBezTo>
                    <a:pt x="1074" y="74"/>
                    <a:pt x="847" y="378"/>
                    <a:pt x="620" y="682"/>
                  </a:cubicBezTo>
                  <a:cubicBezTo>
                    <a:pt x="507" y="834"/>
                    <a:pt x="394" y="987"/>
                    <a:pt x="309" y="1101"/>
                  </a:cubicBezTo>
                  <a:cubicBezTo>
                    <a:pt x="266" y="1158"/>
                    <a:pt x="231" y="1206"/>
                    <a:pt x="206" y="1240"/>
                  </a:cubicBezTo>
                  <a:cubicBezTo>
                    <a:pt x="194" y="1257"/>
                    <a:pt x="184" y="1270"/>
                    <a:pt x="177" y="1279"/>
                  </a:cubicBezTo>
                  <a:cubicBezTo>
                    <a:pt x="174" y="1284"/>
                    <a:pt x="171" y="1287"/>
                    <a:pt x="169" y="1290"/>
                  </a:cubicBezTo>
                  <a:cubicBezTo>
                    <a:pt x="168" y="1291"/>
                    <a:pt x="168" y="1292"/>
                    <a:pt x="167" y="1293"/>
                  </a:cubicBezTo>
                  <a:cubicBezTo>
                    <a:pt x="167" y="1294"/>
                    <a:pt x="166" y="1294"/>
                    <a:pt x="166" y="1295"/>
                  </a:cubicBezTo>
                  <a:cubicBezTo>
                    <a:pt x="166" y="1295"/>
                    <a:pt x="165" y="1295"/>
                    <a:pt x="165" y="1296"/>
                  </a:cubicBezTo>
                  <a:cubicBezTo>
                    <a:pt x="165" y="1297"/>
                    <a:pt x="164" y="1298"/>
                    <a:pt x="164" y="1299"/>
                  </a:cubicBezTo>
                  <a:cubicBezTo>
                    <a:pt x="163" y="1300"/>
                    <a:pt x="163" y="1300"/>
                    <a:pt x="163" y="130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67" y="1293"/>
                    <a:pt x="167" y="1293"/>
                    <a:pt x="167" y="1293"/>
                  </a:cubicBezTo>
                  <a:cubicBezTo>
                    <a:pt x="167" y="1293"/>
                    <a:pt x="167" y="1293"/>
                    <a:pt x="167" y="1293"/>
                  </a:cubicBezTo>
                  <a:cubicBezTo>
                    <a:pt x="163" y="1298"/>
                    <a:pt x="162" y="1304"/>
                    <a:pt x="162" y="1310"/>
                  </a:cubicBezTo>
                  <a:cubicBezTo>
                    <a:pt x="162" y="1312"/>
                    <a:pt x="162" y="1314"/>
                    <a:pt x="162" y="1317"/>
                  </a:cubicBezTo>
                  <a:cubicBezTo>
                    <a:pt x="163" y="1319"/>
                    <a:pt x="164" y="1321"/>
                    <a:pt x="165" y="1323"/>
                  </a:cubicBezTo>
                  <a:cubicBezTo>
                    <a:pt x="167" y="1327"/>
                    <a:pt x="169" y="1330"/>
                    <a:pt x="173" y="1333"/>
                  </a:cubicBezTo>
                  <a:cubicBezTo>
                    <a:pt x="176" y="1335"/>
                    <a:pt x="180" y="1337"/>
                    <a:pt x="183" y="1338"/>
                  </a:cubicBezTo>
                  <a:cubicBezTo>
                    <a:pt x="185" y="1338"/>
                    <a:pt x="185" y="1338"/>
                    <a:pt x="185" y="1338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3" y="1337"/>
                    <a:pt x="183" y="1337"/>
                    <a:pt x="183" y="1337"/>
                  </a:cubicBezTo>
                  <a:cubicBezTo>
                    <a:pt x="184" y="1338"/>
                    <a:pt x="184" y="1338"/>
                    <a:pt x="185" y="1338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3" y="1337"/>
                    <a:pt x="183" y="1337"/>
                    <a:pt x="183" y="1337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2" y="1337"/>
                    <a:pt x="182" y="1337"/>
                    <a:pt x="182" y="1337"/>
                  </a:cubicBezTo>
                  <a:cubicBezTo>
                    <a:pt x="183" y="1337"/>
                    <a:pt x="183" y="1337"/>
                    <a:pt x="183" y="1337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2" y="1337"/>
                    <a:pt x="182" y="1337"/>
                    <a:pt x="182" y="1337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0" y="1337"/>
                    <a:pt x="180" y="1337"/>
                    <a:pt x="180" y="1337"/>
                  </a:cubicBezTo>
                  <a:cubicBezTo>
                    <a:pt x="181" y="1337"/>
                    <a:pt x="182" y="1337"/>
                    <a:pt x="182" y="1337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0" y="1337"/>
                    <a:pt x="180" y="1337"/>
                    <a:pt x="180" y="1337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79" y="1336"/>
                    <a:pt x="179" y="1336"/>
                    <a:pt x="179" y="1336"/>
                  </a:cubicBezTo>
                  <a:cubicBezTo>
                    <a:pt x="179" y="1336"/>
                    <a:pt x="180" y="1336"/>
                    <a:pt x="180" y="1337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79" y="1336"/>
                    <a:pt x="179" y="1336"/>
                    <a:pt x="179" y="1336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76" y="1335"/>
                    <a:pt x="176" y="1335"/>
                    <a:pt x="176" y="1335"/>
                  </a:cubicBezTo>
                  <a:cubicBezTo>
                    <a:pt x="177" y="1335"/>
                    <a:pt x="178" y="1336"/>
                    <a:pt x="179" y="1336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76" y="1335"/>
                    <a:pt x="176" y="1335"/>
                    <a:pt x="176" y="1335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70" y="1330"/>
                    <a:pt x="170" y="1330"/>
                    <a:pt x="170" y="1330"/>
                  </a:cubicBezTo>
                  <a:cubicBezTo>
                    <a:pt x="173" y="1333"/>
                    <a:pt x="175" y="1334"/>
                    <a:pt x="176" y="1335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70" y="1330"/>
                    <a:pt x="170" y="1330"/>
                    <a:pt x="170" y="1330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65" y="1324"/>
                    <a:pt x="165" y="1324"/>
                    <a:pt x="165" y="1324"/>
                  </a:cubicBezTo>
                  <a:cubicBezTo>
                    <a:pt x="167" y="1327"/>
                    <a:pt x="169" y="1329"/>
                    <a:pt x="170" y="1330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65" y="1324"/>
                    <a:pt x="165" y="1324"/>
                    <a:pt x="165" y="1324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63" y="1318"/>
                    <a:pt x="163" y="1318"/>
                    <a:pt x="163" y="1318"/>
                  </a:cubicBezTo>
                  <a:cubicBezTo>
                    <a:pt x="163" y="1320"/>
                    <a:pt x="164" y="1322"/>
                    <a:pt x="165" y="1324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63" y="1318"/>
                    <a:pt x="163" y="1318"/>
                    <a:pt x="163" y="1318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62" y="1310"/>
                    <a:pt x="162" y="1310"/>
                    <a:pt x="162" y="1310"/>
                  </a:cubicBezTo>
                  <a:cubicBezTo>
                    <a:pt x="162" y="1313"/>
                    <a:pt x="162" y="1316"/>
                    <a:pt x="163" y="1318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62" y="1310"/>
                    <a:pt x="162" y="1310"/>
                    <a:pt x="162" y="1310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63" y="1302"/>
                    <a:pt x="163" y="1302"/>
                    <a:pt x="163" y="1302"/>
                  </a:cubicBezTo>
                  <a:cubicBezTo>
                    <a:pt x="162" y="1305"/>
                    <a:pt x="162" y="1307"/>
                    <a:pt x="162" y="1310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63" y="1302"/>
                    <a:pt x="163" y="1302"/>
                    <a:pt x="163" y="130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68" y="1292"/>
                    <a:pt x="168" y="1292"/>
                    <a:pt x="168" y="1292"/>
                  </a:cubicBezTo>
                  <a:cubicBezTo>
                    <a:pt x="166" y="1294"/>
                    <a:pt x="164" y="1298"/>
                    <a:pt x="163" y="130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68" y="1292"/>
                    <a:pt x="168" y="1292"/>
                    <a:pt x="168" y="129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74" y="1287"/>
                    <a:pt x="174" y="1287"/>
                    <a:pt x="174" y="1287"/>
                  </a:cubicBezTo>
                  <a:cubicBezTo>
                    <a:pt x="172" y="1288"/>
                    <a:pt x="170" y="1289"/>
                    <a:pt x="168" y="129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74" y="1287"/>
                    <a:pt x="174" y="1287"/>
                    <a:pt x="174" y="1287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0" y="1283"/>
                    <a:pt x="180" y="1283"/>
                    <a:pt x="180" y="1283"/>
                  </a:cubicBezTo>
                  <a:cubicBezTo>
                    <a:pt x="179" y="1284"/>
                    <a:pt x="177" y="1285"/>
                    <a:pt x="174" y="1287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0" y="1283"/>
                    <a:pt x="180" y="1283"/>
                    <a:pt x="180" y="1283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5" y="1282"/>
                    <a:pt x="185" y="1282"/>
                    <a:pt x="185" y="1282"/>
                  </a:cubicBezTo>
                  <a:cubicBezTo>
                    <a:pt x="184" y="1282"/>
                    <a:pt x="183" y="1282"/>
                    <a:pt x="180" y="1283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5" y="1282"/>
                    <a:pt x="185" y="1282"/>
                    <a:pt x="185" y="128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8" y="1282"/>
                    <a:pt x="188" y="1282"/>
                    <a:pt x="188" y="1282"/>
                  </a:cubicBezTo>
                  <a:cubicBezTo>
                    <a:pt x="188" y="1282"/>
                    <a:pt x="187" y="1282"/>
                    <a:pt x="185" y="128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88" y="1282"/>
                    <a:pt x="188" y="1282"/>
                    <a:pt x="188" y="128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90" y="1282"/>
                    <a:pt x="190" y="1282"/>
                    <a:pt x="190" y="1282"/>
                  </a:cubicBezTo>
                  <a:cubicBezTo>
                    <a:pt x="189" y="1282"/>
                    <a:pt x="189" y="1282"/>
                    <a:pt x="188" y="1282"/>
                  </a:cubicBezTo>
                  <a:cubicBezTo>
                    <a:pt x="190" y="1310"/>
                    <a:pt x="190" y="1310"/>
                    <a:pt x="190" y="1310"/>
                  </a:cubicBezTo>
                  <a:cubicBezTo>
                    <a:pt x="190" y="1282"/>
                    <a:pt x="190" y="1282"/>
                    <a:pt x="190" y="1282"/>
                  </a:cubicBezTo>
                  <a:cubicBezTo>
                    <a:pt x="190" y="1309"/>
                    <a:pt x="190" y="1309"/>
                    <a:pt x="190" y="1309"/>
                  </a:cubicBezTo>
                  <a:cubicBezTo>
                    <a:pt x="191" y="1282"/>
                    <a:pt x="191" y="1282"/>
                    <a:pt x="191" y="1282"/>
                  </a:cubicBezTo>
                  <a:cubicBezTo>
                    <a:pt x="191" y="1282"/>
                    <a:pt x="191" y="1282"/>
                    <a:pt x="190" y="1282"/>
                  </a:cubicBezTo>
                  <a:cubicBezTo>
                    <a:pt x="190" y="1309"/>
                    <a:pt x="190" y="1309"/>
                    <a:pt x="190" y="1309"/>
                  </a:cubicBezTo>
                  <a:cubicBezTo>
                    <a:pt x="191" y="1282"/>
                    <a:pt x="191" y="1282"/>
                    <a:pt x="191" y="1282"/>
                  </a:cubicBezTo>
                  <a:cubicBezTo>
                    <a:pt x="190" y="1302"/>
                    <a:pt x="190" y="1302"/>
                    <a:pt x="190" y="1302"/>
                  </a:cubicBezTo>
                  <a:cubicBezTo>
                    <a:pt x="192" y="1282"/>
                    <a:pt x="192" y="1282"/>
                    <a:pt x="192" y="1282"/>
                  </a:cubicBezTo>
                  <a:cubicBezTo>
                    <a:pt x="191" y="1282"/>
                    <a:pt x="191" y="1282"/>
                    <a:pt x="191" y="1282"/>
                  </a:cubicBezTo>
                  <a:cubicBezTo>
                    <a:pt x="190" y="1302"/>
                    <a:pt x="190" y="1302"/>
                    <a:pt x="190" y="1302"/>
                  </a:cubicBezTo>
                  <a:cubicBezTo>
                    <a:pt x="192" y="1282"/>
                    <a:pt x="192" y="1282"/>
                    <a:pt x="192" y="1282"/>
                  </a:cubicBezTo>
                  <a:cubicBezTo>
                    <a:pt x="191" y="1291"/>
                    <a:pt x="191" y="1291"/>
                    <a:pt x="191" y="1291"/>
                  </a:cubicBezTo>
                  <a:cubicBezTo>
                    <a:pt x="192" y="1282"/>
                    <a:pt x="192" y="1282"/>
                    <a:pt x="192" y="1282"/>
                  </a:cubicBezTo>
                  <a:cubicBezTo>
                    <a:pt x="192" y="1282"/>
                    <a:pt x="192" y="1282"/>
                    <a:pt x="192" y="1282"/>
                  </a:cubicBezTo>
                  <a:cubicBezTo>
                    <a:pt x="191" y="1291"/>
                    <a:pt x="191" y="1291"/>
                    <a:pt x="191" y="1291"/>
                  </a:cubicBezTo>
                  <a:cubicBezTo>
                    <a:pt x="192" y="1282"/>
                    <a:pt x="192" y="1282"/>
                    <a:pt x="192" y="1282"/>
                  </a:cubicBezTo>
                  <a:cubicBezTo>
                    <a:pt x="192" y="1282"/>
                    <a:pt x="190" y="1282"/>
                    <a:pt x="189" y="1282"/>
                  </a:cubicBezTo>
                  <a:cubicBezTo>
                    <a:pt x="183" y="1281"/>
                    <a:pt x="170" y="1280"/>
                    <a:pt x="153" y="1278"/>
                  </a:cubicBezTo>
                  <a:cubicBezTo>
                    <a:pt x="129" y="1275"/>
                    <a:pt x="97" y="1272"/>
                    <a:pt x="71" y="1269"/>
                  </a:cubicBezTo>
                  <a:cubicBezTo>
                    <a:pt x="58" y="1268"/>
                    <a:pt x="47" y="1267"/>
                    <a:pt x="39" y="1266"/>
                  </a:cubicBezTo>
                  <a:cubicBezTo>
                    <a:pt x="30" y="1265"/>
                    <a:pt x="26" y="1265"/>
                    <a:pt x="26" y="1265"/>
                  </a:cubicBezTo>
                  <a:cubicBezTo>
                    <a:pt x="23" y="1293"/>
                    <a:pt x="23" y="1293"/>
                    <a:pt x="23" y="1293"/>
                  </a:cubicBezTo>
                  <a:cubicBezTo>
                    <a:pt x="45" y="1310"/>
                    <a:pt x="45" y="1310"/>
                    <a:pt x="45" y="1310"/>
                  </a:cubicBezTo>
                  <a:cubicBezTo>
                    <a:pt x="1012" y="41"/>
                    <a:pt x="1012" y="41"/>
                    <a:pt x="1012" y="41"/>
                  </a:cubicBezTo>
                  <a:cubicBezTo>
                    <a:pt x="990" y="24"/>
                    <a:pt x="990" y="24"/>
                    <a:pt x="990" y="24"/>
                  </a:cubicBezTo>
                  <a:cubicBezTo>
                    <a:pt x="975" y="48"/>
                    <a:pt x="975" y="48"/>
                    <a:pt x="975" y="48"/>
                  </a:cubicBezTo>
                  <a:lnTo>
                    <a:pt x="990" y="24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ş1iḓé">
              <a:extLst>
                <a:ext uri="{FF2B5EF4-FFF2-40B4-BE49-F238E27FC236}">
                  <a16:creationId xmlns:a16="http://schemas.microsoft.com/office/drawing/2014/main" id="{F2670CE5-C009-4D97-8649-8AE66214D29A}"/>
                </a:ext>
              </a:extLst>
            </p:cNvPr>
            <p:cNvSpPr/>
            <p:nvPr/>
          </p:nvSpPr>
          <p:spPr bwMode="auto">
            <a:xfrm>
              <a:off x="7571621" y="2999412"/>
              <a:ext cx="175691" cy="184813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îšľïḍê">
              <a:extLst>
                <a:ext uri="{FF2B5EF4-FFF2-40B4-BE49-F238E27FC236}">
                  <a16:creationId xmlns:a16="http://schemas.microsoft.com/office/drawing/2014/main" id="{F433E706-FC04-4E67-A670-17FF462E97A8}"/>
                </a:ext>
              </a:extLst>
            </p:cNvPr>
            <p:cNvSpPr/>
            <p:nvPr/>
          </p:nvSpPr>
          <p:spPr bwMode="auto">
            <a:xfrm>
              <a:off x="7557688" y="2984064"/>
              <a:ext cx="204165" cy="215508"/>
            </a:xfrm>
            <a:custGeom>
              <a:avLst/>
              <a:gdLst>
                <a:gd name="T0" fmla="*/ 267 w 534"/>
                <a:gd name="T1" fmla="*/ 497 h 534"/>
                <a:gd name="T2" fmla="*/ 267 w 534"/>
                <a:gd name="T3" fmla="*/ 459 h 534"/>
                <a:gd name="T4" fmla="*/ 192 w 534"/>
                <a:gd name="T5" fmla="*/ 444 h 534"/>
                <a:gd name="T6" fmla="*/ 108 w 534"/>
                <a:gd name="T7" fmla="*/ 374 h 534"/>
                <a:gd name="T8" fmla="*/ 75 w 534"/>
                <a:gd name="T9" fmla="*/ 267 h 534"/>
                <a:gd name="T10" fmla="*/ 90 w 534"/>
                <a:gd name="T11" fmla="*/ 193 h 534"/>
                <a:gd name="T12" fmla="*/ 160 w 534"/>
                <a:gd name="T13" fmla="*/ 108 h 534"/>
                <a:gd name="T14" fmla="*/ 267 w 534"/>
                <a:gd name="T15" fmla="*/ 76 h 534"/>
                <a:gd name="T16" fmla="*/ 341 w 534"/>
                <a:gd name="T17" fmla="*/ 91 h 534"/>
                <a:gd name="T18" fmla="*/ 426 w 534"/>
                <a:gd name="T19" fmla="*/ 160 h 534"/>
                <a:gd name="T20" fmla="*/ 458 w 534"/>
                <a:gd name="T21" fmla="*/ 267 h 534"/>
                <a:gd name="T22" fmla="*/ 443 w 534"/>
                <a:gd name="T23" fmla="*/ 342 h 534"/>
                <a:gd name="T24" fmla="*/ 374 w 534"/>
                <a:gd name="T25" fmla="*/ 426 h 534"/>
                <a:gd name="T26" fmla="*/ 267 w 534"/>
                <a:gd name="T27" fmla="*/ 459 h 534"/>
                <a:gd name="T28" fmla="*/ 267 w 534"/>
                <a:gd name="T29" fmla="*/ 497 h 534"/>
                <a:gd name="T30" fmla="*/ 267 w 534"/>
                <a:gd name="T31" fmla="*/ 534 h 534"/>
                <a:gd name="T32" fmla="*/ 371 w 534"/>
                <a:gd name="T33" fmla="*/ 513 h 534"/>
                <a:gd name="T34" fmla="*/ 488 w 534"/>
                <a:gd name="T35" fmla="*/ 416 h 534"/>
                <a:gd name="T36" fmla="*/ 534 w 534"/>
                <a:gd name="T37" fmla="*/ 267 h 534"/>
                <a:gd name="T38" fmla="*/ 513 w 534"/>
                <a:gd name="T39" fmla="*/ 163 h 534"/>
                <a:gd name="T40" fmla="*/ 416 w 534"/>
                <a:gd name="T41" fmla="*/ 46 h 534"/>
                <a:gd name="T42" fmla="*/ 267 w 534"/>
                <a:gd name="T43" fmla="*/ 0 h 534"/>
                <a:gd name="T44" fmla="*/ 163 w 534"/>
                <a:gd name="T45" fmla="*/ 21 h 534"/>
                <a:gd name="T46" fmla="*/ 46 w 534"/>
                <a:gd name="T47" fmla="*/ 118 h 534"/>
                <a:gd name="T48" fmla="*/ 0 w 534"/>
                <a:gd name="T49" fmla="*/ 267 h 534"/>
                <a:gd name="T50" fmla="*/ 21 w 534"/>
                <a:gd name="T51" fmla="*/ 371 h 534"/>
                <a:gd name="T52" fmla="*/ 118 w 534"/>
                <a:gd name="T53" fmla="*/ 488 h 534"/>
                <a:gd name="T54" fmla="*/ 267 w 534"/>
                <a:gd name="T55" fmla="*/ 534 h 534"/>
                <a:gd name="T56" fmla="*/ 267 w 534"/>
                <a:gd name="T57" fmla="*/ 49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4" h="534">
                  <a:moveTo>
                    <a:pt x="267" y="497"/>
                  </a:moveTo>
                  <a:cubicBezTo>
                    <a:pt x="267" y="459"/>
                    <a:pt x="267" y="459"/>
                    <a:pt x="267" y="459"/>
                  </a:cubicBezTo>
                  <a:cubicBezTo>
                    <a:pt x="240" y="459"/>
                    <a:pt x="215" y="454"/>
                    <a:pt x="192" y="444"/>
                  </a:cubicBezTo>
                  <a:cubicBezTo>
                    <a:pt x="158" y="429"/>
                    <a:pt x="129" y="405"/>
                    <a:pt x="108" y="374"/>
                  </a:cubicBezTo>
                  <a:cubicBezTo>
                    <a:pt x="87" y="344"/>
                    <a:pt x="75" y="307"/>
                    <a:pt x="75" y="267"/>
                  </a:cubicBezTo>
                  <a:cubicBezTo>
                    <a:pt x="75" y="241"/>
                    <a:pt x="80" y="216"/>
                    <a:pt x="90" y="193"/>
                  </a:cubicBezTo>
                  <a:cubicBezTo>
                    <a:pt x="105" y="158"/>
                    <a:pt x="129" y="129"/>
                    <a:pt x="160" y="108"/>
                  </a:cubicBezTo>
                  <a:cubicBezTo>
                    <a:pt x="190" y="88"/>
                    <a:pt x="227" y="76"/>
                    <a:pt x="267" y="76"/>
                  </a:cubicBezTo>
                  <a:cubicBezTo>
                    <a:pt x="293" y="76"/>
                    <a:pt x="318" y="81"/>
                    <a:pt x="341" y="91"/>
                  </a:cubicBezTo>
                  <a:cubicBezTo>
                    <a:pt x="376" y="105"/>
                    <a:pt x="405" y="130"/>
                    <a:pt x="426" y="160"/>
                  </a:cubicBezTo>
                  <a:cubicBezTo>
                    <a:pt x="446" y="191"/>
                    <a:pt x="458" y="227"/>
                    <a:pt x="458" y="267"/>
                  </a:cubicBezTo>
                  <a:cubicBezTo>
                    <a:pt x="458" y="294"/>
                    <a:pt x="453" y="319"/>
                    <a:pt x="443" y="342"/>
                  </a:cubicBezTo>
                  <a:cubicBezTo>
                    <a:pt x="429" y="376"/>
                    <a:pt x="404" y="405"/>
                    <a:pt x="374" y="426"/>
                  </a:cubicBezTo>
                  <a:cubicBezTo>
                    <a:pt x="343" y="447"/>
                    <a:pt x="307" y="459"/>
                    <a:pt x="267" y="459"/>
                  </a:cubicBezTo>
                  <a:cubicBezTo>
                    <a:pt x="267" y="497"/>
                    <a:pt x="267" y="497"/>
                    <a:pt x="267" y="497"/>
                  </a:cubicBezTo>
                  <a:cubicBezTo>
                    <a:pt x="267" y="534"/>
                    <a:pt x="267" y="534"/>
                    <a:pt x="267" y="534"/>
                  </a:cubicBezTo>
                  <a:cubicBezTo>
                    <a:pt x="304" y="534"/>
                    <a:pt x="339" y="527"/>
                    <a:pt x="371" y="513"/>
                  </a:cubicBezTo>
                  <a:cubicBezTo>
                    <a:pt x="419" y="493"/>
                    <a:pt x="459" y="459"/>
                    <a:pt x="488" y="416"/>
                  </a:cubicBezTo>
                  <a:cubicBezTo>
                    <a:pt x="517" y="374"/>
                    <a:pt x="534" y="322"/>
                    <a:pt x="534" y="267"/>
                  </a:cubicBezTo>
                  <a:cubicBezTo>
                    <a:pt x="534" y="230"/>
                    <a:pt x="526" y="195"/>
                    <a:pt x="513" y="163"/>
                  </a:cubicBezTo>
                  <a:cubicBezTo>
                    <a:pt x="492" y="115"/>
                    <a:pt x="459" y="75"/>
                    <a:pt x="416" y="46"/>
                  </a:cubicBezTo>
                  <a:cubicBezTo>
                    <a:pt x="373" y="17"/>
                    <a:pt x="322" y="0"/>
                    <a:pt x="267" y="0"/>
                  </a:cubicBezTo>
                  <a:cubicBezTo>
                    <a:pt x="230" y="0"/>
                    <a:pt x="195" y="8"/>
                    <a:pt x="163" y="21"/>
                  </a:cubicBezTo>
                  <a:cubicBezTo>
                    <a:pt x="115" y="42"/>
                    <a:pt x="74" y="75"/>
                    <a:pt x="46" y="118"/>
                  </a:cubicBezTo>
                  <a:cubicBezTo>
                    <a:pt x="17" y="161"/>
                    <a:pt x="0" y="212"/>
                    <a:pt x="0" y="267"/>
                  </a:cubicBezTo>
                  <a:cubicBezTo>
                    <a:pt x="0" y="304"/>
                    <a:pt x="7" y="339"/>
                    <a:pt x="21" y="371"/>
                  </a:cubicBezTo>
                  <a:cubicBezTo>
                    <a:pt x="41" y="419"/>
                    <a:pt x="75" y="460"/>
                    <a:pt x="118" y="488"/>
                  </a:cubicBezTo>
                  <a:cubicBezTo>
                    <a:pt x="160" y="517"/>
                    <a:pt x="212" y="534"/>
                    <a:pt x="267" y="534"/>
                  </a:cubicBezTo>
                  <a:lnTo>
                    <a:pt x="267" y="497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şlîḓê">
              <a:extLst>
                <a:ext uri="{FF2B5EF4-FFF2-40B4-BE49-F238E27FC236}">
                  <a16:creationId xmlns:a16="http://schemas.microsoft.com/office/drawing/2014/main" id="{4E2B221D-5996-40AA-BD25-165E82954F19}"/>
                </a:ext>
              </a:extLst>
            </p:cNvPr>
            <p:cNvSpPr/>
            <p:nvPr/>
          </p:nvSpPr>
          <p:spPr bwMode="auto">
            <a:xfrm>
              <a:off x="7618877" y="3048653"/>
              <a:ext cx="81181" cy="86331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îsľîḓé">
              <a:extLst>
                <a:ext uri="{FF2B5EF4-FFF2-40B4-BE49-F238E27FC236}">
                  <a16:creationId xmlns:a16="http://schemas.microsoft.com/office/drawing/2014/main" id="{21EF4174-005F-49FE-84AF-C060F225DCD3}"/>
                </a:ext>
              </a:extLst>
            </p:cNvPr>
            <p:cNvSpPr/>
            <p:nvPr/>
          </p:nvSpPr>
          <p:spPr bwMode="auto">
            <a:xfrm>
              <a:off x="7612213" y="3040978"/>
              <a:ext cx="95116" cy="101039"/>
            </a:xfrm>
            <a:custGeom>
              <a:avLst/>
              <a:gdLst>
                <a:gd name="T0" fmla="*/ 231 w 250"/>
                <a:gd name="T1" fmla="*/ 125 h 250"/>
                <a:gd name="T2" fmla="*/ 212 w 250"/>
                <a:gd name="T3" fmla="*/ 125 h 250"/>
                <a:gd name="T4" fmla="*/ 187 w 250"/>
                <a:gd name="T5" fmla="*/ 187 h 250"/>
                <a:gd name="T6" fmla="*/ 125 w 250"/>
                <a:gd name="T7" fmla="*/ 213 h 250"/>
                <a:gd name="T8" fmla="*/ 63 w 250"/>
                <a:gd name="T9" fmla="*/ 187 h 250"/>
                <a:gd name="T10" fmla="*/ 37 w 250"/>
                <a:gd name="T11" fmla="*/ 125 h 250"/>
                <a:gd name="T12" fmla="*/ 63 w 250"/>
                <a:gd name="T13" fmla="*/ 63 h 250"/>
                <a:gd name="T14" fmla="*/ 125 w 250"/>
                <a:gd name="T15" fmla="*/ 38 h 250"/>
                <a:gd name="T16" fmla="*/ 187 w 250"/>
                <a:gd name="T17" fmla="*/ 63 h 250"/>
                <a:gd name="T18" fmla="*/ 212 w 250"/>
                <a:gd name="T19" fmla="*/ 125 h 250"/>
                <a:gd name="T20" fmla="*/ 231 w 250"/>
                <a:gd name="T21" fmla="*/ 125 h 250"/>
                <a:gd name="T22" fmla="*/ 250 w 250"/>
                <a:gd name="T23" fmla="*/ 125 h 250"/>
                <a:gd name="T24" fmla="*/ 213 w 250"/>
                <a:gd name="T25" fmla="*/ 37 h 250"/>
                <a:gd name="T26" fmla="*/ 125 w 250"/>
                <a:gd name="T27" fmla="*/ 0 h 250"/>
                <a:gd name="T28" fmla="*/ 36 w 250"/>
                <a:gd name="T29" fmla="*/ 37 h 250"/>
                <a:gd name="T30" fmla="*/ 0 w 250"/>
                <a:gd name="T31" fmla="*/ 125 h 250"/>
                <a:gd name="T32" fmla="*/ 36 w 250"/>
                <a:gd name="T33" fmla="*/ 214 h 250"/>
                <a:gd name="T34" fmla="*/ 125 w 250"/>
                <a:gd name="T35" fmla="*/ 250 h 250"/>
                <a:gd name="T36" fmla="*/ 213 w 250"/>
                <a:gd name="T37" fmla="*/ 214 h 250"/>
                <a:gd name="T38" fmla="*/ 250 w 250"/>
                <a:gd name="T39" fmla="*/ 125 h 250"/>
                <a:gd name="T40" fmla="*/ 231 w 250"/>
                <a:gd name="T41" fmla="*/ 1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0" h="250">
                  <a:moveTo>
                    <a:pt x="231" y="125"/>
                  </a:moveTo>
                  <a:cubicBezTo>
                    <a:pt x="212" y="125"/>
                    <a:pt x="212" y="125"/>
                    <a:pt x="212" y="125"/>
                  </a:cubicBezTo>
                  <a:cubicBezTo>
                    <a:pt x="212" y="149"/>
                    <a:pt x="203" y="171"/>
                    <a:pt x="187" y="187"/>
                  </a:cubicBezTo>
                  <a:cubicBezTo>
                    <a:pt x="171" y="203"/>
                    <a:pt x="149" y="213"/>
                    <a:pt x="125" y="213"/>
                  </a:cubicBezTo>
                  <a:cubicBezTo>
                    <a:pt x="101" y="213"/>
                    <a:pt x="79" y="203"/>
                    <a:pt x="63" y="187"/>
                  </a:cubicBezTo>
                  <a:cubicBezTo>
                    <a:pt x="47" y="171"/>
                    <a:pt x="37" y="149"/>
                    <a:pt x="37" y="125"/>
                  </a:cubicBezTo>
                  <a:cubicBezTo>
                    <a:pt x="37" y="101"/>
                    <a:pt x="47" y="79"/>
                    <a:pt x="63" y="63"/>
                  </a:cubicBezTo>
                  <a:cubicBezTo>
                    <a:pt x="79" y="47"/>
                    <a:pt x="101" y="38"/>
                    <a:pt x="125" y="38"/>
                  </a:cubicBezTo>
                  <a:cubicBezTo>
                    <a:pt x="149" y="38"/>
                    <a:pt x="171" y="47"/>
                    <a:pt x="187" y="63"/>
                  </a:cubicBezTo>
                  <a:cubicBezTo>
                    <a:pt x="203" y="79"/>
                    <a:pt x="212" y="101"/>
                    <a:pt x="212" y="125"/>
                  </a:cubicBezTo>
                  <a:cubicBezTo>
                    <a:pt x="231" y="125"/>
                    <a:pt x="231" y="125"/>
                    <a:pt x="231" y="125"/>
                  </a:cubicBezTo>
                  <a:cubicBezTo>
                    <a:pt x="250" y="125"/>
                    <a:pt x="250" y="125"/>
                    <a:pt x="250" y="125"/>
                  </a:cubicBezTo>
                  <a:cubicBezTo>
                    <a:pt x="250" y="91"/>
                    <a:pt x="236" y="59"/>
                    <a:pt x="213" y="37"/>
                  </a:cubicBezTo>
                  <a:cubicBezTo>
                    <a:pt x="191" y="14"/>
                    <a:pt x="159" y="0"/>
                    <a:pt x="125" y="0"/>
                  </a:cubicBezTo>
                  <a:cubicBezTo>
                    <a:pt x="90" y="0"/>
                    <a:pt x="59" y="14"/>
                    <a:pt x="36" y="37"/>
                  </a:cubicBezTo>
                  <a:cubicBezTo>
                    <a:pt x="14" y="59"/>
                    <a:pt x="0" y="91"/>
                    <a:pt x="0" y="125"/>
                  </a:cubicBezTo>
                  <a:cubicBezTo>
                    <a:pt x="0" y="160"/>
                    <a:pt x="14" y="191"/>
                    <a:pt x="36" y="214"/>
                  </a:cubicBezTo>
                  <a:cubicBezTo>
                    <a:pt x="59" y="236"/>
                    <a:pt x="90" y="250"/>
                    <a:pt x="125" y="250"/>
                  </a:cubicBezTo>
                  <a:cubicBezTo>
                    <a:pt x="159" y="250"/>
                    <a:pt x="191" y="236"/>
                    <a:pt x="213" y="214"/>
                  </a:cubicBezTo>
                  <a:cubicBezTo>
                    <a:pt x="236" y="191"/>
                    <a:pt x="250" y="160"/>
                    <a:pt x="250" y="125"/>
                  </a:cubicBezTo>
                  <a:lnTo>
                    <a:pt x="231" y="125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îşļiďê">
              <a:extLst>
                <a:ext uri="{FF2B5EF4-FFF2-40B4-BE49-F238E27FC236}">
                  <a16:creationId xmlns:a16="http://schemas.microsoft.com/office/drawing/2014/main" id="{672EFABA-7433-4299-8C16-FF44D2B6CEBF}"/>
                </a:ext>
              </a:extLst>
            </p:cNvPr>
            <p:cNvSpPr/>
            <p:nvPr/>
          </p:nvSpPr>
          <p:spPr bwMode="auto">
            <a:xfrm>
              <a:off x="7129971" y="3603732"/>
              <a:ext cx="320485" cy="63311"/>
            </a:xfrm>
            <a:custGeom>
              <a:avLst/>
              <a:gdLst>
                <a:gd name="T0" fmla="*/ 0 w 839"/>
                <a:gd name="T1" fmla="*/ 157 h 157"/>
                <a:gd name="T2" fmla="*/ 420 w 839"/>
                <a:gd name="T3" fmla="*/ 0 h 157"/>
                <a:gd name="T4" fmla="*/ 839 w 839"/>
                <a:gd name="T5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9" h="157">
                  <a:moveTo>
                    <a:pt x="0" y="157"/>
                  </a:moveTo>
                  <a:cubicBezTo>
                    <a:pt x="61" y="65"/>
                    <a:pt x="226" y="0"/>
                    <a:pt x="420" y="0"/>
                  </a:cubicBezTo>
                  <a:cubicBezTo>
                    <a:pt x="613" y="0"/>
                    <a:pt x="778" y="65"/>
                    <a:pt x="839" y="157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ŝlîḍe">
              <a:extLst>
                <a:ext uri="{FF2B5EF4-FFF2-40B4-BE49-F238E27FC236}">
                  <a16:creationId xmlns:a16="http://schemas.microsoft.com/office/drawing/2014/main" id="{AADC563F-F8CC-4552-8B31-4D5516620469}"/>
                </a:ext>
              </a:extLst>
            </p:cNvPr>
            <p:cNvSpPr/>
            <p:nvPr/>
          </p:nvSpPr>
          <p:spPr bwMode="auto">
            <a:xfrm>
              <a:off x="7117854" y="3591580"/>
              <a:ext cx="345324" cy="88250"/>
            </a:xfrm>
            <a:custGeom>
              <a:avLst/>
              <a:gdLst>
                <a:gd name="T0" fmla="*/ 55 w 904"/>
                <a:gd name="T1" fmla="*/ 202 h 218"/>
                <a:gd name="T2" fmla="*/ 112 w 904"/>
                <a:gd name="T3" fmla="*/ 146 h 218"/>
                <a:gd name="T4" fmla="*/ 257 w 904"/>
                <a:gd name="T5" fmla="*/ 82 h 218"/>
                <a:gd name="T6" fmla="*/ 452 w 904"/>
                <a:gd name="T7" fmla="*/ 57 h 218"/>
                <a:gd name="T8" fmla="*/ 701 w 904"/>
                <a:gd name="T9" fmla="*/ 99 h 218"/>
                <a:gd name="T10" fmla="*/ 791 w 904"/>
                <a:gd name="T11" fmla="*/ 146 h 218"/>
                <a:gd name="T12" fmla="*/ 848 w 904"/>
                <a:gd name="T13" fmla="*/ 202 h 218"/>
                <a:gd name="T14" fmla="*/ 887 w 904"/>
                <a:gd name="T15" fmla="*/ 210 h 218"/>
                <a:gd name="T16" fmla="*/ 895 w 904"/>
                <a:gd name="T17" fmla="*/ 171 h 218"/>
                <a:gd name="T18" fmla="*/ 824 w 904"/>
                <a:gd name="T19" fmla="*/ 100 h 218"/>
                <a:gd name="T20" fmla="*/ 661 w 904"/>
                <a:gd name="T21" fmla="*/ 27 h 218"/>
                <a:gd name="T22" fmla="*/ 452 w 904"/>
                <a:gd name="T23" fmla="*/ 0 h 218"/>
                <a:gd name="T24" fmla="*/ 182 w 904"/>
                <a:gd name="T25" fmla="*/ 47 h 218"/>
                <a:gd name="T26" fmla="*/ 80 w 904"/>
                <a:gd name="T27" fmla="*/ 100 h 218"/>
                <a:gd name="T28" fmla="*/ 8 w 904"/>
                <a:gd name="T29" fmla="*/ 171 h 218"/>
                <a:gd name="T30" fmla="*/ 16 w 904"/>
                <a:gd name="T31" fmla="*/ 210 h 218"/>
                <a:gd name="T32" fmla="*/ 55 w 904"/>
                <a:gd name="T33" fmla="*/ 20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4" h="218">
                  <a:moveTo>
                    <a:pt x="55" y="202"/>
                  </a:moveTo>
                  <a:cubicBezTo>
                    <a:pt x="68" y="183"/>
                    <a:pt x="87" y="163"/>
                    <a:pt x="112" y="146"/>
                  </a:cubicBezTo>
                  <a:cubicBezTo>
                    <a:pt x="149" y="120"/>
                    <a:pt x="199" y="97"/>
                    <a:pt x="257" y="82"/>
                  </a:cubicBezTo>
                  <a:cubicBezTo>
                    <a:pt x="315" y="66"/>
                    <a:pt x="381" y="57"/>
                    <a:pt x="452" y="57"/>
                  </a:cubicBezTo>
                  <a:cubicBezTo>
                    <a:pt x="545" y="57"/>
                    <a:pt x="632" y="73"/>
                    <a:pt x="701" y="99"/>
                  </a:cubicBezTo>
                  <a:cubicBezTo>
                    <a:pt x="736" y="113"/>
                    <a:pt x="766" y="129"/>
                    <a:pt x="791" y="146"/>
                  </a:cubicBezTo>
                  <a:cubicBezTo>
                    <a:pt x="816" y="164"/>
                    <a:pt x="835" y="183"/>
                    <a:pt x="848" y="202"/>
                  </a:cubicBezTo>
                  <a:cubicBezTo>
                    <a:pt x="857" y="215"/>
                    <a:pt x="874" y="218"/>
                    <a:pt x="887" y="210"/>
                  </a:cubicBezTo>
                  <a:cubicBezTo>
                    <a:pt x="900" y="201"/>
                    <a:pt x="904" y="184"/>
                    <a:pt x="895" y="171"/>
                  </a:cubicBezTo>
                  <a:cubicBezTo>
                    <a:pt x="877" y="144"/>
                    <a:pt x="853" y="121"/>
                    <a:pt x="824" y="100"/>
                  </a:cubicBezTo>
                  <a:cubicBezTo>
                    <a:pt x="780" y="69"/>
                    <a:pt x="724" y="44"/>
                    <a:pt x="661" y="27"/>
                  </a:cubicBezTo>
                  <a:cubicBezTo>
                    <a:pt x="598" y="10"/>
                    <a:pt x="527" y="0"/>
                    <a:pt x="452" y="0"/>
                  </a:cubicBezTo>
                  <a:cubicBezTo>
                    <a:pt x="352" y="1"/>
                    <a:pt x="259" y="17"/>
                    <a:pt x="182" y="47"/>
                  </a:cubicBezTo>
                  <a:cubicBezTo>
                    <a:pt x="144" y="61"/>
                    <a:pt x="109" y="79"/>
                    <a:pt x="80" y="100"/>
                  </a:cubicBezTo>
                  <a:cubicBezTo>
                    <a:pt x="50" y="121"/>
                    <a:pt x="26" y="144"/>
                    <a:pt x="8" y="171"/>
                  </a:cubicBezTo>
                  <a:cubicBezTo>
                    <a:pt x="0" y="184"/>
                    <a:pt x="3" y="201"/>
                    <a:pt x="16" y="210"/>
                  </a:cubicBezTo>
                  <a:cubicBezTo>
                    <a:pt x="29" y="218"/>
                    <a:pt x="47" y="215"/>
                    <a:pt x="55" y="202"/>
                  </a:cubicBez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îṥļiḋé">
              <a:extLst>
                <a:ext uri="{FF2B5EF4-FFF2-40B4-BE49-F238E27FC236}">
                  <a16:creationId xmlns:a16="http://schemas.microsoft.com/office/drawing/2014/main" id="{6BFA3BC9-0CD4-4A59-87EC-C295B7C2B359}"/>
                </a:ext>
              </a:extLst>
            </p:cNvPr>
            <p:cNvSpPr/>
            <p:nvPr/>
          </p:nvSpPr>
          <p:spPr bwMode="auto">
            <a:xfrm>
              <a:off x="7042731" y="3667041"/>
              <a:ext cx="478607" cy="6331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Sḷïdè">
              <a:extLst>
                <a:ext uri="{FF2B5EF4-FFF2-40B4-BE49-F238E27FC236}">
                  <a16:creationId xmlns:a16="http://schemas.microsoft.com/office/drawing/2014/main" id="{05B1CB46-7527-4EC5-B1F2-CD042A6AA93B}"/>
                </a:ext>
              </a:extLst>
            </p:cNvPr>
            <p:cNvSpPr/>
            <p:nvPr/>
          </p:nvSpPr>
          <p:spPr bwMode="auto">
            <a:xfrm>
              <a:off x="7031827" y="3655529"/>
              <a:ext cx="500416" cy="86331"/>
            </a:xfrm>
            <a:custGeom>
              <a:avLst/>
              <a:gdLst>
                <a:gd name="T0" fmla="*/ 18 w 826"/>
                <a:gd name="T1" fmla="*/ 117 h 135"/>
                <a:gd name="T2" fmla="*/ 18 w 826"/>
                <a:gd name="T3" fmla="*/ 135 h 135"/>
                <a:gd name="T4" fmla="*/ 826 w 826"/>
                <a:gd name="T5" fmla="*/ 135 h 135"/>
                <a:gd name="T6" fmla="*/ 826 w 826"/>
                <a:gd name="T7" fmla="*/ 0 h 135"/>
                <a:gd name="T8" fmla="*/ 0 w 826"/>
                <a:gd name="T9" fmla="*/ 0 h 135"/>
                <a:gd name="T10" fmla="*/ 0 w 826"/>
                <a:gd name="T11" fmla="*/ 135 h 135"/>
                <a:gd name="T12" fmla="*/ 18 w 826"/>
                <a:gd name="T13" fmla="*/ 135 h 135"/>
                <a:gd name="T14" fmla="*/ 18 w 826"/>
                <a:gd name="T15" fmla="*/ 117 h 135"/>
                <a:gd name="T16" fmla="*/ 36 w 826"/>
                <a:gd name="T17" fmla="*/ 117 h 135"/>
                <a:gd name="T18" fmla="*/ 36 w 826"/>
                <a:gd name="T19" fmla="*/ 36 h 135"/>
                <a:gd name="T20" fmla="*/ 790 w 826"/>
                <a:gd name="T21" fmla="*/ 36 h 135"/>
                <a:gd name="T22" fmla="*/ 790 w 826"/>
                <a:gd name="T23" fmla="*/ 100 h 135"/>
                <a:gd name="T24" fmla="*/ 18 w 826"/>
                <a:gd name="T25" fmla="*/ 100 h 135"/>
                <a:gd name="T26" fmla="*/ 18 w 826"/>
                <a:gd name="T27" fmla="*/ 117 h 135"/>
                <a:gd name="T28" fmla="*/ 36 w 826"/>
                <a:gd name="T29" fmla="*/ 117 h 135"/>
                <a:gd name="T30" fmla="*/ 18 w 826"/>
                <a:gd name="T31" fmla="*/ 11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6" h="135">
                  <a:moveTo>
                    <a:pt x="18" y="117"/>
                  </a:moveTo>
                  <a:lnTo>
                    <a:pt x="18" y="135"/>
                  </a:lnTo>
                  <a:lnTo>
                    <a:pt x="826" y="135"/>
                  </a:lnTo>
                  <a:lnTo>
                    <a:pt x="826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18" y="135"/>
                  </a:lnTo>
                  <a:lnTo>
                    <a:pt x="18" y="117"/>
                  </a:lnTo>
                  <a:lnTo>
                    <a:pt x="36" y="117"/>
                  </a:lnTo>
                  <a:lnTo>
                    <a:pt x="36" y="36"/>
                  </a:lnTo>
                  <a:lnTo>
                    <a:pt x="790" y="36"/>
                  </a:lnTo>
                  <a:lnTo>
                    <a:pt x="790" y="100"/>
                  </a:lnTo>
                  <a:lnTo>
                    <a:pt x="18" y="100"/>
                  </a:lnTo>
                  <a:lnTo>
                    <a:pt x="18" y="117"/>
                  </a:lnTo>
                  <a:lnTo>
                    <a:pt x="36" y="117"/>
                  </a:lnTo>
                  <a:lnTo>
                    <a:pt x="18" y="117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îš1ïḑè">
              <a:extLst>
                <a:ext uri="{FF2B5EF4-FFF2-40B4-BE49-F238E27FC236}">
                  <a16:creationId xmlns:a16="http://schemas.microsoft.com/office/drawing/2014/main" id="{413888E1-8DE1-4865-9D14-2A67F3DC2A78}"/>
                </a:ext>
              </a:extLst>
            </p:cNvPr>
            <p:cNvSpPr/>
            <p:nvPr/>
          </p:nvSpPr>
          <p:spPr bwMode="auto">
            <a:xfrm>
              <a:off x="7071206" y="2377186"/>
              <a:ext cx="97540" cy="99122"/>
            </a:xfrm>
            <a:custGeom>
              <a:avLst/>
              <a:gdLst>
                <a:gd name="T0" fmla="*/ 48 w 255"/>
                <a:gd name="T1" fmla="*/ 237 h 246"/>
                <a:gd name="T2" fmla="*/ 52 w 255"/>
                <a:gd name="T3" fmla="*/ 234 h 246"/>
                <a:gd name="T4" fmla="*/ 59 w 255"/>
                <a:gd name="T5" fmla="*/ 228 h 246"/>
                <a:gd name="T6" fmla="*/ 79 w 255"/>
                <a:gd name="T7" fmla="*/ 210 h 246"/>
                <a:gd name="T8" fmla="*/ 182 w 255"/>
                <a:gd name="T9" fmla="*/ 111 h 246"/>
                <a:gd name="T10" fmla="*/ 243 w 255"/>
                <a:gd name="T11" fmla="*/ 51 h 246"/>
                <a:gd name="T12" fmla="*/ 244 w 255"/>
                <a:gd name="T13" fmla="*/ 11 h 246"/>
                <a:gd name="T14" fmla="*/ 204 w 255"/>
                <a:gd name="T15" fmla="*/ 11 h 246"/>
                <a:gd name="T16" fmla="*/ 196 w 255"/>
                <a:gd name="T17" fmla="*/ 18 h 246"/>
                <a:gd name="T18" fmla="*/ 98 w 255"/>
                <a:gd name="T19" fmla="*/ 114 h 246"/>
                <a:gd name="T20" fmla="*/ 43 w 255"/>
                <a:gd name="T21" fmla="*/ 166 h 246"/>
                <a:gd name="T22" fmla="*/ 24 w 255"/>
                <a:gd name="T23" fmla="*/ 184 h 246"/>
                <a:gd name="T24" fmla="*/ 18 w 255"/>
                <a:gd name="T25" fmla="*/ 189 h 246"/>
                <a:gd name="T26" fmla="*/ 16 w 255"/>
                <a:gd name="T27" fmla="*/ 191 h 246"/>
                <a:gd name="T28" fmla="*/ 15 w 255"/>
                <a:gd name="T29" fmla="*/ 191 h 246"/>
                <a:gd name="T30" fmla="*/ 15 w 255"/>
                <a:gd name="T31" fmla="*/ 191 h 246"/>
                <a:gd name="T32" fmla="*/ 17 w 255"/>
                <a:gd name="T33" fmla="*/ 194 h 246"/>
                <a:gd name="T34" fmla="*/ 15 w 255"/>
                <a:gd name="T35" fmla="*/ 191 h 246"/>
                <a:gd name="T36" fmla="*/ 15 w 255"/>
                <a:gd name="T37" fmla="*/ 191 h 246"/>
                <a:gd name="T38" fmla="*/ 17 w 255"/>
                <a:gd name="T39" fmla="*/ 194 h 246"/>
                <a:gd name="T40" fmla="*/ 15 w 255"/>
                <a:gd name="T41" fmla="*/ 191 h 246"/>
                <a:gd name="T42" fmla="*/ 9 w 255"/>
                <a:gd name="T43" fmla="*/ 231 h 246"/>
                <a:gd name="T44" fmla="*/ 48 w 255"/>
                <a:gd name="T45" fmla="*/ 237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5" h="246">
                  <a:moveTo>
                    <a:pt x="48" y="237"/>
                  </a:moveTo>
                  <a:cubicBezTo>
                    <a:pt x="50" y="236"/>
                    <a:pt x="51" y="235"/>
                    <a:pt x="52" y="234"/>
                  </a:cubicBezTo>
                  <a:cubicBezTo>
                    <a:pt x="54" y="233"/>
                    <a:pt x="56" y="231"/>
                    <a:pt x="59" y="228"/>
                  </a:cubicBezTo>
                  <a:cubicBezTo>
                    <a:pt x="65" y="223"/>
                    <a:pt x="71" y="217"/>
                    <a:pt x="79" y="210"/>
                  </a:cubicBezTo>
                  <a:cubicBezTo>
                    <a:pt x="106" y="184"/>
                    <a:pt x="147" y="145"/>
                    <a:pt x="182" y="111"/>
                  </a:cubicBezTo>
                  <a:cubicBezTo>
                    <a:pt x="216" y="78"/>
                    <a:pt x="243" y="51"/>
                    <a:pt x="243" y="51"/>
                  </a:cubicBezTo>
                  <a:cubicBezTo>
                    <a:pt x="255" y="40"/>
                    <a:pt x="255" y="23"/>
                    <a:pt x="244" y="11"/>
                  </a:cubicBezTo>
                  <a:cubicBezTo>
                    <a:pt x="233" y="0"/>
                    <a:pt x="215" y="0"/>
                    <a:pt x="204" y="11"/>
                  </a:cubicBezTo>
                  <a:cubicBezTo>
                    <a:pt x="204" y="11"/>
                    <a:pt x="201" y="14"/>
                    <a:pt x="196" y="18"/>
                  </a:cubicBezTo>
                  <a:cubicBezTo>
                    <a:pt x="180" y="35"/>
                    <a:pt x="138" y="76"/>
                    <a:pt x="98" y="114"/>
                  </a:cubicBezTo>
                  <a:cubicBezTo>
                    <a:pt x="78" y="133"/>
                    <a:pt x="59" y="152"/>
                    <a:pt x="43" y="166"/>
                  </a:cubicBezTo>
                  <a:cubicBezTo>
                    <a:pt x="36" y="173"/>
                    <a:pt x="29" y="179"/>
                    <a:pt x="24" y="184"/>
                  </a:cubicBezTo>
                  <a:cubicBezTo>
                    <a:pt x="21" y="186"/>
                    <a:pt x="19" y="188"/>
                    <a:pt x="18" y="189"/>
                  </a:cubicBezTo>
                  <a:cubicBezTo>
                    <a:pt x="17" y="190"/>
                    <a:pt x="16" y="190"/>
                    <a:pt x="16" y="191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3" y="200"/>
                    <a:pt x="0" y="218"/>
                    <a:pt x="9" y="231"/>
                  </a:cubicBezTo>
                  <a:cubicBezTo>
                    <a:pt x="18" y="243"/>
                    <a:pt x="36" y="246"/>
                    <a:pt x="48" y="2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îṧlîḑê">
              <a:extLst>
                <a:ext uri="{FF2B5EF4-FFF2-40B4-BE49-F238E27FC236}">
                  <a16:creationId xmlns:a16="http://schemas.microsoft.com/office/drawing/2014/main" id="{E941ACF7-ACE6-4F91-A65A-62430266B38A}"/>
                </a:ext>
              </a:extLst>
            </p:cNvPr>
            <p:cNvSpPr/>
            <p:nvPr/>
          </p:nvSpPr>
          <p:spPr bwMode="auto">
            <a:xfrm>
              <a:off x="4487941" y="3788545"/>
              <a:ext cx="3235137" cy="3018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iṡḻîdé">
              <a:extLst>
                <a:ext uri="{FF2B5EF4-FFF2-40B4-BE49-F238E27FC236}">
                  <a16:creationId xmlns:a16="http://schemas.microsoft.com/office/drawing/2014/main" id="{BF54FF92-3D10-42D1-B6B3-5C60722C1C68}"/>
                </a:ext>
              </a:extLst>
            </p:cNvPr>
            <p:cNvSpPr/>
            <p:nvPr/>
          </p:nvSpPr>
          <p:spPr bwMode="auto">
            <a:xfrm>
              <a:off x="4487941" y="3788545"/>
              <a:ext cx="3235137" cy="30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ïšļiďe">
              <a:extLst>
                <a:ext uri="{FF2B5EF4-FFF2-40B4-BE49-F238E27FC236}">
                  <a16:creationId xmlns:a16="http://schemas.microsoft.com/office/drawing/2014/main" id="{DDF746F9-00BB-4241-A3E4-B1F5182FB88D}"/>
                </a:ext>
              </a:extLst>
            </p:cNvPr>
            <p:cNvSpPr/>
            <p:nvPr/>
          </p:nvSpPr>
          <p:spPr bwMode="auto">
            <a:xfrm>
              <a:off x="4477037" y="3777033"/>
              <a:ext cx="3257554" cy="324862"/>
            </a:xfrm>
            <a:custGeom>
              <a:avLst/>
              <a:gdLst>
                <a:gd name="T0" fmla="*/ 5358 w 5377"/>
                <a:gd name="T1" fmla="*/ 490 h 508"/>
                <a:gd name="T2" fmla="*/ 5358 w 5377"/>
                <a:gd name="T3" fmla="*/ 472 h 508"/>
                <a:gd name="T4" fmla="*/ 35 w 5377"/>
                <a:gd name="T5" fmla="*/ 472 h 508"/>
                <a:gd name="T6" fmla="*/ 35 w 5377"/>
                <a:gd name="T7" fmla="*/ 36 h 508"/>
                <a:gd name="T8" fmla="*/ 5341 w 5377"/>
                <a:gd name="T9" fmla="*/ 36 h 508"/>
                <a:gd name="T10" fmla="*/ 5341 w 5377"/>
                <a:gd name="T11" fmla="*/ 490 h 508"/>
                <a:gd name="T12" fmla="*/ 5358 w 5377"/>
                <a:gd name="T13" fmla="*/ 490 h 508"/>
                <a:gd name="T14" fmla="*/ 5358 w 5377"/>
                <a:gd name="T15" fmla="*/ 472 h 508"/>
                <a:gd name="T16" fmla="*/ 5358 w 5377"/>
                <a:gd name="T17" fmla="*/ 490 h 508"/>
                <a:gd name="T18" fmla="*/ 5377 w 5377"/>
                <a:gd name="T19" fmla="*/ 490 h 508"/>
                <a:gd name="T20" fmla="*/ 5377 w 5377"/>
                <a:gd name="T21" fmla="*/ 18 h 508"/>
                <a:gd name="T22" fmla="*/ 5358 w 5377"/>
                <a:gd name="T23" fmla="*/ 0 h 508"/>
                <a:gd name="T24" fmla="*/ 18 w 5377"/>
                <a:gd name="T25" fmla="*/ 0 h 508"/>
                <a:gd name="T26" fmla="*/ 0 w 5377"/>
                <a:gd name="T27" fmla="*/ 18 h 508"/>
                <a:gd name="T28" fmla="*/ 0 w 5377"/>
                <a:gd name="T29" fmla="*/ 490 h 508"/>
                <a:gd name="T30" fmla="*/ 18 w 5377"/>
                <a:gd name="T31" fmla="*/ 508 h 508"/>
                <a:gd name="T32" fmla="*/ 5358 w 5377"/>
                <a:gd name="T33" fmla="*/ 508 h 508"/>
                <a:gd name="T34" fmla="*/ 5377 w 5377"/>
                <a:gd name="T35" fmla="*/ 490 h 508"/>
                <a:gd name="T36" fmla="*/ 5358 w 5377"/>
                <a:gd name="T37" fmla="*/ 49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7" h="508">
                  <a:moveTo>
                    <a:pt x="5358" y="490"/>
                  </a:moveTo>
                  <a:lnTo>
                    <a:pt x="5358" y="472"/>
                  </a:lnTo>
                  <a:lnTo>
                    <a:pt x="35" y="472"/>
                  </a:lnTo>
                  <a:lnTo>
                    <a:pt x="35" y="36"/>
                  </a:lnTo>
                  <a:lnTo>
                    <a:pt x="5341" y="36"/>
                  </a:lnTo>
                  <a:lnTo>
                    <a:pt x="5341" y="490"/>
                  </a:lnTo>
                  <a:lnTo>
                    <a:pt x="5358" y="490"/>
                  </a:lnTo>
                  <a:lnTo>
                    <a:pt x="5358" y="472"/>
                  </a:lnTo>
                  <a:lnTo>
                    <a:pt x="5358" y="490"/>
                  </a:lnTo>
                  <a:lnTo>
                    <a:pt x="5377" y="490"/>
                  </a:lnTo>
                  <a:lnTo>
                    <a:pt x="5377" y="18"/>
                  </a:lnTo>
                  <a:lnTo>
                    <a:pt x="5358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490"/>
                  </a:lnTo>
                  <a:lnTo>
                    <a:pt x="18" y="508"/>
                  </a:lnTo>
                  <a:lnTo>
                    <a:pt x="5358" y="508"/>
                  </a:lnTo>
                  <a:lnTo>
                    <a:pt x="5377" y="490"/>
                  </a:lnTo>
                  <a:lnTo>
                    <a:pt x="5358" y="490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ṣḻïďé">
              <a:extLst>
                <a:ext uri="{FF2B5EF4-FFF2-40B4-BE49-F238E27FC236}">
                  <a16:creationId xmlns:a16="http://schemas.microsoft.com/office/drawing/2014/main" id="{1739C1C8-C9FA-468C-8A9F-A2FD261792E3}"/>
                </a:ext>
              </a:extLst>
            </p:cNvPr>
            <p:cNvSpPr/>
            <p:nvPr/>
          </p:nvSpPr>
          <p:spPr bwMode="auto">
            <a:xfrm>
              <a:off x="4477037" y="3777033"/>
              <a:ext cx="3257554" cy="324862"/>
            </a:xfrm>
            <a:custGeom>
              <a:avLst/>
              <a:gdLst>
                <a:gd name="T0" fmla="*/ 5358 w 5377"/>
                <a:gd name="T1" fmla="*/ 490 h 508"/>
                <a:gd name="T2" fmla="*/ 5358 w 5377"/>
                <a:gd name="T3" fmla="*/ 472 h 508"/>
                <a:gd name="T4" fmla="*/ 35 w 5377"/>
                <a:gd name="T5" fmla="*/ 472 h 508"/>
                <a:gd name="T6" fmla="*/ 35 w 5377"/>
                <a:gd name="T7" fmla="*/ 36 h 508"/>
                <a:gd name="T8" fmla="*/ 5341 w 5377"/>
                <a:gd name="T9" fmla="*/ 36 h 508"/>
                <a:gd name="T10" fmla="*/ 5341 w 5377"/>
                <a:gd name="T11" fmla="*/ 490 h 508"/>
                <a:gd name="T12" fmla="*/ 5358 w 5377"/>
                <a:gd name="T13" fmla="*/ 490 h 508"/>
                <a:gd name="T14" fmla="*/ 5358 w 5377"/>
                <a:gd name="T15" fmla="*/ 472 h 508"/>
                <a:gd name="T16" fmla="*/ 5358 w 5377"/>
                <a:gd name="T17" fmla="*/ 490 h 508"/>
                <a:gd name="T18" fmla="*/ 5377 w 5377"/>
                <a:gd name="T19" fmla="*/ 490 h 508"/>
                <a:gd name="T20" fmla="*/ 5377 w 5377"/>
                <a:gd name="T21" fmla="*/ 18 h 508"/>
                <a:gd name="T22" fmla="*/ 5358 w 5377"/>
                <a:gd name="T23" fmla="*/ 0 h 508"/>
                <a:gd name="T24" fmla="*/ 18 w 5377"/>
                <a:gd name="T25" fmla="*/ 0 h 508"/>
                <a:gd name="T26" fmla="*/ 0 w 5377"/>
                <a:gd name="T27" fmla="*/ 18 h 508"/>
                <a:gd name="T28" fmla="*/ 0 w 5377"/>
                <a:gd name="T29" fmla="*/ 490 h 508"/>
                <a:gd name="T30" fmla="*/ 18 w 5377"/>
                <a:gd name="T31" fmla="*/ 508 h 508"/>
                <a:gd name="T32" fmla="*/ 5358 w 5377"/>
                <a:gd name="T33" fmla="*/ 508 h 508"/>
                <a:gd name="T34" fmla="*/ 5377 w 5377"/>
                <a:gd name="T35" fmla="*/ 490 h 508"/>
                <a:gd name="T36" fmla="*/ 5358 w 5377"/>
                <a:gd name="T37" fmla="*/ 49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7" h="508">
                  <a:moveTo>
                    <a:pt x="5358" y="490"/>
                  </a:moveTo>
                  <a:lnTo>
                    <a:pt x="5358" y="472"/>
                  </a:lnTo>
                  <a:lnTo>
                    <a:pt x="35" y="472"/>
                  </a:lnTo>
                  <a:lnTo>
                    <a:pt x="35" y="36"/>
                  </a:lnTo>
                  <a:lnTo>
                    <a:pt x="5341" y="36"/>
                  </a:lnTo>
                  <a:lnTo>
                    <a:pt x="5341" y="490"/>
                  </a:lnTo>
                  <a:lnTo>
                    <a:pt x="5358" y="490"/>
                  </a:lnTo>
                  <a:lnTo>
                    <a:pt x="5358" y="472"/>
                  </a:lnTo>
                  <a:lnTo>
                    <a:pt x="5358" y="490"/>
                  </a:lnTo>
                  <a:lnTo>
                    <a:pt x="5377" y="490"/>
                  </a:lnTo>
                  <a:lnTo>
                    <a:pt x="5377" y="18"/>
                  </a:lnTo>
                  <a:lnTo>
                    <a:pt x="5358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490"/>
                  </a:lnTo>
                  <a:lnTo>
                    <a:pt x="18" y="508"/>
                  </a:lnTo>
                  <a:lnTo>
                    <a:pt x="5358" y="508"/>
                  </a:lnTo>
                  <a:lnTo>
                    <a:pt x="5377" y="490"/>
                  </a:lnTo>
                  <a:lnTo>
                    <a:pt x="5358" y="4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ṧḷíḑe">
              <a:extLst>
                <a:ext uri="{FF2B5EF4-FFF2-40B4-BE49-F238E27FC236}">
                  <a16:creationId xmlns:a16="http://schemas.microsoft.com/office/drawing/2014/main" id="{721D13A3-0BD0-4579-AA28-EADBBA2246D1}"/>
                </a:ext>
              </a:extLst>
            </p:cNvPr>
            <p:cNvSpPr/>
            <p:nvPr/>
          </p:nvSpPr>
          <p:spPr bwMode="auto">
            <a:xfrm>
              <a:off x="4498242" y="3800055"/>
              <a:ext cx="3130328" cy="95284"/>
            </a:xfrm>
            <a:custGeom>
              <a:avLst/>
              <a:gdLst>
                <a:gd name="T0" fmla="*/ 5167 w 5167"/>
                <a:gd name="T1" fmla="*/ 0 h 149"/>
                <a:gd name="T2" fmla="*/ 0 w 5167"/>
                <a:gd name="T3" fmla="*/ 0 h 149"/>
                <a:gd name="T4" fmla="*/ 0 w 5167"/>
                <a:gd name="T5" fmla="*/ 128 h 149"/>
                <a:gd name="T6" fmla="*/ 797 w 5167"/>
                <a:gd name="T7" fmla="*/ 149 h 149"/>
                <a:gd name="T8" fmla="*/ 5167 w 5167"/>
                <a:gd name="T9" fmla="*/ 149 h 149"/>
                <a:gd name="T10" fmla="*/ 5167 w 516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7" h="149">
                  <a:moveTo>
                    <a:pt x="5167" y="0"/>
                  </a:moveTo>
                  <a:lnTo>
                    <a:pt x="0" y="0"/>
                  </a:lnTo>
                  <a:lnTo>
                    <a:pt x="0" y="128"/>
                  </a:lnTo>
                  <a:lnTo>
                    <a:pt x="797" y="149"/>
                  </a:lnTo>
                  <a:lnTo>
                    <a:pt x="5167" y="149"/>
                  </a:lnTo>
                  <a:lnTo>
                    <a:pt x="5167" y="0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ṧlïďé">
              <a:extLst>
                <a:ext uri="{FF2B5EF4-FFF2-40B4-BE49-F238E27FC236}">
                  <a16:creationId xmlns:a16="http://schemas.microsoft.com/office/drawing/2014/main" id="{C967CC5C-DA56-40B6-A05F-A48899021529}"/>
                </a:ext>
              </a:extLst>
            </p:cNvPr>
            <p:cNvSpPr/>
            <p:nvPr/>
          </p:nvSpPr>
          <p:spPr bwMode="auto">
            <a:xfrm>
              <a:off x="4498242" y="3800055"/>
              <a:ext cx="3130328" cy="95284"/>
            </a:xfrm>
            <a:custGeom>
              <a:avLst/>
              <a:gdLst>
                <a:gd name="T0" fmla="*/ 5167 w 5167"/>
                <a:gd name="T1" fmla="*/ 0 h 149"/>
                <a:gd name="T2" fmla="*/ 0 w 5167"/>
                <a:gd name="T3" fmla="*/ 0 h 149"/>
                <a:gd name="T4" fmla="*/ 0 w 5167"/>
                <a:gd name="T5" fmla="*/ 128 h 149"/>
                <a:gd name="T6" fmla="*/ 797 w 5167"/>
                <a:gd name="T7" fmla="*/ 149 h 149"/>
                <a:gd name="T8" fmla="*/ 5167 w 5167"/>
                <a:gd name="T9" fmla="*/ 149 h 149"/>
                <a:gd name="T10" fmla="*/ 5167 w 516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7" h="149">
                  <a:moveTo>
                    <a:pt x="5167" y="0"/>
                  </a:moveTo>
                  <a:lnTo>
                    <a:pt x="0" y="0"/>
                  </a:lnTo>
                  <a:lnTo>
                    <a:pt x="0" y="128"/>
                  </a:lnTo>
                  <a:lnTo>
                    <a:pt x="797" y="149"/>
                  </a:lnTo>
                  <a:lnTo>
                    <a:pt x="5167" y="149"/>
                  </a:lnTo>
                  <a:lnTo>
                    <a:pt x="51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ïsḻïdê">
              <a:extLst>
                <a:ext uri="{FF2B5EF4-FFF2-40B4-BE49-F238E27FC236}">
                  <a16:creationId xmlns:a16="http://schemas.microsoft.com/office/drawing/2014/main" id="{6A809C93-75C1-4EF2-BC71-83BFAEADF7D8}"/>
                </a:ext>
              </a:extLst>
            </p:cNvPr>
            <p:cNvSpPr/>
            <p:nvPr/>
          </p:nvSpPr>
          <p:spPr bwMode="auto">
            <a:xfrm>
              <a:off x="4487941" y="3788545"/>
              <a:ext cx="3140627" cy="93366"/>
            </a:xfrm>
            <a:custGeom>
              <a:avLst/>
              <a:gdLst>
                <a:gd name="T0" fmla="*/ 5184 w 5184"/>
                <a:gd name="T1" fmla="*/ 0 h 146"/>
                <a:gd name="T2" fmla="*/ 0 w 5184"/>
                <a:gd name="T3" fmla="*/ 0 h 146"/>
                <a:gd name="T4" fmla="*/ 0 w 5184"/>
                <a:gd name="T5" fmla="*/ 145 h 146"/>
                <a:gd name="T6" fmla="*/ 17 w 5184"/>
                <a:gd name="T7" fmla="*/ 146 h 146"/>
                <a:gd name="T8" fmla="*/ 17 w 5184"/>
                <a:gd name="T9" fmla="*/ 18 h 146"/>
                <a:gd name="T10" fmla="*/ 5184 w 5184"/>
                <a:gd name="T11" fmla="*/ 18 h 146"/>
                <a:gd name="T12" fmla="*/ 5184 w 5184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84" h="146">
                  <a:moveTo>
                    <a:pt x="5184" y="0"/>
                  </a:moveTo>
                  <a:lnTo>
                    <a:pt x="0" y="0"/>
                  </a:lnTo>
                  <a:lnTo>
                    <a:pt x="0" y="145"/>
                  </a:lnTo>
                  <a:lnTo>
                    <a:pt x="17" y="146"/>
                  </a:lnTo>
                  <a:lnTo>
                    <a:pt x="17" y="18"/>
                  </a:lnTo>
                  <a:lnTo>
                    <a:pt x="5184" y="18"/>
                  </a:lnTo>
                  <a:lnTo>
                    <a:pt x="5184" y="0"/>
                  </a:lnTo>
                  <a:close/>
                </a:path>
              </a:pathLst>
            </a:custGeom>
            <a:solidFill>
              <a:srgbClr val="6F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îşḻidè">
              <a:extLst>
                <a:ext uri="{FF2B5EF4-FFF2-40B4-BE49-F238E27FC236}">
                  <a16:creationId xmlns:a16="http://schemas.microsoft.com/office/drawing/2014/main" id="{DAC1B48D-FCD8-44B5-BEAE-573A6FE509FF}"/>
                </a:ext>
              </a:extLst>
            </p:cNvPr>
            <p:cNvSpPr/>
            <p:nvPr/>
          </p:nvSpPr>
          <p:spPr bwMode="auto">
            <a:xfrm>
              <a:off x="4487941" y="3788545"/>
              <a:ext cx="3140627" cy="93366"/>
            </a:xfrm>
            <a:custGeom>
              <a:avLst/>
              <a:gdLst>
                <a:gd name="T0" fmla="*/ 5184 w 5184"/>
                <a:gd name="T1" fmla="*/ 0 h 146"/>
                <a:gd name="T2" fmla="*/ 0 w 5184"/>
                <a:gd name="T3" fmla="*/ 0 h 146"/>
                <a:gd name="T4" fmla="*/ 0 w 5184"/>
                <a:gd name="T5" fmla="*/ 145 h 146"/>
                <a:gd name="T6" fmla="*/ 17 w 5184"/>
                <a:gd name="T7" fmla="*/ 146 h 146"/>
                <a:gd name="T8" fmla="*/ 17 w 5184"/>
                <a:gd name="T9" fmla="*/ 18 h 146"/>
                <a:gd name="T10" fmla="*/ 5184 w 5184"/>
                <a:gd name="T11" fmla="*/ 18 h 146"/>
                <a:gd name="T12" fmla="*/ 5184 w 5184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84" h="146">
                  <a:moveTo>
                    <a:pt x="5184" y="0"/>
                  </a:moveTo>
                  <a:lnTo>
                    <a:pt x="0" y="0"/>
                  </a:lnTo>
                  <a:lnTo>
                    <a:pt x="0" y="145"/>
                  </a:lnTo>
                  <a:lnTo>
                    <a:pt x="17" y="146"/>
                  </a:lnTo>
                  <a:lnTo>
                    <a:pt x="17" y="18"/>
                  </a:lnTo>
                  <a:lnTo>
                    <a:pt x="5184" y="18"/>
                  </a:lnTo>
                  <a:lnTo>
                    <a:pt x="5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îṡḻïḑê">
              <a:extLst>
                <a:ext uri="{FF2B5EF4-FFF2-40B4-BE49-F238E27FC236}">
                  <a16:creationId xmlns:a16="http://schemas.microsoft.com/office/drawing/2014/main" id="{3B08A31B-4EDD-4070-915F-D4196B1118C6}"/>
                </a:ext>
              </a:extLst>
            </p:cNvPr>
            <p:cNvSpPr/>
            <p:nvPr/>
          </p:nvSpPr>
          <p:spPr bwMode="auto">
            <a:xfrm>
              <a:off x="4782981" y="3077430"/>
              <a:ext cx="0" cy="33254"/>
            </a:xfrm>
            <a:custGeom>
              <a:avLst/>
              <a:gdLst>
                <a:gd name="T0" fmla="*/ 52 h 52"/>
                <a:gd name="T1" fmla="*/ 0 h 52"/>
                <a:gd name="T2" fmla="*/ 52 h 5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2">
                  <a:moveTo>
                    <a:pt x="0" y="52"/>
                  </a:move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íšḻîḓê">
              <a:extLst>
                <a:ext uri="{FF2B5EF4-FFF2-40B4-BE49-F238E27FC236}">
                  <a16:creationId xmlns:a16="http://schemas.microsoft.com/office/drawing/2014/main" id="{62BAB88B-E58E-4EB2-AC13-BE4750974499}"/>
                </a:ext>
              </a:extLst>
            </p:cNvPr>
            <p:cNvSpPr/>
            <p:nvPr/>
          </p:nvSpPr>
          <p:spPr bwMode="auto">
            <a:xfrm>
              <a:off x="4782981" y="3077430"/>
              <a:ext cx="0" cy="33254"/>
            </a:xfrm>
            <a:custGeom>
              <a:avLst/>
              <a:gdLst>
                <a:gd name="T0" fmla="*/ 52 h 52"/>
                <a:gd name="T1" fmla="*/ 0 h 52"/>
                <a:gd name="T2" fmla="*/ 52 h 5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2">
                  <a:moveTo>
                    <a:pt x="0" y="52"/>
                  </a:moveTo>
                  <a:lnTo>
                    <a:pt x="0" y="0"/>
                  </a:lnTo>
                  <a:lnTo>
                    <a:pt x="0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ŝḷïdè">
              <a:extLst>
                <a:ext uri="{FF2B5EF4-FFF2-40B4-BE49-F238E27FC236}">
                  <a16:creationId xmlns:a16="http://schemas.microsoft.com/office/drawing/2014/main" id="{174B3819-6CC8-4FCD-B56C-0E83CAC5063D}"/>
                </a:ext>
              </a:extLst>
            </p:cNvPr>
            <p:cNvSpPr/>
            <p:nvPr/>
          </p:nvSpPr>
          <p:spPr bwMode="auto">
            <a:xfrm>
              <a:off x="4767230" y="3077430"/>
              <a:ext cx="33927" cy="59473"/>
            </a:xfrm>
            <a:custGeom>
              <a:avLst/>
              <a:gdLst>
                <a:gd name="T0" fmla="*/ 5 w 89"/>
                <a:gd name="T1" fmla="*/ 83 h 147"/>
                <a:gd name="T2" fmla="*/ 42 w 89"/>
                <a:gd name="T3" fmla="*/ 0 h 147"/>
                <a:gd name="T4" fmla="*/ 80 w 89"/>
                <a:gd name="T5" fmla="*/ 83 h 147"/>
                <a:gd name="T6" fmla="*/ 59 w 89"/>
                <a:gd name="T7" fmla="*/ 138 h 147"/>
                <a:gd name="T8" fmla="*/ 5 w 89"/>
                <a:gd name="T9" fmla="*/ 117 h 147"/>
                <a:gd name="T10" fmla="*/ 5 w 89"/>
                <a:gd name="T11" fmla="*/ 8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47">
                  <a:moveTo>
                    <a:pt x="5" y="83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9" y="104"/>
                    <a:pt x="80" y="129"/>
                    <a:pt x="59" y="138"/>
                  </a:cubicBezTo>
                  <a:cubicBezTo>
                    <a:pt x="38" y="147"/>
                    <a:pt x="14" y="138"/>
                    <a:pt x="5" y="117"/>
                  </a:cubicBezTo>
                  <a:cubicBezTo>
                    <a:pt x="0" y="106"/>
                    <a:pt x="0" y="94"/>
                    <a:pt x="5" y="83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ṧḻiḋê">
              <a:extLst>
                <a:ext uri="{FF2B5EF4-FFF2-40B4-BE49-F238E27FC236}">
                  <a16:creationId xmlns:a16="http://schemas.microsoft.com/office/drawing/2014/main" id="{DD0F7A4D-1AE4-4642-98A8-A6E5AD17FA0D}"/>
                </a:ext>
              </a:extLst>
            </p:cNvPr>
            <p:cNvSpPr/>
            <p:nvPr/>
          </p:nvSpPr>
          <p:spPr bwMode="auto">
            <a:xfrm>
              <a:off x="4672114" y="3146495"/>
              <a:ext cx="27262" cy="16626"/>
            </a:xfrm>
            <a:custGeom>
              <a:avLst/>
              <a:gdLst>
                <a:gd name="T0" fmla="*/ 45 w 45"/>
                <a:gd name="T1" fmla="*/ 26 h 26"/>
                <a:gd name="T2" fmla="*/ 0 w 45"/>
                <a:gd name="T3" fmla="*/ 0 h 26"/>
                <a:gd name="T4" fmla="*/ 45 w 45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45" y="26"/>
                  </a:moveTo>
                  <a:lnTo>
                    <a:pt x="0" y="0"/>
                  </a:lnTo>
                  <a:lnTo>
                    <a:pt x="45" y="2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iḋê">
              <a:extLst>
                <a:ext uri="{FF2B5EF4-FFF2-40B4-BE49-F238E27FC236}">
                  <a16:creationId xmlns:a16="http://schemas.microsoft.com/office/drawing/2014/main" id="{9501E8A6-3D49-49CD-99DA-41C53E2A7870}"/>
                </a:ext>
              </a:extLst>
            </p:cNvPr>
            <p:cNvSpPr/>
            <p:nvPr/>
          </p:nvSpPr>
          <p:spPr bwMode="auto">
            <a:xfrm flipH="1" flipV="1">
              <a:off x="4672114" y="3146495"/>
              <a:ext cx="27262" cy="166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îṧḷîḓe">
              <a:extLst>
                <a:ext uri="{FF2B5EF4-FFF2-40B4-BE49-F238E27FC236}">
                  <a16:creationId xmlns:a16="http://schemas.microsoft.com/office/drawing/2014/main" id="{71427407-3168-4D6C-BE2E-E4B79B84238A}"/>
                </a:ext>
              </a:extLst>
            </p:cNvPr>
            <p:cNvSpPr/>
            <p:nvPr/>
          </p:nvSpPr>
          <p:spPr bwMode="auto">
            <a:xfrm>
              <a:off x="4672114" y="3146495"/>
              <a:ext cx="49678" cy="37730"/>
            </a:xfrm>
            <a:custGeom>
              <a:avLst/>
              <a:gdLst>
                <a:gd name="T0" fmla="*/ 53 w 130"/>
                <a:gd name="T1" fmla="*/ 74 h 93"/>
                <a:gd name="T2" fmla="*/ 0 w 130"/>
                <a:gd name="T3" fmla="*/ 0 h 93"/>
                <a:gd name="T4" fmla="*/ 91 w 130"/>
                <a:gd name="T5" fmla="*/ 9 h 93"/>
                <a:gd name="T6" fmla="*/ 128 w 130"/>
                <a:gd name="T7" fmla="*/ 54 h 93"/>
                <a:gd name="T8" fmla="*/ 83 w 130"/>
                <a:gd name="T9" fmla="*/ 91 h 93"/>
                <a:gd name="T10" fmla="*/ 53 w 130"/>
                <a:gd name="T11" fmla="*/ 7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93">
                  <a:moveTo>
                    <a:pt x="53" y="7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114" y="11"/>
                    <a:pt x="130" y="32"/>
                    <a:pt x="128" y="54"/>
                  </a:cubicBezTo>
                  <a:cubicBezTo>
                    <a:pt x="126" y="77"/>
                    <a:pt x="105" y="93"/>
                    <a:pt x="83" y="91"/>
                  </a:cubicBezTo>
                  <a:cubicBezTo>
                    <a:pt x="70" y="90"/>
                    <a:pt x="60" y="83"/>
                    <a:pt x="53" y="74"/>
                  </a:cubicBez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iŝlíḑe">
              <a:extLst>
                <a:ext uri="{FF2B5EF4-FFF2-40B4-BE49-F238E27FC236}">
                  <a16:creationId xmlns:a16="http://schemas.microsoft.com/office/drawing/2014/main" id="{B83E9DA2-8E55-44C1-AFC8-D488678A79E0}"/>
                </a:ext>
              </a:extLst>
            </p:cNvPr>
            <p:cNvSpPr/>
            <p:nvPr/>
          </p:nvSpPr>
          <p:spPr bwMode="auto">
            <a:xfrm>
              <a:off x="4654546" y="3214281"/>
              <a:ext cx="32110" cy="0"/>
            </a:xfrm>
            <a:custGeom>
              <a:avLst/>
              <a:gdLst>
                <a:gd name="T0" fmla="*/ 53 w 53"/>
                <a:gd name="T1" fmla="*/ 0 w 53"/>
                <a:gd name="T2" fmla="*/ 53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3">
                  <a:moveTo>
                    <a:pt x="53" y="0"/>
                  </a:moveTo>
                  <a:lnTo>
                    <a:pt x="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î$ľiḓè">
              <a:extLst>
                <a:ext uri="{FF2B5EF4-FFF2-40B4-BE49-F238E27FC236}">
                  <a16:creationId xmlns:a16="http://schemas.microsoft.com/office/drawing/2014/main" id="{AFEFEB24-58A2-4E1F-872B-F5FA19F9B371}"/>
                </a:ext>
              </a:extLst>
            </p:cNvPr>
            <p:cNvSpPr/>
            <p:nvPr/>
          </p:nvSpPr>
          <p:spPr bwMode="auto">
            <a:xfrm flipH="1">
              <a:off x="4654546" y="3214281"/>
              <a:ext cx="3211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iṣḻîḑè">
              <a:extLst>
                <a:ext uri="{FF2B5EF4-FFF2-40B4-BE49-F238E27FC236}">
                  <a16:creationId xmlns:a16="http://schemas.microsoft.com/office/drawing/2014/main" id="{694B54AF-FA5A-4E92-808C-EFD71B1139D2}"/>
                </a:ext>
              </a:extLst>
            </p:cNvPr>
            <p:cNvSpPr/>
            <p:nvPr/>
          </p:nvSpPr>
          <p:spPr bwMode="auto">
            <a:xfrm>
              <a:off x="4654546" y="3195096"/>
              <a:ext cx="56342" cy="36451"/>
            </a:xfrm>
            <a:custGeom>
              <a:avLst/>
              <a:gdLst>
                <a:gd name="T0" fmla="*/ 84 w 148"/>
                <a:gd name="T1" fmla="*/ 85 h 90"/>
                <a:gd name="T2" fmla="*/ 0 w 148"/>
                <a:gd name="T3" fmla="*/ 47 h 90"/>
                <a:gd name="T4" fmla="*/ 84 w 148"/>
                <a:gd name="T5" fmla="*/ 10 h 90"/>
                <a:gd name="T6" fmla="*/ 139 w 148"/>
                <a:gd name="T7" fmla="*/ 30 h 90"/>
                <a:gd name="T8" fmla="*/ 118 w 148"/>
                <a:gd name="T9" fmla="*/ 85 h 90"/>
                <a:gd name="T10" fmla="*/ 84 w 148"/>
                <a:gd name="T11" fmla="*/ 8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90">
                  <a:moveTo>
                    <a:pt x="84" y="85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105" y="0"/>
                    <a:pt x="129" y="9"/>
                    <a:pt x="139" y="30"/>
                  </a:cubicBezTo>
                  <a:cubicBezTo>
                    <a:pt x="148" y="51"/>
                    <a:pt x="139" y="75"/>
                    <a:pt x="118" y="85"/>
                  </a:cubicBezTo>
                  <a:cubicBezTo>
                    <a:pt x="107" y="90"/>
                    <a:pt x="95" y="89"/>
                    <a:pt x="84" y="85"/>
                  </a:cubicBez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íṩ1iḑê">
              <a:extLst>
                <a:ext uri="{FF2B5EF4-FFF2-40B4-BE49-F238E27FC236}">
                  <a16:creationId xmlns:a16="http://schemas.microsoft.com/office/drawing/2014/main" id="{DA851D20-8DD0-4D3F-A881-32C76E451ADA}"/>
                </a:ext>
              </a:extLst>
            </p:cNvPr>
            <p:cNvSpPr/>
            <p:nvPr/>
          </p:nvSpPr>
          <p:spPr bwMode="auto">
            <a:xfrm>
              <a:off x="4718764" y="3095976"/>
              <a:ext cx="16357" cy="28777"/>
            </a:xfrm>
            <a:custGeom>
              <a:avLst/>
              <a:gdLst>
                <a:gd name="T0" fmla="*/ 27 w 27"/>
                <a:gd name="T1" fmla="*/ 45 h 45"/>
                <a:gd name="T2" fmla="*/ 0 w 27"/>
                <a:gd name="T3" fmla="*/ 0 h 45"/>
                <a:gd name="T4" fmla="*/ 27 w 27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5">
                  <a:moveTo>
                    <a:pt x="27" y="45"/>
                  </a:moveTo>
                  <a:lnTo>
                    <a:pt x="0" y="0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$ļiďê">
              <a:extLst>
                <a:ext uri="{FF2B5EF4-FFF2-40B4-BE49-F238E27FC236}">
                  <a16:creationId xmlns:a16="http://schemas.microsoft.com/office/drawing/2014/main" id="{ABC45997-BE97-4A1D-A28F-421AB50D3F9A}"/>
                </a:ext>
              </a:extLst>
            </p:cNvPr>
            <p:cNvSpPr/>
            <p:nvPr/>
          </p:nvSpPr>
          <p:spPr bwMode="auto">
            <a:xfrm flipH="1" flipV="1">
              <a:off x="4718764" y="3095976"/>
              <a:ext cx="16357" cy="2877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iṡḻíďè">
              <a:extLst>
                <a:ext uri="{FF2B5EF4-FFF2-40B4-BE49-F238E27FC236}">
                  <a16:creationId xmlns:a16="http://schemas.microsoft.com/office/drawing/2014/main" id="{F27A3910-4DEF-4264-BC49-78D0770B2E81}"/>
                </a:ext>
              </a:extLst>
            </p:cNvPr>
            <p:cNvSpPr/>
            <p:nvPr/>
          </p:nvSpPr>
          <p:spPr bwMode="auto">
            <a:xfrm>
              <a:off x="4718764" y="3095976"/>
              <a:ext cx="36955" cy="53717"/>
            </a:xfrm>
            <a:custGeom>
              <a:avLst/>
              <a:gdLst>
                <a:gd name="T0" fmla="*/ 9 w 97"/>
                <a:gd name="T1" fmla="*/ 91 h 134"/>
                <a:gd name="T2" fmla="*/ 0 w 97"/>
                <a:gd name="T3" fmla="*/ 0 h 134"/>
                <a:gd name="T4" fmla="*/ 74 w 97"/>
                <a:gd name="T5" fmla="*/ 53 h 134"/>
                <a:gd name="T6" fmla="*/ 84 w 97"/>
                <a:gd name="T7" fmla="*/ 111 h 134"/>
                <a:gd name="T8" fmla="*/ 26 w 97"/>
                <a:gd name="T9" fmla="*/ 120 h 134"/>
                <a:gd name="T10" fmla="*/ 9 w 97"/>
                <a:gd name="T11" fmla="*/ 9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34">
                  <a:moveTo>
                    <a:pt x="9" y="9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93" y="67"/>
                    <a:pt x="97" y="93"/>
                    <a:pt x="84" y="111"/>
                  </a:cubicBezTo>
                  <a:cubicBezTo>
                    <a:pt x="70" y="130"/>
                    <a:pt x="44" y="134"/>
                    <a:pt x="26" y="120"/>
                  </a:cubicBezTo>
                  <a:cubicBezTo>
                    <a:pt x="16" y="113"/>
                    <a:pt x="10" y="102"/>
                    <a:pt x="9" y="91"/>
                  </a:cubicBez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islïḑe">
              <a:extLst>
                <a:ext uri="{FF2B5EF4-FFF2-40B4-BE49-F238E27FC236}">
                  <a16:creationId xmlns:a16="http://schemas.microsoft.com/office/drawing/2014/main" id="{B0EB7681-5FB9-4F4C-B535-31C1F740A2DD}"/>
                </a:ext>
              </a:extLst>
            </p:cNvPr>
            <p:cNvSpPr/>
            <p:nvPr/>
          </p:nvSpPr>
          <p:spPr bwMode="auto">
            <a:xfrm>
              <a:off x="4866586" y="3146495"/>
              <a:ext cx="27869" cy="16626"/>
            </a:xfrm>
            <a:custGeom>
              <a:avLst/>
              <a:gdLst>
                <a:gd name="T0" fmla="*/ 0 w 46"/>
                <a:gd name="T1" fmla="*/ 26 h 26"/>
                <a:gd name="T2" fmla="*/ 46 w 46"/>
                <a:gd name="T3" fmla="*/ 0 h 26"/>
                <a:gd name="T4" fmla="*/ 0 w 46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0" y="26"/>
                  </a:moveTo>
                  <a:lnTo>
                    <a:pt x="4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śḻíďé">
              <a:extLst>
                <a:ext uri="{FF2B5EF4-FFF2-40B4-BE49-F238E27FC236}">
                  <a16:creationId xmlns:a16="http://schemas.microsoft.com/office/drawing/2014/main" id="{3B8BA1C3-2AEA-4352-AF1D-B4EE46781681}"/>
                </a:ext>
              </a:extLst>
            </p:cNvPr>
            <p:cNvSpPr/>
            <p:nvPr/>
          </p:nvSpPr>
          <p:spPr bwMode="auto">
            <a:xfrm flipV="1">
              <a:off x="4866586" y="3146495"/>
              <a:ext cx="27869" cy="166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Slíḋè">
              <a:extLst>
                <a:ext uri="{FF2B5EF4-FFF2-40B4-BE49-F238E27FC236}">
                  <a16:creationId xmlns:a16="http://schemas.microsoft.com/office/drawing/2014/main" id="{AF28B5AE-0D65-4BFD-B8C8-0DCBD2E1EB51}"/>
                </a:ext>
              </a:extLst>
            </p:cNvPr>
            <p:cNvSpPr/>
            <p:nvPr/>
          </p:nvSpPr>
          <p:spPr bwMode="auto">
            <a:xfrm>
              <a:off x="4843566" y="3146495"/>
              <a:ext cx="50890" cy="39010"/>
            </a:xfrm>
            <a:custGeom>
              <a:avLst/>
              <a:gdLst>
                <a:gd name="T0" fmla="*/ 42 w 134"/>
                <a:gd name="T1" fmla="*/ 9 h 97"/>
                <a:gd name="T2" fmla="*/ 134 w 134"/>
                <a:gd name="T3" fmla="*/ 0 h 97"/>
                <a:gd name="T4" fmla="*/ 80 w 134"/>
                <a:gd name="T5" fmla="*/ 74 h 97"/>
                <a:gd name="T6" fmla="*/ 23 w 134"/>
                <a:gd name="T7" fmla="*/ 84 h 97"/>
                <a:gd name="T8" fmla="*/ 13 w 134"/>
                <a:gd name="T9" fmla="*/ 26 h 97"/>
                <a:gd name="T10" fmla="*/ 42 w 134"/>
                <a:gd name="T11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97">
                  <a:moveTo>
                    <a:pt x="42" y="9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67" y="93"/>
                    <a:pt x="41" y="97"/>
                    <a:pt x="23" y="84"/>
                  </a:cubicBezTo>
                  <a:cubicBezTo>
                    <a:pt x="4" y="70"/>
                    <a:pt x="0" y="44"/>
                    <a:pt x="13" y="26"/>
                  </a:cubicBezTo>
                  <a:cubicBezTo>
                    <a:pt x="20" y="16"/>
                    <a:pt x="31" y="10"/>
                    <a:pt x="42" y="9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iš1ídè">
              <a:extLst>
                <a:ext uri="{FF2B5EF4-FFF2-40B4-BE49-F238E27FC236}">
                  <a16:creationId xmlns:a16="http://schemas.microsoft.com/office/drawing/2014/main" id="{E631F2CD-CE30-4F7B-9DCB-4FC4EE415FAD}"/>
                </a:ext>
              </a:extLst>
            </p:cNvPr>
            <p:cNvSpPr/>
            <p:nvPr/>
          </p:nvSpPr>
          <p:spPr bwMode="auto">
            <a:xfrm>
              <a:off x="4879915" y="3214281"/>
              <a:ext cx="32110" cy="0"/>
            </a:xfrm>
            <a:custGeom>
              <a:avLst/>
              <a:gdLst>
                <a:gd name="T0" fmla="*/ 0 w 53"/>
                <a:gd name="T1" fmla="*/ 53 w 53"/>
                <a:gd name="T2" fmla="*/ 0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3">
                  <a:moveTo>
                    <a:pt x="0" y="0"/>
                  </a:moveTo>
                  <a:lnTo>
                    <a:pt x="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íṥlîďè">
              <a:extLst>
                <a:ext uri="{FF2B5EF4-FFF2-40B4-BE49-F238E27FC236}">
                  <a16:creationId xmlns:a16="http://schemas.microsoft.com/office/drawing/2014/main" id="{5F0171B4-7996-4657-B884-B372D1230180}"/>
                </a:ext>
              </a:extLst>
            </p:cNvPr>
            <p:cNvSpPr/>
            <p:nvPr/>
          </p:nvSpPr>
          <p:spPr bwMode="auto">
            <a:xfrm>
              <a:off x="4879915" y="3214281"/>
              <a:ext cx="3211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íṣḷîḑè">
              <a:extLst>
                <a:ext uri="{FF2B5EF4-FFF2-40B4-BE49-F238E27FC236}">
                  <a16:creationId xmlns:a16="http://schemas.microsoft.com/office/drawing/2014/main" id="{9934900B-D75F-4232-B7F5-52900E16D802}"/>
                </a:ext>
              </a:extLst>
            </p:cNvPr>
            <p:cNvSpPr/>
            <p:nvPr/>
          </p:nvSpPr>
          <p:spPr bwMode="auto">
            <a:xfrm>
              <a:off x="4855076" y="3197015"/>
              <a:ext cx="56948" cy="36451"/>
            </a:xfrm>
            <a:custGeom>
              <a:avLst/>
              <a:gdLst>
                <a:gd name="T0" fmla="*/ 64 w 148"/>
                <a:gd name="T1" fmla="*/ 5 h 89"/>
                <a:gd name="T2" fmla="*/ 148 w 148"/>
                <a:gd name="T3" fmla="*/ 42 h 89"/>
                <a:gd name="T4" fmla="*/ 64 w 148"/>
                <a:gd name="T5" fmla="*/ 80 h 89"/>
                <a:gd name="T6" fmla="*/ 10 w 148"/>
                <a:gd name="T7" fmla="*/ 59 h 89"/>
                <a:gd name="T8" fmla="*/ 30 w 148"/>
                <a:gd name="T9" fmla="*/ 5 h 89"/>
                <a:gd name="T10" fmla="*/ 64 w 148"/>
                <a:gd name="T11" fmla="*/ 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89">
                  <a:moveTo>
                    <a:pt x="64" y="5"/>
                  </a:moveTo>
                  <a:cubicBezTo>
                    <a:pt x="148" y="42"/>
                    <a:pt x="148" y="42"/>
                    <a:pt x="148" y="42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43" y="89"/>
                    <a:pt x="19" y="80"/>
                    <a:pt x="10" y="59"/>
                  </a:cubicBezTo>
                  <a:cubicBezTo>
                    <a:pt x="0" y="38"/>
                    <a:pt x="10" y="14"/>
                    <a:pt x="30" y="5"/>
                  </a:cubicBezTo>
                  <a:cubicBezTo>
                    <a:pt x="42" y="0"/>
                    <a:pt x="54" y="0"/>
                    <a:pt x="64" y="5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iṡḻïḓè">
              <a:extLst>
                <a:ext uri="{FF2B5EF4-FFF2-40B4-BE49-F238E27FC236}">
                  <a16:creationId xmlns:a16="http://schemas.microsoft.com/office/drawing/2014/main" id="{FFFFE078-31C2-48B1-8362-1543246B7AA9}"/>
                </a:ext>
              </a:extLst>
            </p:cNvPr>
            <p:cNvSpPr/>
            <p:nvPr/>
          </p:nvSpPr>
          <p:spPr bwMode="auto">
            <a:xfrm>
              <a:off x="4831448" y="3095976"/>
              <a:ext cx="16357" cy="28777"/>
            </a:xfrm>
            <a:custGeom>
              <a:avLst/>
              <a:gdLst>
                <a:gd name="T0" fmla="*/ 0 w 27"/>
                <a:gd name="T1" fmla="*/ 45 h 45"/>
                <a:gd name="T2" fmla="*/ 27 w 27"/>
                <a:gd name="T3" fmla="*/ 0 h 45"/>
                <a:gd name="T4" fmla="*/ 0 w 27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5">
                  <a:moveTo>
                    <a:pt x="0" y="45"/>
                  </a:moveTo>
                  <a:lnTo>
                    <a:pt x="2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išlïdê">
              <a:extLst>
                <a:ext uri="{FF2B5EF4-FFF2-40B4-BE49-F238E27FC236}">
                  <a16:creationId xmlns:a16="http://schemas.microsoft.com/office/drawing/2014/main" id="{99D8367A-07C1-4F1A-BB4D-85E4C1685DCE}"/>
                </a:ext>
              </a:extLst>
            </p:cNvPr>
            <p:cNvSpPr/>
            <p:nvPr/>
          </p:nvSpPr>
          <p:spPr bwMode="auto">
            <a:xfrm flipV="1">
              <a:off x="4831448" y="3095976"/>
              <a:ext cx="16357" cy="2877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îŝ1îḋê">
              <a:extLst>
                <a:ext uri="{FF2B5EF4-FFF2-40B4-BE49-F238E27FC236}">
                  <a16:creationId xmlns:a16="http://schemas.microsoft.com/office/drawing/2014/main" id="{1D98FC1E-DEBD-4E2B-8939-8C6FE64EB3C3}"/>
                </a:ext>
              </a:extLst>
            </p:cNvPr>
            <p:cNvSpPr/>
            <p:nvPr/>
          </p:nvSpPr>
          <p:spPr bwMode="auto">
            <a:xfrm>
              <a:off x="4812061" y="3095976"/>
              <a:ext cx="35744" cy="52439"/>
            </a:xfrm>
            <a:custGeom>
              <a:avLst/>
              <a:gdLst>
                <a:gd name="T0" fmla="*/ 19 w 94"/>
                <a:gd name="T1" fmla="*/ 53 h 130"/>
                <a:gd name="T2" fmla="*/ 94 w 94"/>
                <a:gd name="T3" fmla="*/ 0 h 130"/>
                <a:gd name="T4" fmla="*/ 84 w 94"/>
                <a:gd name="T5" fmla="*/ 91 h 130"/>
                <a:gd name="T6" fmla="*/ 39 w 94"/>
                <a:gd name="T7" fmla="*/ 128 h 130"/>
                <a:gd name="T8" fmla="*/ 2 w 94"/>
                <a:gd name="T9" fmla="*/ 83 h 130"/>
                <a:gd name="T10" fmla="*/ 19 w 94"/>
                <a:gd name="T11" fmla="*/ 5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30">
                  <a:moveTo>
                    <a:pt x="19" y="53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2" y="114"/>
                    <a:pt x="62" y="130"/>
                    <a:pt x="39" y="128"/>
                  </a:cubicBezTo>
                  <a:cubicBezTo>
                    <a:pt x="16" y="126"/>
                    <a:pt x="0" y="105"/>
                    <a:pt x="2" y="83"/>
                  </a:cubicBezTo>
                  <a:cubicBezTo>
                    <a:pt x="3" y="71"/>
                    <a:pt x="10" y="60"/>
                    <a:pt x="19" y="53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íṣ1ïḍê">
              <a:extLst>
                <a:ext uri="{FF2B5EF4-FFF2-40B4-BE49-F238E27FC236}">
                  <a16:creationId xmlns:a16="http://schemas.microsoft.com/office/drawing/2014/main" id="{6D057A76-88C8-4163-8133-BBF9D8380D4F}"/>
                </a:ext>
              </a:extLst>
            </p:cNvPr>
            <p:cNvSpPr/>
            <p:nvPr/>
          </p:nvSpPr>
          <p:spPr bwMode="auto">
            <a:xfrm>
              <a:off x="4690896" y="3111962"/>
              <a:ext cx="184173" cy="204638"/>
            </a:xfrm>
            <a:custGeom>
              <a:avLst/>
              <a:gdLst>
                <a:gd name="T0" fmla="*/ 0 w 482"/>
                <a:gd name="T1" fmla="*/ 506 h 506"/>
                <a:gd name="T2" fmla="*/ 0 w 482"/>
                <a:gd name="T3" fmla="*/ 241 h 506"/>
                <a:gd name="T4" fmla="*/ 241 w 482"/>
                <a:gd name="T5" fmla="*/ 0 h 506"/>
                <a:gd name="T6" fmla="*/ 482 w 482"/>
                <a:gd name="T7" fmla="*/ 241 h 506"/>
                <a:gd name="T8" fmla="*/ 482 w 482"/>
                <a:gd name="T9" fmla="*/ 506 h 506"/>
                <a:gd name="T10" fmla="*/ 0 w 482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2" h="506">
                  <a:moveTo>
                    <a:pt x="0" y="506"/>
                  </a:moveTo>
                  <a:cubicBezTo>
                    <a:pt x="0" y="241"/>
                    <a:pt x="0" y="241"/>
                    <a:pt x="0" y="241"/>
                  </a:cubicBezTo>
                  <a:cubicBezTo>
                    <a:pt x="0" y="109"/>
                    <a:pt x="109" y="0"/>
                    <a:pt x="241" y="0"/>
                  </a:cubicBezTo>
                  <a:cubicBezTo>
                    <a:pt x="374" y="0"/>
                    <a:pt x="482" y="109"/>
                    <a:pt x="482" y="241"/>
                  </a:cubicBezTo>
                  <a:cubicBezTo>
                    <a:pt x="482" y="506"/>
                    <a:pt x="482" y="506"/>
                    <a:pt x="482" y="506"/>
                  </a:cubicBezTo>
                  <a:cubicBezTo>
                    <a:pt x="0" y="506"/>
                    <a:pt x="0" y="506"/>
                    <a:pt x="0" y="506"/>
                  </a:cubicBezTo>
                </a:path>
              </a:pathLst>
            </a:custGeom>
            <a:solidFill>
              <a:srgbClr val="75F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šľídè">
              <a:extLst>
                <a:ext uri="{FF2B5EF4-FFF2-40B4-BE49-F238E27FC236}">
                  <a16:creationId xmlns:a16="http://schemas.microsoft.com/office/drawing/2014/main" id="{ECF54538-CB42-4F68-AA89-FCD467395609}"/>
                </a:ext>
              </a:extLst>
            </p:cNvPr>
            <p:cNvSpPr/>
            <p:nvPr/>
          </p:nvSpPr>
          <p:spPr bwMode="auto">
            <a:xfrm>
              <a:off x="4683626" y="3104289"/>
              <a:ext cx="198713" cy="219984"/>
            </a:xfrm>
            <a:custGeom>
              <a:avLst/>
              <a:gdLst>
                <a:gd name="T0" fmla="*/ 38 w 520"/>
                <a:gd name="T1" fmla="*/ 525 h 544"/>
                <a:gd name="T2" fmla="*/ 38 w 520"/>
                <a:gd name="T3" fmla="*/ 260 h 544"/>
                <a:gd name="T4" fmla="*/ 103 w 520"/>
                <a:gd name="T5" fmla="*/ 103 h 544"/>
                <a:gd name="T6" fmla="*/ 260 w 520"/>
                <a:gd name="T7" fmla="*/ 38 h 544"/>
                <a:gd name="T8" fmla="*/ 417 w 520"/>
                <a:gd name="T9" fmla="*/ 103 h 544"/>
                <a:gd name="T10" fmla="*/ 483 w 520"/>
                <a:gd name="T11" fmla="*/ 260 h 544"/>
                <a:gd name="T12" fmla="*/ 483 w 520"/>
                <a:gd name="T13" fmla="*/ 525 h 544"/>
                <a:gd name="T14" fmla="*/ 501 w 520"/>
                <a:gd name="T15" fmla="*/ 544 h 544"/>
                <a:gd name="T16" fmla="*/ 520 w 520"/>
                <a:gd name="T17" fmla="*/ 525 h 544"/>
                <a:gd name="T18" fmla="*/ 520 w 520"/>
                <a:gd name="T19" fmla="*/ 260 h 544"/>
                <a:gd name="T20" fmla="*/ 444 w 520"/>
                <a:gd name="T21" fmla="*/ 77 h 544"/>
                <a:gd name="T22" fmla="*/ 260 w 520"/>
                <a:gd name="T23" fmla="*/ 0 h 544"/>
                <a:gd name="T24" fmla="*/ 77 w 520"/>
                <a:gd name="T25" fmla="*/ 77 h 544"/>
                <a:gd name="T26" fmla="*/ 0 w 520"/>
                <a:gd name="T27" fmla="*/ 260 h 544"/>
                <a:gd name="T28" fmla="*/ 0 w 520"/>
                <a:gd name="T29" fmla="*/ 525 h 544"/>
                <a:gd name="T30" fmla="*/ 19 w 520"/>
                <a:gd name="T31" fmla="*/ 544 h 544"/>
                <a:gd name="T32" fmla="*/ 38 w 520"/>
                <a:gd name="T33" fmla="*/ 525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0" h="544">
                  <a:moveTo>
                    <a:pt x="38" y="525"/>
                  </a:moveTo>
                  <a:cubicBezTo>
                    <a:pt x="38" y="260"/>
                    <a:pt x="38" y="260"/>
                    <a:pt x="38" y="260"/>
                  </a:cubicBezTo>
                  <a:cubicBezTo>
                    <a:pt x="38" y="199"/>
                    <a:pt x="63" y="144"/>
                    <a:pt x="103" y="103"/>
                  </a:cubicBezTo>
                  <a:cubicBezTo>
                    <a:pt x="144" y="63"/>
                    <a:pt x="199" y="38"/>
                    <a:pt x="260" y="38"/>
                  </a:cubicBezTo>
                  <a:cubicBezTo>
                    <a:pt x="321" y="38"/>
                    <a:pt x="377" y="63"/>
                    <a:pt x="417" y="103"/>
                  </a:cubicBezTo>
                  <a:cubicBezTo>
                    <a:pt x="458" y="144"/>
                    <a:pt x="483" y="199"/>
                    <a:pt x="483" y="260"/>
                  </a:cubicBezTo>
                  <a:cubicBezTo>
                    <a:pt x="483" y="525"/>
                    <a:pt x="483" y="525"/>
                    <a:pt x="483" y="525"/>
                  </a:cubicBezTo>
                  <a:cubicBezTo>
                    <a:pt x="483" y="536"/>
                    <a:pt x="491" y="544"/>
                    <a:pt x="501" y="544"/>
                  </a:cubicBezTo>
                  <a:cubicBezTo>
                    <a:pt x="512" y="544"/>
                    <a:pt x="520" y="536"/>
                    <a:pt x="520" y="525"/>
                  </a:cubicBezTo>
                  <a:cubicBezTo>
                    <a:pt x="520" y="260"/>
                    <a:pt x="520" y="260"/>
                    <a:pt x="520" y="260"/>
                  </a:cubicBezTo>
                  <a:cubicBezTo>
                    <a:pt x="520" y="189"/>
                    <a:pt x="491" y="124"/>
                    <a:pt x="444" y="77"/>
                  </a:cubicBezTo>
                  <a:cubicBezTo>
                    <a:pt x="397" y="30"/>
                    <a:pt x="332" y="0"/>
                    <a:pt x="260" y="0"/>
                  </a:cubicBezTo>
                  <a:cubicBezTo>
                    <a:pt x="189" y="0"/>
                    <a:pt x="124" y="30"/>
                    <a:pt x="77" y="77"/>
                  </a:cubicBezTo>
                  <a:cubicBezTo>
                    <a:pt x="29" y="124"/>
                    <a:pt x="0" y="189"/>
                    <a:pt x="0" y="260"/>
                  </a:cubicBezTo>
                  <a:cubicBezTo>
                    <a:pt x="0" y="525"/>
                    <a:pt x="0" y="525"/>
                    <a:pt x="0" y="525"/>
                  </a:cubicBezTo>
                  <a:cubicBezTo>
                    <a:pt x="0" y="536"/>
                    <a:pt x="9" y="544"/>
                    <a:pt x="19" y="544"/>
                  </a:cubicBezTo>
                  <a:cubicBezTo>
                    <a:pt x="29" y="544"/>
                    <a:pt x="38" y="536"/>
                    <a:pt x="38" y="525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ïṩľïḍê">
              <a:extLst>
                <a:ext uri="{FF2B5EF4-FFF2-40B4-BE49-F238E27FC236}">
                  <a16:creationId xmlns:a16="http://schemas.microsoft.com/office/drawing/2014/main" id="{604D1E0E-67E2-4B5B-88A1-2991CAF6DC02}"/>
                </a:ext>
              </a:extLst>
            </p:cNvPr>
            <p:cNvSpPr/>
            <p:nvPr/>
          </p:nvSpPr>
          <p:spPr bwMode="auto">
            <a:xfrm>
              <a:off x="4781770" y="3119637"/>
              <a:ext cx="86635" cy="196963"/>
            </a:xfrm>
            <a:custGeom>
              <a:avLst/>
              <a:gdLst>
                <a:gd name="T0" fmla="*/ 3 w 226"/>
                <a:gd name="T1" fmla="*/ 0 h 487"/>
                <a:gd name="T2" fmla="*/ 3 w 226"/>
                <a:gd name="T3" fmla="*/ 0 h 487"/>
                <a:gd name="T4" fmla="*/ 0 w 226"/>
                <a:gd name="T5" fmla="*/ 481 h 487"/>
                <a:gd name="T6" fmla="*/ 226 w 226"/>
                <a:gd name="T7" fmla="*/ 487 h 487"/>
                <a:gd name="T8" fmla="*/ 226 w 226"/>
                <a:gd name="T9" fmla="*/ 222 h 487"/>
                <a:gd name="T10" fmla="*/ 160 w 226"/>
                <a:gd name="T11" fmla="*/ 65 h 487"/>
                <a:gd name="T12" fmla="*/ 3 w 226"/>
                <a:gd name="T13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487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226" y="487"/>
                    <a:pt x="226" y="487"/>
                    <a:pt x="226" y="487"/>
                  </a:cubicBezTo>
                  <a:cubicBezTo>
                    <a:pt x="226" y="222"/>
                    <a:pt x="226" y="222"/>
                    <a:pt x="226" y="222"/>
                  </a:cubicBezTo>
                  <a:cubicBezTo>
                    <a:pt x="226" y="161"/>
                    <a:pt x="201" y="106"/>
                    <a:pt x="160" y="65"/>
                  </a:cubicBezTo>
                  <a:cubicBezTo>
                    <a:pt x="120" y="25"/>
                    <a:pt x="64" y="0"/>
                    <a:pt x="3" y="0"/>
                  </a:cubicBezTo>
                </a:path>
              </a:pathLst>
            </a:custGeom>
            <a:solidFill>
              <a:srgbClr val="62C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í$1ïḍe">
              <a:extLst>
                <a:ext uri="{FF2B5EF4-FFF2-40B4-BE49-F238E27FC236}">
                  <a16:creationId xmlns:a16="http://schemas.microsoft.com/office/drawing/2014/main" id="{163F89A8-A6FC-4D44-9877-131720507E7D}"/>
                </a:ext>
              </a:extLst>
            </p:cNvPr>
            <p:cNvSpPr/>
            <p:nvPr/>
          </p:nvSpPr>
          <p:spPr bwMode="auto">
            <a:xfrm>
              <a:off x="4782981" y="3111962"/>
              <a:ext cx="92086" cy="204638"/>
            </a:xfrm>
            <a:custGeom>
              <a:avLst/>
              <a:gdLst>
                <a:gd name="T0" fmla="*/ 0 w 241"/>
                <a:gd name="T1" fmla="*/ 0 h 506"/>
                <a:gd name="T2" fmla="*/ 0 w 241"/>
                <a:gd name="T3" fmla="*/ 19 h 506"/>
                <a:gd name="T4" fmla="*/ 0 w 241"/>
                <a:gd name="T5" fmla="*/ 19 h 506"/>
                <a:gd name="T6" fmla="*/ 157 w 241"/>
                <a:gd name="T7" fmla="*/ 84 h 506"/>
                <a:gd name="T8" fmla="*/ 223 w 241"/>
                <a:gd name="T9" fmla="*/ 241 h 506"/>
                <a:gd name="T10" fmla="*/ 223 w 241"/>
                <a:gd name="T11" fmla="*/ 506 h 506"/>
                <a:gd name="T12" fmla="*/ 241 w 241"/>
                <a:gd name="T13" fmla="*/ 506 h 506"/>
                <a:gd name="T14" fmla="*/ 241 w 241"/>
                <a:gd name="T15" fmla="*/ 241 h 506"/>
                <a:gd name="T16" fmla="*/ 0 w 241"/>
                <a:gd name="T17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506">
                  <a:moveTo>
                    <a:pt x="0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1" y="19"/>
                    <a:pt x="117" y="44"/>
                    <a:pt x="157" y="84"/>
                  </a:cubicBezTo>
                  <a:cubicBezTo>
                    <a:pt x="198" y="125"/>
                    <a:pt x="223" y="180"/>
                    <a:pt x="223" y="241"/>
                  </a:cubicBezTo>
                  <a:cubicBezTo>
                    <a:pt x="223" y="506"/>
                    <a:pt x="223" y="506"/>
                    <a:pt x="223" y="506"/>
                  </a:cubicBezTo>
                  <a:cubicBezTo>
                    <a:pt x="241" y="506"/>
                    <a:pt x="241" y="506"/>
                    <a:pt x="241" y="506"/>
                  </a:cubicBezTo>
                  <a:cubicBezTo>
                    <a:pt x="241" y="241"/>
                    <a:pt x="241" y="241"/>
                    <a:pt x="241" y="241"/>
                  </a:cubicBezTo>
                  <a:cubicBezTo>
                    <a:pt x="241" y="109"/>
                    <a:pt x="133" y="0"/>
                    <a:pt x="0" y="0"/>
                  </a:cubicBezTo>
                </a:path>
              </a:pathLst>
            </a:custGeom>
            <a:solidFill>
              <a:srgbClr val="4F5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iṥľíďe">
              <a:extLst>
                <a:ext uri="{FF2B5EF4-FFF2-40B4-BE49-F238E27FC236}">
                  <a16:creationId xmlns:a16="http://schemas.microsoft.com/office/drawing/2014/main" id="{3203E698-D6D5-4B34-91B6-22F255526B3E}"/>
                </a:ext>
              </a:extLst>
            </p:cNvPr>
            <p:cNvSpPr/>
            <p:nvPr/>
          </p:nvSpPr>
          <p:spPr bwMode="auto">
            <a:xfrm>
              <a:off x="4654546" y="3344098"/>
              <a:ext cx="257479" cy="192486"/>
            </a:xfrm>
            <a:custGeom>
              <a:avLst/>
              <a:gdLst>
                <a:gd name="T0" fmla="*/ 381 w 425"/>
                <a:gd name="T1" fmla="*/ 301 h 301"/>
                <a:gd name="T2" fmla="*/ 45 w 425"/>
                <a:gd name="T3" fmla="*/ 301 h 301"/>
                <a:gd name="T4" fmla="*/ 0 w 425"/>
                <a:gd name="T5" fmla="*/ 0 h 301"/>
                <a:gd name="T6" fmla="*/ 425 w 425"/>
                <a:gd name="T7" fmla="*/ 0 h 301"/>
                <a:gd name="T8" fmla="*/ 381 w 425"/>
                <a:gd name="T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301">
                  <a:moveTo>
                    <a:pt x="381" y="301"/>
                  </a:moveTo>
                  <a:lnTo>
                    <a:pt x="45" y="301"/>
                  </a:lnTo>
                  <a:lnTo>
                    <a:pt x="0" y="0"/>
                  </a:lnTo>
                  <a:lnTo>
                    <a:pt x="425" y="0"/>
                  </a:lnTo>
                  <a:lnTo>
                    <a:pt x="381" y="30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íṣlïḋê">
              <a:extLst>
                <a:ext uri="{FF2B5EF4-FFF2-40B4-BE49-F238E27FC236}">
                  <a16:creationId xmlns:a16="http://schemas.microsoft.com/office/drawing/2014/main" id="{C6733BE2-0C15-48CD-B6C2-C066068FD8AA}"/>
                </a:ext>
              </a:extLst>
            </p:cNvPr>
            <p:cNvSpPr/>
            <p:nvPr/>
          </p:nvSpPr>
          <p:spPr bwMode="auto">
            <a:xfrm>
              <a:off x="4654546" y="3344098"/>
              <a:ext cx="257479" cy="192486"/>
            </a:xfrm>
            <a:custGeom>
              <a:avLst/>
              <a:gdLst>
                <a:gd name="T0" fmla="*/ 381 w 425"/>
                <a:gd name="T1" fmla="*/ 301 h 301"/>
                <a:gd name="T2" fmla="*/ 45 w 425"/>
                <a:gd name="T3" fmla="*/ 301 h 301"/>
                <a:gd name="T4" fmla="*/ 0 w 425"/>
                <a:gd name="T5" fmla="*/ 0 h 301"/>
                <a:gd name="T6" fmla="*/ 425 w 425"/>
                <a:gd name="T7" fmla="*/ 0 h 301"/>
                <a:gd name="T8" fmla="*/ 381 w 425"/>
                <a:gd name="T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301">
                  <a:moveTo>
                    <a:pt x="381" y="301"/>
                  </a:moveTo>
                  <a:lnTo>
                    <a:pt x="45" y="301"/>
                  </a:lnTo>
                  <a:lnTo>
                    <a:pt x="0" y="0"/>
                  </a:lnTo>
                  <a:lnTo>
                    <a:pt x="425" y="0"/>
                  </a:lnTo>
                  <a:lnTo>
                    <a:pt x="381" y="3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íśḻïdê">
              <a:extLst>
                <a:ext uri="{FF2B5EF4-FFF2-40B4-BE49-F238E27FC236}">
                  <a16:creationId xmlns:a16="http://schemas.microsoft.com/office/drawing/2014/main" id="{BA90651A-8D74-414D-9A5E-ADEA5A9C4933}"/>
                </a:ext>
              </a:extLst>
            </p:cNvPr>
            <p:cNvSpPr/>
            <p:nvPr/>
          </p:nvSpPr>
          <p:spPr bwMode="auto">
            <a:xfrm>
              <a:off x="4647275" y="3336424"/>
              <a:ext cx="272018" cy="207835"/>
            </a:xfrm>
            <a:custGeom>
              <a:avLst/>
              <a:gdLst>
                <a:gd name="T0" fmla="*/ 393 w 449"/>
                <a:gd name="T1" fmla="*/ 313 h 325"/>
                <a:gd name="T2" fmla="*/ 393 w 449"/>
                <a:gd name="T3" fmla="*/ 301 h 325"/>
                <a:gd name="T4" fmla="*/ 67 w 449"/>
                <a:gd name="T5" fmla="*/ 301 h 325"/>
                <a:gd name="T6" fmla="*/ 26 w 449"/>
                <a:gd name="T7" fmla="*/ 24 h 325"/>
                <a:gd name="T8" fmla="*/ 423 w 449"/>
                <a:gd name="T9" fmla="*/ 24 h 325"/>
                <a:gd name="T10" fmla="*/ 381 w 449"/>
                <a:gd name="T11" fmla="*/ 311 h 325"/>
                <a:gd name="T12" fmla="*/ 393 w 449"/>
                <a:gd name="T13" fmla="*/ 313 h 325"/>
                <a:gd name="T14" fmla="*/ 393 w 449"/>
                <a:gd name="T15" fmla="*/ 301 h 325"/>
                <a:gd name="T16" fmla="*/ 393 w 449"/>
                <a:gd name="T17" fmla="*/ 313 h 325"/>
                <a:gd name="T18" fmla="*/ 404 w 449"/>
                <a:gd name="T19" fmla="*/ 315 h 325"/>
                <a:gd name="T20" fmla="*/ 449 w 449"/>
                <a:gd name="T21" fmla="*/ 14 h 325"/>
                <a:gd name="T22" fmla="*/ 437 w 449"/>
                <a:gd name="T23" fmla="*/ 0 h 325"/>
                <a:gd name="T24" fmla="*/ 12 w 449"/>
                <a:gd name="T25" fmla="*/ 0 h 325"/>
                <a:gd name="T26" fmla="*/ 0 w 449"/>
                <a:gd name="T27" fmla="*/ 14 h 325"/>
                <a:gd name="T28" fmla="*/ 45 w 449"/>
                <a:gd name="T29" fmla="*/ 315 h 325"/>
                <a:gd name="T30" fmla="*/ 57 w 449"/>
                <a:gd name="T31" fmla="*/ 325 h 325"/>
                <a:gd name="T32" fmla="*/ 393 w 449"/>
                <a:gd name="T33" fmla="*/ 325 h 325"/>
                <a:gd name="T34" fmla="*/ 404 w 449"/>
                <a:gd name="T35" fmla="*/ 315 h 325"/>
                <a:gd name="T36" fmla="*/ 393 w 449"/>
                <a:gd name="T37" fmla="*/ 3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9" h="325">
                  <a:moveTo>
                    <a:pt x="393" y="313"/>
                  </a:moveTo>
                  <a:lnTo>
                    <a:pt x="393" y="301"/>
                  </a:lnTo>
                  <a:lnTo>
                    <a:pt x="67" y="301"/>
                  </a:lnTo>
                  <a:lnTo>
                    <a:pt x="26" y="24"/>
                  </a:lnTo>
                  <a:lnTo>
                    <a:pt x="423" y="24"/>
                  </a:lnTo>
                  <a:lnTo>
                    <a:pt x="381" y="311"/>
                  </a:lnTo>
                  <a:lnTo>
                    <a:pt x="393" y="313"/>
                  </a:lnTo>
                  <a:lnTo>
                    <a:pt x="393" y="301"/>
                  </a:lnTo>
                  <a:lnTo>
                    <a:pt x="393" y="313"/>
                  </a:lnTo>
                  <a:lnTo>
                    <a:pt x="404" y="315"/>
                  </a:lnTo>
                  <a:lnTo>
                    <a:pt x="449" y="14"/>
                  </a:lnTo>
                  <a:lnTo>
                    <a:pt x="437" y="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45" y="315"/>
                  </a:lnTo>
                  <a:lnTo>
                    <a:pt x="57" y="325"/>
                  </a:lnTo>
                  <a:lnTo>
                    <a:pt x="393" y="325"/>
                  </a:lnTo>
                  <a:lnTo>
                    <a:pt x="404" y="315"/>
                  </a:lnTo>
                  <a:lnTo>
                    <a:pt x="393" y="313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ïṣḻidé">
              <a:extLst>
                <a:ext uri="{FF2B5EF4-FFF2-40B4-BE49-F238E27FC236}">
                  <a16:creationId xmlns:a16="http://schemas.microsoft.com/office/drawing/2014/main" id="{C2683890-BEC2-4C8F-BFD7-FB00E8409CA6}"/>
                </a:ext>
              </a:extLst>
            </p:cNvPr>
            <p:cNvSpPr/>
            <p:nvPr/>
          </p:nvSpPr>
          <p:spPr bwMode="auto">
            <a:xfrm>
              <a:off x="4647275" y="3336424"/>
              <a:ext cx="272018" cy="207835"/>
            </a:xfrm>
            <a:custGeom>
              <a:avLst/>
              <a:gdLst>
                <a:gd name="T0" fmla="*/ 393 w 449"/>
                <a:gd name="T1" fmla="*/ 313 h 325"/>
                <a:gd name="T2" fmla="*/ 393 w 449"/>
                <a:gd name="T3" fmla="*/ 301 h 325"/>
                <a:gd name="T4" fmla="*/ 67 w 449"/>
                <a:gd name="T5" fmla="*/ 301 h 325"/>
                <a:gd name="T6" fmla="*/ 26 w 449"/>
                <a:gd name="T7" fmla="*/ 24 h 325"/>
                <a:gd name="T8" fmla="*/ 423 w 449"/>
                <a:gd name="T9" fmla="*/ 24 h 325"/>
                <a:gd name="T10" fmla="*/ 381 w 449"/>
                <a:gd name="T11" fmla="*/ 311 h 325"/>
                <a:gd name="T12" fmla="*/ 393 w 449"/>
                <a:gd name="T13" fmla="*/ 313 h 325"/>
                <a:gd name="T14" fmla="*/ 393 w 449"/>
                <a:gd name="T15" fmla="*/ 301 h 325"/>
                <a:gd name="T16" fmla="*/ 393 w 449"/>
                <a:gd name="T17" fmla="*/ 313 h 325"/>
                <a:gd name="T18" fmla="*/ 404 w 449"/>
                <a:gd name="T19" fmla="*/ 315 h 325"/>
                <a:gd name="T20" fmla="*/ 449 w 449"/>
                <a:gd name="T21" fmla="*/ 14 h 325"/>
                <a:gd name="T22" fmla="*/ 437 w 449"/>
                <a:gd name="T23" fmla="*/ 0 h 325"/>
                <a:gd name="T24" fmla="*/ 12 w 449"/>
                <a:gd name="T25" fmla="*/ 0 h 325"/>
                <a:gd name="T26" fmla="*/ 0 w 449"/>
                <a:gd name="T27" fmla="*/ 14 h 325"/>
                <a:gd name="T28" fmla="*/ 45 w 449"/>
                <a:gd name="T29" fmla="*/ 315 h 325"/>
                <a:gd name="T30" fmla="*/ 57 w 449"/>
                <a:gd name="T31" fmla="*/ 325 h 325"/>
                <a:gd name="T32" fmla="*/ 393 w 449"/>
                <a:gd name="T33" fmla="*/ 325 h 325"/>
                <a:gd name="T34" fmla="*/ 404 w 449"/>
                <a:gd name="T35" fmla="*/ 315 h 325"/>
                <a:gd name="T36" fmla="*/ 393 w 449"/>
                <a:gd name="T37" fmla="*/ 3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9" h="325">
                  <a:moveTo>
                    <a:pt x="393" y="313"/>
                  </a:moveTo>
                  <a:lnTo>
                    <a:pt x="393" y="301"/>
                  </a:lnTo>
                  <a:lnTo>
                    <a:pt x="67" y="301"/>
                  </a:lnTo>
                  <a:lnTo>
                    <a:pt x="26" y="24"/>
                  </a:lnTo>
                  <a:lnTo>
                    <a:pt x="423" y="24"/>
                  </a:lnTo>
                  <a:lnTo>
                    <a:pt x="381" y="311"/>
                  </a:lnTo>
                  <a:lnTo>
                    <a:pt x="393" y="313"/>
                  </a:lnTo>
                  <a:lnTo>
                    <a:pt x="393" y="301"/>
                  </a:lnTo>
                  <a:lnTo>
                    <a:pt x="393" y="313"/>
                  </a:lnTo>
                  <a:lnTo>
                    <a:pt x="404" y="315"/>
                  </a:lnTo>
                  <a:lnTo>
                    <a:pt x="449" y="14"/>
                  </a:lnTo>
                  <a:lnTo>
                    <a:pt x="437" y="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45" y="315"/>
                  </a:lnTo>
                  <a:lnTo>
                    <a:pt x="57" y="325"/>
                  </a:lnTo>
                  <a:lnTo>
                    <a:pt x="393" y="325"/>
                  </a:lnTo>
                  <a:lnTo>
                    <a:pt x="404" y="315"/>
                  </a:lnTo>
                  <a:lnTo>
                    <a:pt x="393" y="3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íṧľíḍe">
              <a:extLst>
                <a:ext uri="{FF2B5EF4-FFF2-40B4-BE49-F238E27FC236}">
                  <a16:creationId xmlns:a16="http://schemas.microsoft.com/office/drawing/2014/main" id="{99E71E31-9CB3-41F2-AB47-6569994E6E0F}"/>
                </a:ext>
              </a:extLst>
            </p:cNvPr>
            <p:cNvSpPr/>
            <p:nvPr/>
          </p:nvSpPr>
          <p:spPr bwMode="auto">
            <a:xfrm>
              <a:off x="4663028" y="3351771"/>
              <a:ext cx="240515" cy="15988"/>
            </a:xfrm>
            <a:custGeom>
              <a:avLst/>
              <a:gdLst>
                <a:gd name="T0" fmla="*/ 397 w 397"/>
                <a:gd name="T1" fmla="*/ 0 h 25"/>
                <a:gd name="T2" fmla="*/ 0 w 397"/>
                <a:gd name="T3" fmla="*/ 0 h 25"/>
                <a:gd name="T4" fmla="*/ 3 w 397"/>
                <a:gd name="T5" fmla="*/ 25 h 25"/>
                <a:gd name="T6" fmla="*/ 393 w 397"/>
                <a:gd name="T7" fmla="*/ 25 h 25"/>
                <a:gd name="T8" fmla="*/ 397 w 39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25">
                  <a:moveTo>
                    <a:pt x="397" y="0"/>
                  </a:moveTo>
                  <a:lnTo>
                    <a:pt x="0" y="0"/>
                  </a:lnTo>
                  <a:lnTo>
                    <a:pt x="3" y="25"/>
                  </a:lnTo>
                  <a:lnTo>
                    <a:pt x="393" y="25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ïṥlïḓê">
              <a:extLst>
                <a:ext uri="{FF2B5EF4-FFF2-40B4-BE49-F238E27FC236}">
                  <a16:creationId xmlns:a16="http://schemas.microsoft.com/office/drawing/2014/main" id="{68040EF0-45D5-48AB-B299-2CCC5CD81C9C}"/>
                </a:ext>
              </a:extLst>
            </p:cNvPr>
            <p:cNvSpPr/>
            <p:nvPr/>
          </p:nvSpPr>
          <p:spPr bwMode="auto">
            <a:xfrm>
              <a:off x="4663028" y="3351771"/>
              <a:ext cx="240515" cy="15988"/>
            </a:xfrm>
            <a:custGeom>
              <a:avLst/>
              <a:gdLst>
                <a:gd name="T0" fmla="*/ 397 w 397"/>
                <a:gd name="T1" fmla="*/ 0 h 25"/>
                <a:gd name="T2" fmla="*/ 0 w 397"/>
                <a:gd name="T3" fmla="*/ 0 h 25"/>
                <a:gd name="T4" fmla="*/ 3 w 397"/>
                <a:gd name="T5" fmla="*/ 25 h 25"/>
                <a:gd name="T6" fmla="*/ 393 w 397"/>
                <a:gd name="T7" fmla="*/ 25 h 25"/>
                <a:gd name="T8" fmla="*/ 397 w 39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25">
                  <a:moveTo>
                    <a:pt x="397" y="0"/>
                  </a:moveTo>
                  <a:lnTo>
                    <a:pt x="0" y="0"/>
                  </a:lnTo>
                  <a:lnTo>
                    <a:pt x="3" y="25"/>
                  </a:lnTo>
                  <a:lnTo>
                    <a:pt x="393" y="25"/>
                  </a:lnTo>
                  <a:lnTo>
                    <a:pt x="3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îṥḻidè">
              <a:extLst>
                <a:ext uri="{FF2B5EF4-FFF2-40B4-BE49-F238E27FC236}">
                  <a16:creationId xmlns:a16="http://schemas.microsoft.com/office/drawing/2014/main" id="{1E15E673-E8A1-4176-A129-4DCA2E71C10A}"/>
                </a:ext>
              </a:extLst>
            </p:cNvPr>
            <p:cNvSpPr/>
            <p:nvPr/>
          </p:nvSpPr>
          <p:spPr bwMode="auto">
            <a:xfrm>
              <a:off x="4654546" y="3348574"/>
              <a:ext cx="257479" cy="19185"/>
            </a:xfrm>
            <a:custGeom>
              <a:avLst/>
              <a:gdLst>
                <a:gd name="T0" fmla="*/ 425 w 425"/>
                <a:gd name="T1" fmla="*/ 0 h 30"/>
                <a:gd name="T2" fmla="*/ 0 w 425"/>
                <a:gd name="T3" fmla="*/ 0 h 30"/>
                <a:gd name="T4" fmla="*/ 4 w 425"/>
                <a:gd name="T5" fmla="*/ 30 h 30"/>
                <a:gd name="T6" fmla="*/ 17 w 425"/>
                <a:gd name="T7" fmla="*/ 30 h 30"/>
                <a:gd name="T8" fmla="*/ 14 w 425"/>
                <a:gd name="T9" fmla="*/ 5 h 30"/>
                <a:gd name="T10" fmla="*/ 411 w 425"/>
                <a:gd name="T11" fmla="*/ 5 h 30"/>
                <a:gd name="T12" fmla="*/ 407 w 425"/>
                <a:gd name="T13" fmla="*/ 30 h 30"/>
                <a:gd name="T14" fmla="*/ 420 w 425"/>
                <a:gd name="T15" fmla="*/ 30 h 30"/>
                <a:gd name="T16" fmla="*/ 425 w 425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30">
                  <a:moveTo>
                    <a:pt x="425" y="0"/>
                  </a:moveTo>
                  <a:lnTo>
                    <a:pt x="0" y="0"/>
                  </a:lnTo>
                  <a:lnTo>
                    <a:pt x="4" y="30"/>
                  </a:lnTo>
                  <a:lnTo>
                    <a:pt x="17" y="30"/>
                  </a:lnTo>
                  <a:lnTo>
                    <a:pt x="14" y="5"/>
                  </a:lnTo>
                  <a:lnTo>
                    <a:pt x="411" y="5"/>
                  </a:lnTo>
                  <a:lnTo>
                    <a:pt x="407" y="30"/>
                  </a:lnTo>
                  <a:lnTo>
                    <a:pt x="420" y="30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66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ïs1îḑe">
              <a:extLst>
                <a:ext uri="{FF2B5EF4-FFF2-40B4-BE49-F238E27FC236}">
                  <a16:creationId xmlns:a16="http://schemas.microsoft.com/office/drawing/2014/main" id="{2E1248B4-1310-41B5-9F78-C7DEE331C688}"/>
                </a:ext>
              </a:extLst>
            </p:cNvPr>
            <p:cNvSpPr/>
            <p:nvPr/>
          </p:nvSpPr>
          <p:spPr bwMode="auto">
            <a:xfrm>
              <a:off x="4654546" y="3348574"/>
              <a:ext cx="257479" cy="19185"/>
            </a:xfrm>
            <a:custGeom>
              <a:avLst/>
              <a:gdLst>
                <a:gd name="T0" fmla="*/ 425 w 425"/>
                <a:gd name="T1" fmla="*/ 0 h 30"/>
                <a:gd name="T2" fmla="*/ 0 w 425"/>
                <a:gd name="T3" fmla="*/ 0 h 30"/>
                <a:gd name="T4" fmla="*/ 4 w 425"/>
                <a:gd name="T5" fmla="*/ 30 h 30"/>
                <a:gd name="T6" fmla="*/ 17 w 425"/>
                <a:gd name="T7" fmla="*/ 30 h 30"/>
                <a:gd name="T8" fmla="*/ 14 w 425"/>
                <a:gd name="T9" fmla="*/ 5 h 30"/>
                <a:gd name="T10" fmla="*/ 411 w 425"/>
                <a:gd name="T11" fmla="*/ 5 h 30"/>
                <a:gd name="T12" fmla="*/ 407 w 425"/>
                <a:gd name="T13" fmla="*/ 30 h 30"/>
                <a:gd name="T14" fmla="*/ 420 w 425"/>
                <a:gd name="T15" fmla="*/ 30 h 30"/>
                <a:gd name="T16" fmla="*/ 425 w 425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30">
                  <a:moveTo>
                    <a:pt x="425" y="0"/>
                  </a:moveTo>
                  <a:lnTo>
                    <a:pt x="0" y="0"/>
                  </a:lnTo>
                  <a:lnTo>
                    <a:pt x="4" y="30"/>
                  </a:lnTo>
                  <a:lnTo>
                    <a:pt x="17" y="30"/>
                  </a:lnTo>
                  <a:lnTo>
                    <a:pt x="14" y="5"/>
                  </a:lnTo>
                  <a:lnTo>
                    <a:pt x="411" y="5"/>
                  </a:lnTo>
                  <a:lnTo>
                    <a:pt x="407" y="30"/>
                  </a:lnTo>
                  <a:lnTo>
                    <a:pt x="420" y="30"/>
                  </a:lnTo>
                  <a:lnTo>
                    <a:pt x="4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ïś1iḓé">
              <a:extLst>
                <a:ext uri="{FF2B5EF4-FFF2-40B4-BE49-F238E27FC236}">
                  <a16:creationId xmlns:a16="http://schemas.microsoft.com/office/drawing/2014/main" id="{3255B050-F397-43CB-A652-DBED9079B849}"/>
                </a:ext>
              </a:extLst>
            </p:cNvPr>
            <p:cNvSpPr/>
            <p:nvPr/>
          </p:nvSpPr>
          <p:spPr bwMode="auto">
            <a:xfrm>
              <a:off x="4629707" y="3283346"/>
              <a:ext cx="305339" cy="60752"/>
            </a:xfrm>
            <a:custGeom>
              <a:avLst/>
              <a:gdLst>
                <a:gd name="T0" fmla="*/ 746 w 799"/>
                <a:gd name="T1" fmla="*/ 150 h 150"/>
                <a:gd name="T2" fmla="*/ 53 w 799"/>
                <a:gd name="T3" fmla="*/ 150 h 150"/>
                <a:gd name="T4" fmla="*/ 0 w 799"/>
                <a:gd name="T5" fmla="*/ 98 h 150"/>
                <a:gd name="T6" fmla="*/ 98 w 799"/>
                <a:gd name="T7" fmla="*/ 0 h 150"/>
                <a:gd name="T8" fmla="*/ 701 w 799"/>
                <a:gd name="T9" fmla="*/ 0 h 150"/>
                <a:gd name="T10" fmla="*/ 799 w 799"/>
                <a:gd name="T11" fmla="*/ 98 h 150"/>
                <a:gd name="T12" fmla="*/ 746 w 799"/>
                <a:gd name="T1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9" h="150">
                  <a:moveTo>
                    <a:pt x="746" y="150"/>
                  </a:moveTo>
                  <a:cubicBezTo>
                    <a:pt x="53" y="150"/>
                    <a:pt x="53" y="150"/>
                    <a:pt x="53" y="150"/>
                  </a:cubicBezTo>
                  <a:cubicBezTo>
                    <a:pt x="24" y="150"/>
                    <a:pt x="0" y="127"/>
                    <a:pt x="0" y="98"/>
                  </a:cubicBezTo>
                  <a:cubicBezTo>
                    <a:pt x="0" y="44"/>
                    <a:pt x="44" y="0"/>
                    <a:pt x="98" y="0"/>
                  </a:cubicBezTo>
                  <a:cubicBezTo>
                    <a:pt x="701" y="0"/>
                    <a:pt x="701" y="0"/>
                    <a:pt x="701" y="0"/>
                  </a:cubicBezTo>
                  <a:cubicBezTo>
                    <a:pt x="755" y="0"/>
                    <a:pt x="799" y="44"/>
                    <a:pt x="799" y="98"/>
                  </a:cubicBezTo>
                  <a:cubicBezTo>
                    <a:pt x="799" y="127"/>
                    <a:pt x="775" y="150"/>
                    <a:pt x="746" y="15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íSľïďe">
              <a:extLst>
                <a:ext uri="{FF2B5EF4-FFF2-40B4-BE49-F238E27FC236}">
                  <a16:creationId xmlns:a16="http://schemas.microsoft.com/office/drawing/2014/main" id="{77F5FE6A-17E3-4F16-8908-47D490164B57}"/>
                </a:ext>
              </a:extLst>
            </p:cNvPr>
            <p:cNvSpPr/>
            <p:nvPr/>
          </p:nvSpPr>
          <p:spPr bwMode="auto">
            <a:xfrm>
              <a:off x="4622436" y="3275672"/>
              <a:ext cx="319879" cy="76100"/>
            </a:xfrm>
            <a:custGeom>
              <a:avLst/>
              <a:gdLst>
                <a:gd name="T0" fmla="*/ 765 w 837"/>
                <a:gd name="T1" fmla="*/ 169 h 188"/>
                <a:gd name="T2" fmla="*/ 765 w 837"/>
                <a:gd name="T3" fmla="*/ 150 h 188"/>
                <a:gd name="T4" fmla="*/ 72 w 837"/>
                <a:gd name="T5" fmla="*/ 150 h 188"/>
                <a:gd name="T6" fmla="*/ 48 w 837"/>
                <a:gd name="T7" fmla="*/ 140 h 188"/>
                <a:gd name="T8" fmla="*/ 38 w 837"/>
                <a:gd name="T9" fmla="*/ 117 h 188"/>
                <a:gd name="T10" fmla="*/ 61 w 837"/>
                <a:gd name="T11" fmla="*/ 61 h 188"/>
                <a:gd name="T12" fmla="*/ 117 w 837"/>
                <a:gd name="T13" fmla="*/ 38 h 188"/>
                <a:gd name="T14" fmla="*/ 720 w 837"/>
                <a:gd name="T15" fmla="*/ 38 h 188"/>
                <a:gd name="T16" fmla="*/ 776 w 837"/>
                <a:gd name="T17" fmla="*/ 61 h 188"/>
                <a:gd name="T18" fmla="*/ 799 w 837"/>
                <a:gd name="T19" fmla="*/ 117 h 188"/>
                <a:gd name="T20" fmla="*/ 789 w 837"/>
                <a:gd name="T21" fmla="*/ 140 h 188"/>
                <a:gd name="T22" fmla="*/ 765 w 837"/>
                <a:gd name="T23" fmla="*/ 150 h 188"/>
                <a:gd name="T24" fmla="*/ 765 w 837"/>
                <a:gd name="T25" fmla="*/ 169 h 188"/>
                <a:gd name="T26" fmla="*/ 765 w 837"/>
                <a:gd name="T27" fmla="*/ 188 h 188"/>
                <a:gd name="T28" fmla="*/ 816 w 837"/>
                <a:gd name="T29" fmla="*/ 167 h 188"/>
                <a:gd name="T30" fmla="*/ 837 w 837"/>
                <a:gd name="T31" fmla="*/ 117 h 188"/>
                <a:gd name="T32" fmla="*/ 802 w 837"/>
                <a:gd name="T33" fmla="*/ 34 h 188"/>
                <a:gd name="T34" fmla="*/ 720 w 837"/>
                <a:gd name="T35" fmla="*/ 0 h 188"/>
                <a:gd name="T36" fmla="*/ 117 w 837"/>
                <a:gd name="T37" fmla="*/ 0 h 188"/>
                <a:gd name="T38" fmla="*/ 34 w 837"/>
                <a:gd name="T39" fmla="*/ 34 h 188"/>
                <a:gd name="T40" fmla="*/ 0 w 837"/>
                <a:gd name="T41" fmla="*/ 117 h 188"/>
                <a:gd name="T42" fmla="*/ 21 w 837"/>
                <a:gd name="T43" fmla="*/ 167 h 188"/>
                <a:gd name="T44" fmla="*/ 72 w 837"/>
                <a:gd name="T45" fmla="*/ 188 h 188"/>
                <a:gd name="T46" fmla="*/ 765 w 837"/>
                <a:gd name="T47" fmla="*/ 188 h 188"/>
                <a:gd name="T48" fmla="*/ 765 w 837"/>
                <a:gd name="T49" fmla="*/ 16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7" h="188">
                  <a:moveTo>
                    <a:pt x="765" y="169"/>
                  </a:moveTo>
                  <a:cubicBezTo>
                    <a:pt x="765" y="150"/>
                    <a:pt x="765" y="150"/>
                    <a:pt x="765" y="150"/>
                  </a:cubicBezTo>
                  <a:cubicBezTo>
                    <a:pt x="72" y="150"/>
                    <a:pt x="72" y="150"/>
                    <a:pt x="72" y="150"/>
                  </a:cubicBezTo>
                  <a:cubicBezTo>
                    <a:pt x="62" y="150"/>
                    <a:pt x="54" y="146"/>
                    <a:pt x="48" y="140"/>
                  </a:cubicBezTo>
                  <a:cubicBezTo>
                    <a:pt x="42" y="134"/>
                    <a:pt x="38" y="126"/>
                    <a:pt x="38" y="117"/>
                  </a:cubicBezTo>
                  <a:cubicBezTo>
                    <a:pt x="38" y="95"/>
                    <a:pt x="47" y="75"/>
                    <a:pt x="61" y="61"/>
                  </a:cubicBezTo>
                  <a:cubicBezTo>
                    <a:pt x="75" y="47"/>
                    <a:pt x="95" y="38"/>
                    <a:pt x="117" y="38"/>
                  </a:cubicBezTo>
                  <a:cubicBezTo>
                    <a:pt x="720" y="38"/>
                    <a:pt x="720" y="38"/>
                    <a:pt x="720" y="38"/>
                  </a:cubicBezTo>
                  <a:cubicBezTo>
                    <a:pt x="742" y="38"/>
                    <a:pt x="762" y="47"/>
                    <a:pt x="776" y="61"/>
                  </a:cubicBezTo>
                  <a:cubicBezTo>
                    <a:pt x="790" y="75"/>
                    <a:pt x="799" y="95"/>
                    <a:pt x="799" y="117"/>
                  </a:cubicBezTo>
                  <a:cubicBezTo>
                    <a:pt x="799" y="126"/>
                    <a:pt x="795" y="134"/>
                    <a:pt x="789" y="140"/>
                  </a:cubicBezTo>
                  <a:cubicBezTo>
                    <a:pt x="783" y="146"/>
                    <a:pt x="775" y="150"/>
                    <a:pt x="765" y="150"/>
                  </a:cubicBezTo>
                  <a:cubicBezTo>
                    <a:pt x="765" y="169"/>
                    <a:pt x="765" y="169"/>
                    <a:pt x="765" y="169"/>
                  </a:cubicBezTo>
                  <a:cubicBezTo>
                    <a:pt x="765" y="188"/>
                    <a:pt x="765" y="188"/>
                    <a:pt x="765" y="188"/>
                  </a:cubicBezTo>
                  <a:cubicBezTo>
                    <a:pt x="785" y="188"/>
                    <a:pt x="803" y="180"/>
                    <a:pt x="816" y="167"/>
                  </a:cubicBezTo>
                  <a:cubicBezTo>
                    <a:pt x="829" y="154"/>
                    <a:pt x="837" y="136"/>
                    <a:pt x="837" y="117"/>
                  </a:cubicBezTo>
                  <a:cubicBezTo>
                    <a:pt x="837" y="85"/>
                    <a:pt x="823" y="55"/>
                    <a:pt x="802" y="34"/>
                  </a:cubicBezTo>
                  <a:cubicBezTo>
                    <a:pt x="782" y="13"/>
                    <a:pt x="752" y="0"/>
                    <a:pt x="72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85" y="0"/>
                    <a:pt x="55" y="13"/>
                    <a:pt x="34" y="34"/>
                  </a:cubicBezTo>
                  <a:cubicBezTo>
                    <a:pt x="13" y="55"/>
                    <a:pt x="0" y="85"/>
                    <a:pt x="0" y="117"/>
                  </a:cubicBezTo>
                  <a:cubicBezTo>
                    <a:pt x="0" y="136"/>
                    <a:pt x="8" y="154"/>
                    <a:pt x="21" y="167"/>
                  </a:cubicBezTo>
                  <a:cubicBezTo>
                    <a:pt x="34" y="180"/>
                    <a:pt x="52" y="188"/>
                    <a:pt x="72" y="188"/>
                  </a:cubicBezTo>
                  <a:cubicBezTo>
                    <a:pt x="765" y="188"/>
                    <a:pt x="765" y="188"/>
                    <a:pt x="765" y="188"/>
                  </a:cubicBezTo>
                  <a:lnTo>
                    <a:pt x="765" y="169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şliďê">
              <a:extLst>
                <a:ext uri="{FF2B5EF4-FFF2-40B4-BE49-F238E27FC236}">
                  <a16:creationId xmlns:a16="http://schemas.microsoft.com/office/drawing/2014/main" id="{2A3B9247-1C69-4B6E-ACC9-1477773B5CCC}"/>
                </a:ext>
              </a:extLst>
            </p:cNvPr>
            <p:cNvSpPr/>
            <p:nvPr/>
          </p:nvSpPr>
          <p:spPr bwMode="auto">
            <a:xfrm>
              <a:off x="4761172" y="3138181"/>
              <a:ext cx="16357" cy="16626"/>
            </a:xfrm>
            <a:prstGeom prst="ellipse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îṩļiḍé">
              <a:extLst>
                <a:ext uri="{FF2B5EF4-FFF2-40B4-BE49-F238E27FC236}">
                  <a16:creationId xmlns:a16="http://schemas.microsoft.com/office/drawing/2014/main" id="{EECF25B9-BA6E-46B8-8C33-61A666A929F8}"/>
                </a:ext>
              </a:extLst>
            </p:cNvPr>
            <p:cNvSpPr/>
            <p:nvPr/>
          </p:nvSpPr>
          <p:spPr bwMode="auto">
            <a:xfrm>
              <a:off x="4722398" y="3179748"/>
              <a:ext cx="15752" cy="16626"/>
            </a:xfrm>
            <a:prstGeom prst="ellipse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ïŝľídê">
              <a:extLst>
                <a:ext uri="{FF2B5EF4-FFF2-40B4-BE49-F238E27FC236}">
                  <a16:creationId xmlns:a16="http://schemas.microsoft.com/office/drawing/2014/main" id="{5909409B-9DB5-42F2-9610-6D433F8F73A1}"/>
                </a:ext>
              </a:extLst>
            </p:cNvPr>
            <p:cNvSpPr/>
            <p:nvPr/>
          </p:nvSpPr>
          <p:spPr bwMode="auto">
            <a:xfrm>
              <a:off x="4727245" y="3230907"/>
              <a:ext cx="15752" cy="16626"/>
            </a:xfrm>
            <a:prstGeom prst="ellipse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îšlíḍe">
              <a:extLst>
                <a:ext uri="{FF2B5EF4-FFF2-40B4-BE49-F238E27FC236}">
                  <a16:creationId xmlns:a16="http://schemas.microsoft.com/office/drawing/2014/main" id="{F6940AB4-9E77-41C3-AD07-7A0E8D4A022B}"/>
                </a:ext>
              </a:extLst>
            </p:cNvPr>
            <p:cNvSpPr/>
            <p:nvPr/>
          </p:nvSpPr>
          <p:spPr bwMode="auto">
            <a:xfrm>
              <a:off x="4761172" y="3191259"/>
              <a:ext cx="16357" cy="16626"/>
            </a:xfrm>
            <a:prstGeom prst="ellipse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ïṥḷîḑé">
              <a:extLst>
                <a:ext uri="{FF2B5EF4-FFF2-40B4-BE49-F238E27FC236}">
                  <a16:creationId xmlns:a16="http://schemas.microsoft.com/office/drawing/2014/main" id="{98F7F2B1-FFBB-4D68-B8D6-6D1431874EDB}"/>
                </a:ext>
              </a:extLst>
            </p:cNvPr>
            <p:cNvSpPr/>
            <p:nvPr/>
          </p:nvSpPr>
          <p:spPr bwMode="auto">
            <a:xfrm>
              <a:off x="4766624" y="3246255"/>
              <a:ext cx="15146" cy="16626"/>
            </a:xfrm>
            <a:prstGeom prst="ellipse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íṧļïḍe">
              <a:extLst>
                <a:ext uri="{FF2B5EF4-FFF2-40B4-BE49-F238E27FC236}">
                  <a16:creationId xmlns:a16="http://schemas.microsoft.com/office/drawing/2014/main" id="{865918EF-F485-49AE-88C9-23ABD82F878C}"/>
                </a:ext>
              </a:extLst>
            </p:cNvPr>
            <p:cNvSpPr/>
            <p:nvPr/>
          </p:nvSpPr>
          <p:spPr bwMode="auto">
            <a:xfrm>
              <a:off x="4807820" y="3222594"/>
              <a:ext cx="15752" cy="16626"/>
            </a:xfrm>
            <a:prstGeom prst="ellipse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iŝ1íďe">
              <a:extLst>
                <a:ext uri="{FF2B5EF4-FFF2-40B4-BE49-F238E27FC236}">
                  <a16:creationId xmlns:a16="http://schemas.microsoft.com/office/drawing/2014/main" id="{15934E8A-AEDB-422F-9620-5EDD3CC02DC4}"/>
                </a:ext>
              </a:extLst>
            </p:cNvPr>
            <p:cNvSpPr/>
            <p:nvPr/>
          </p:nvSpPr>
          <p:spPr bwMode="auto">
            <a:xfrm>
              <a:off x="4836901" y="3179748"/>
              <a:ext cx="16357" cy="16626"/>
            </a:xfrm>
            <a:prstGeom prst="ellipse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îšḻîḋe">
              <a:extLst>
                <a:ext uri="{FF2B5EF4-FFF2-40B4-BE49-F238E27FC236}">
                  <a16:creationId xmlns:a16="http://schemas.microsoft.com/office/drawing/2014/main" id="{A5F134D6-D5AC-4434-A6ED-EC0F50DC5B1F}"/>
                </a:ext>
              </a:extLst>
            </p:cNvPr>
            <p:cNvSpPr/>
            <p:nvPr/>
          </p:nvSpPr>
          <p:spPr bwMode="auto">
            <a:xfrm>
              <a:off x="4807820" y="3149692"/>
              <a:ext cx="15752" cy="17266"/>
            </a:xfrm>
            <a:prstGeom prst="ellipse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íš1íḋe">
              <a:extLst>
                <a:ext uri="{FF2B5EF4-FFF2-40B4-BE49-F238E27FC236}">
                  <a16:creationId xmlns:a16="http://schemas.microsoft.com/office/drawing/2014/main" id="{49CDDCEA-6852-4041-A166-38F601AC87B8}"/>
                </a:ext>
              </a:extLst>
            </p:cNvPr>
            <p:cNvSpPr/>
            <p:nvPr/>
          </p:nvSpPr>
          <p:spPr bwMode="auto">
            <a:xfrm>
              <a:off x="4836901" y="3250092"/>
              <a:ext cx="16357" cy="17266"/>
            </a:xfrm>
            <a:prstGeom prst="ellipse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ïṩļiḋè">
              <a:extLst>
                <a:ext uri="{FF2B5EF4-FFF2-40B4-BE49-F238E27FC236}">
                  <a16:creationId xmlns:a16="http://schemas.microsoft.com/office/drawing/2014/main" id="{4CEDA793-8F79-450D-8702-4C1B5E5F4145}"/>
                </a:ext>
              </a:extLst>
            </p:cNvPr>
            <p:cNvSpPr/>
            <p:nvPr/>
          </p:nvSpPr>
          <p:spPr bwMode="auto">
            <a:xfrm>
              <a:off x="4652729" y="3528271"/>
              <a:ext cx="260507" cy="27498"/>
            </a:xfrm>
            <a:custGeom>
              <a:avLst/>
              <a:gdLst>
                <a:gd name="T0" fmla="*/ 682 w 682"/>
                <a:gd name="T1" fmla="*/ 0 h 68"/>
                <a:gd name="T2" fmla="*/ 594 w 682"/>
                <a:gd name="T3" fmla="*/ 68 h 68"/>
                <a:gd name="T4" fmla="*/ 89 w 682"/>
                <a:gd name="T5" fmla="*/ 68 h 68"/>
                <a:gd name="T6" fmla="*/ 0 w 682"/>
                <a:gd name="T7" fmla="*/ 0 h 68"/>
                <a:gd name="T8" fmla="*/ 682 w 68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68">
                  <a:moveTo>
                    <a:pt x="682" y="0"/>
                  </a:moveTo>
                  <a:cubicBezTo>
                    <a:pt x="672" y="40"/>
                    <a:pt x="635" y="68"/>
                    <a:pt x="594" y="68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47" y="68"/>
                    <a:pt x="11" y="40"/>
                    <a:pt x="0" y="0"/>
                  </a:cubicBezTo>
                  <a:lnTo>
                    <a:pt x="68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isḻïḑé">
              <a:extLst>
                <a:ext uri="{FF2B5EF4-FFF2-40B4-BE49-F238E27FC236}">
                  <a16:creationId xmlns:a16="http://schemas.microsoft.com/office/drawing/2014/main" id="{EA812ACB-43CC-48C8-BE7D-09B12E988E59}"/>
                </a:ext>
              </a:extLst>
            </p:cNvPr>
            <p:cNvSpPr/>
            <p:nvPr/>
          </p:nvSpPr>
          <p:spPr bwMode="auto">
            <a:xfrm>
              <a:off x="4644852" y="3520598"/>
              <a:ext cx="275653" cy="42846"/>
            </a:xfrm>
            <a:custGeom>
              <a:avLst/>
              <a:gdLst>
                <a:gd name="T0" fmla="*/ 702 w 722"/>
                <a:gd name="T1" fmla="*/ 19 h 106"/>
                <a:gd name="T2" fmla="*/ 684 w 722"/>
                <a:gd name="T3" fmla="*/ 14 h 106"/>
                <a:gd name="T4" fmla="*/ 614 w 722"/>
                <a:gd name="T5" fmla="*/ 68 h 106"/>
                <a:gd name="T6" fmla="*/ 109 w 722"/>
                <a:gd name="T7" fmla="*/ 68 h 106"/>
                <a:gd name="T8" fmla="*/ 38 w 722"/>
                <a:gd name="T9" fmla="*/ 14 h 106"/>
                <a:gd name="T10" fmla="*/ 20 w 722"/>
                <a:gd name="T11" fmla="*/ 19 h 106"/>
                <a:gd name="T12" fmla="*/ 20 w 722"/>
                <a:gd name="T13" fmla="*/ 38 h 106"/>
                <a:gd name="T14" fmla="*/ 702 w 722"/>
                <a:gd name="T15" fmla="*/ 38 h 106"/>
                <a:gd name="T16" fmla="*/ 702 w 722"/>
                <a:gd name="T17" fmla="*/ 19 h 106"/>
                <a:gd name="T18" fmla="*/ 684 w 722"/>
                <a:gd name="T19" fmla="*/ 14 h 106"/>
                <a:gd name="T20" fmla="*/ 702 w 722"/>
                <a:gd name="T21" fmla="*/ 19 h 106"/>
                <a:gd name="T22" fmla="*/ 702 w 722"/>
                <a:gd name="T23" fmla="*/ 0 h 106"/>
                <a:gd name="T24" fmla="*/ 20 w 722"/>
                <a:gd name="T25" fmla="*/ 0 h 106"/>
                <a:gd name="T26" fmla="*/ 5 w 722"/>
                <a:gd name="T27" fmla="*/ 7 h 106"/>
                <a:gd name="T28" fmla="*/ 2 w 722"/>
                <a:gd name="T29" fmla="*/ 24 h 106"/>
                <a:gd name="T30" fmla="*/ 109 w 722"/>
                <a:gd name="T31" fmla="*/ 106 h 106"/>
                <a:gd name="T32" fmla="*/ 614 w 722"/>
                <a:gd name="T33" fmla="*/ 106 h 106"/>
                <a:gd name="T34" fmla="*/ 720 w 722"/>
                <a:gd name="T35" fmla="*/ 24 h 106"/>
                <a:gd name="T36" fmla="*/ 717 w 722"/>
                <a:gd name="T37" fmla="*/ 7 h 106"/>
                <a:gd name="T38" fmla="*/ 702 w 722"/>
                <a:gd name="T39" fmla="*/ 0 h 106"/>
                <a:gd name="T40" fmla="*/ 702 w 722"/>
                <a:gd name="T41" fmla="*/ 1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2" h="106">
                  <a:moveTo>
                    <a:pt x="702" y="19"/>
                  </a:moveTo>
                  <a:cubicBezTo>
                    <a:pt x="684" y="14"/>
                    <a:pt x="684" y="14"/>
                    <a:pt x="684" y="14"/>
                  </a:cubicBezTo>
                  <a:cubicBezTo>
                    <a:pt x="676" y="46"/>
                    <a:pt x="647" y="68"/>
                    <a:pt x="614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76" y="68"/>
                    <a:pt x="47" y="46"/>
                    <a:pt x="38" y="14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702" y="38"/>
                    <a:pt x="702" y="38"/>
                    <a:pt x="702" y="38"/>
                  </a:cubicBezTo>
                  <a:cubicBezTo>
                    <a:pt x="702" y="19"/>
                    <a:pt x="702" y="19"/>
                    <a:pt x="702" y="19"/>
                  </a:cubicBezTo>
                  <a:cubicBezTo>
                    <a:pt x="684" y="14"/>
                    <a:pt x="684" y="14"/>
                    <a:pt x="684" y="14"/>
                  </a:cubicBezTo>
                  <a:cubicBezTo>
                    <a:pt x="702" y="19"/>
                    <a:pt x="702" y="19"/>
                    <a:pt x="702" y="19"/>
                  </a:cubicBezTo>
                  <a:cubicBezTo>
                    <a:pt x="702" y="0"/>
                    <a:pt x="702" y="0"/>
                    <a:pt x="70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0"/>
                    <a:pt x="9" y="3"/>
                    <a:pt x="5" y="7"/>
                  </a:cubicBezTo>
                  <a:cubicBezTo>
                    <a:pt x="2" y="12"/>
                    <a:pt x="0" y="18"/>
                    <a:pt x="2" y="24"/>
                  </a:cubicBezTo>
                  <a:cubicBezTo>
                    <a:pt x="15" y="72"/>
                    <a:pt x="59" y="106"/>
                    <a:pt x="109" y="106"/>
                  </a:cubicBezTo>
                  <a:cubicBezTo>
                    <a:pt x="614" y="106"/>
                    <a:pt x="614" y="106"/>
                    <a:pt x="614" y="106"/>
                  </a:cubicBezTo>
                  <a:cubicBezTo>
                    <a:pt x="664" y="106"/>
                    <a:pt x="708" y="72"/>
                    <a:pt x="720" y="24"/>
                  </a:cubicBezTo>
                  <a:cubicBezTo>
                    <a:pt x="722" y="18"/>
                    <a:pt x="721" y="12"/>
                    <a:pt x="717" y="7"/>
                  </a:cubicBezTo>
                  <a:cubicBezTo>
                    <a:pt x="714" y="3"/>
                    <a:pt x="708" y="0"/>
                    <a:pt x="702" y="0"/>
                  </a:cubicBezTo>
                  <a:lnTo>
                    <a:pt x="702" y="19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ï$líḋè">
              <a:extLst>
                <a:ext uri="{FF2B5EF4-FFF2-40B4-BE49-F238E27FC236}">
                  <a16:creationId xmlns:a16="http://schemas.microsoft.com/office/drawing/2014/main" id="{77E8A57B-924B-4F64-BB0F-8C68CE0C17E1}"/>
                </a:ext>
              </a:extLst>
            </p:cNvPr>
            <p:cNvSpPr/>
            <p:nvPr/>
          </p:nvSpPr>
          <p:spPr bwMode="auto">
            <a:xfrm>
              <a:off x="4558219" y="3635066"/>
              <a:ext cx="211435" cy="8441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ïs1iḓè">
              <a:extLst>
                <a:ext uri="{FF2B5EF4-FFF2-40B4-BE49-F238E27FC236}">
                  <a16:creationId xmlns:a16="http://schemas.microsoft.com/office/drawing/2014/main" id="{27689BAB-5FBE-4FFC-A1A7-22BD6C5183F4}"/>
                </a:ext>
              </a:extLst>
            </p:cNvPr>
            <p:cNvSpPr/>
            <p:nvPr/>
          </p:nvSpPr>
          <p:spPr bwMode="auto">
            <a:xfrm>
              <a:off x="4645458" y="3558966"/>
              <a:ext cx="163575" cy="761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iślîḋé">
              <a:extLst>
                <a:ext uri="{FF2B5EF4-FFF2-40B4-BE49-F238E27FC236}">
                  <a16:creationId xmlns:a16="http://schemas.microsoft.com/office/drawing/2014/main" id="{1B8643C4-654A-464F-BAC2-AD7468BAE692}"/>
                </a:ext>
              </a:extLst>
            </p:cNvPr>
            <p:cNvSpPr/>
            <p:nvPr/>
          </p:nvSpPr>
          <p:spPr bwMode="auto">
            <a:xfrm>
              <a:off x="4498846" y="3558966"/>
              <a:ext cx="587050" cy="76100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îşļîḓê">
              <a:extLst>
                <a:ext uri="{FF2B5EF4-FFF2-40B4-BE49-F238E27FC236}">
                  <a16:creationId xmlns:a16="http://schemas.microsoft.com/office/drawing/2014/main" id="{2AC06985-2F9E-4EBE-9CD5-1783B4A712F2}"/>
                </a:ext>
              </a:extLst>
            </p:cNvPr>
            <p:cNvSpPr/>
            <p:nvPr/>
          </p:nvSpPr>
          <p:spPr bwMode="auto">
            <a:xfrm>
              <a:off x="4491577" y="3551293"/>
              <a:ext cx="601590" cy="91447"/>
            </a:xfrm>
            <a:custGeom>
              <a:avLst/>
              <a:gdLst>
                <a:gd name="T0" fmla="*/ 981 w 993"/>
                <a:gd name="T1" fmla="*/ 131 h 143"/>
                <a:gd name="T2" fmla="*/ 981 w 993"/>
                <a:gd name="T3" fmla="*/ 119 h 143"/>
                <a:gd name="T4" fmla="*/ 24 w 993"/>
                <a:gd name="T5" fmla="*/ 119 h 143"/>
                <a:gd name="T6" fmla="*/ 24 w 993"/>
                <a:gd name="T7" fmla="*/ 24 h 143"/>
                <a:gd name="T8" fmla="*/ 969 w 993"/>
                <a:gd name="T9" fmla="*/ 24 h 143"/>
                <a:gd name="T10" fmla="*/ 969 w 993"/>
                <a:gd name="T11" fmla="*/ 131 h 143"/>
                <a:gd name="T12" fmla="*/ 981 w 993"/>
                <a:gd name="T13" fmla="*/ 131 h 143"/>
                <a:gd name="T14" fmla="*/ 981 w 993"/>
                <a:gd name="T15" fmla="*/ 119 h 143"/>
                <a:gd name="T16" fmla="*/ 981 w 993"/>
                <a:gd name="T17" fmla="*/ 131 h 143"/>
                <a:gd name="T18" fmla="*/ 993 w 993"/>
                <a:gd name="T19" fmla="*/ 131 h 143"/>
                <a:gd name="T20" fmla="*/ 993 w 993"/>
                <a:gd name="T21" fmla="*/ 0 h 143"/>
                <a:gd name="T22" fmla="*/ 0 w 993"/>
                <a:gd name="T23" fmla="*/ 0 h 143"/>
                <a:gd name="T24" fmla="*/ 0 w 993"/>
                <a:gd name="T25" fmla="*/ 143 h 143"/>
                <a:gd name="T26" fmla="*/ 993 w 993"/>
                <a:gd name="T27" fmla="*/ 143 h 143"/>
                <a:gd name="T28" fmla="*/ 993 w 993"/>
                <a:gd name="T29" fmla="*/ 131 h 143"/>
                <a:gd name="T30" fmla="*/ 981 w 993"/>
                <a:gd name="T31" fmla="*/ 13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3" h="143">
                  <a:moveTo>
                    <a:pt x="981" y="131"/>
                  </a:moveTo>
                  <a:lnTo>
                    <a:pt x="981" y="119"/>
                  </a:lnTo>
                  <a:lnTo>
                    <a:pt x="24" y="119"/>
                  </a:lnTo>
                  <a:lnTo>
                    <a:pt x="24" y="24"/>
                  </a:lnTo>
                  <a:lnTo>
                    <a:pt x="969" y="24"/>
                  </a:lnTo>
                  <a:lnTo>
                    <a:pt x="969" y="131"/>
                  </a:lnTo>
                  <a:lnTo>
                    <a:pt x="981" y="131"/>
                  </a:lnTo>
                  <a:lnTo>
                    <a:pt x="981" y="119"/>
                  </a:lnTo>
                  <a:lnTo>
                    <a:pt x="981" y="131"/>
                  </a:lnTo>
                  <a:lnTo>
                    <a:pt x="993" y="131"/>
                  </a:lnTo>
                  <a:lnTo>
                    <a:pt x="993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993" y="143"/>
                  </a:lnTo>
                  <a:lnTo>
                    <a:pt x="993" y="131"/>
                  </a:lnTo>
                  <a:lnTo>
                    <a:pt x="981" y="131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îsľïḋê">
              <a:extLst>
                <a:ext uri="{FF2B5EF4-FFF2-40B4-BE49-F238E27FC236}">
                  <a16:creationId xmlns:a16="http://schemas.microsoft.com/office/drawing/2014/main" id="{D5EBDB7D-5FB4-46DC-BFC8-A6BA092DCD27}"/>
                </a:ext>
              </a:extLst>
            </p:cNvPr>
            <p:cNvSpPr/>
            <p:nvPr/>
          </p:nvSpPr>
          <p:spPr bwMode="auto">
            <a:xfrm>
              <a:off x="4638189" y="3551293"/>
              <a:ext cx="14540" cy="91447"/>
            </a:xfrm>
            <a:custGeom>
              <a:avLst/>
              <a:gdLst>
                <a:gd name="T0" fmla="*/ 0 w 38"/>
                <a:gd name="T1" fmla="*/ 19 h 227"/>
                <a:gd name="T2" fmla="*/ 0 w 38"/>
                <a:gd name="T3" fmla="*/ 209 h 227"/>
                <a:gd name="T4" fmla="*/ 19 w 38"/>
                <a:gd name="T5" fmla="*/ 227 h 227"/>
                <a:gd name="T6" fmla="*/ 38 w 38"/>
                <a:gd name="T7" fmla="*/ 209 h 227"/>
                <a:gd name="T8" fmla="*/ 38 w 38"/>
                <a:gd name="T9" fmla="*/ 19 h 227"/>
                <a:gd name="T10" fmla="*/ 19 w 38"/>
                <a:gd name="T11" fmla="*/ 0 h 227"/>
                <a:gd name="T12" fmla="*/ 0 w 38"/>
                <a:gd name="T13" fmla="*/ 1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27">
                  <a:moveTo>
                    <a:pt x="0" y="19"/>
                  </a:moveTo>
                  <a:cubicBezTo>
                    <a:pt x="0" y="209"/>
                    <a:pt x="0" y="209"/>
                    <a:pt x="0" y="209"/>
                  </a:cubicBezTo>
                  <a:cubicBezTo>
                    <a:pt x="0" y="219"/>
                    <a:pt x="9" y="227"/>
                    <a:pt x="19" y="227"/>
                  </a:cubicBezTo>
                  <a:cubicBezTo>
                    <a:pt x="30" y="227"/>
                    <a:pt x="38" y="219"/>
                    <a:pt x="38" y="20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9"/>
                    <a:pt x="30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iŝľíḓe">
              <a:extLst>
                <a:ext uri="{FF2B5EF4-FFF2-40B4-BE49-F238E27FC236}">
                  <a16:creationId xmlns:a16="http://schemas.microsoft.com/office/drawing/2014/main" id="{3CC43B5E-80F3-4A7A-BCC0-03B3C1C752E0}"/>
                </a:ext>
              </a:extLst>
            </p:cNvPr>
            <p:cNvSpPr/>
            <p:nvPr/>
          </p:nvSpPr>
          <p:spPr bwMode="auto">
            <a:xfrm>
              <a:off x="4802368" y="3551293"/>
              <a:ext cx="13934" cy="91447"/>
            </a:xfrm>
            <a:custGeom>
              <a:avLst/>
              <a:gdLst>
                <a:gd name="T0" fmla="*/ 0 w 37"/>
                <a:gd name="T1" fmla="*/ 19 h 227"/>
                <a:gd name="T2" fmla="*/ 0 w 37"/>
                <a:gd name="T3" fmla="*/ 209 h 227"/>
                <a:gd name="T4" fmla="*/ 18 w 37"/>
                <a:gd name="T5" fmla="*/ 227 h 227"/>
                <a:gd name="T6" fmla="*/ 37 w 37"/>
                <a:gd name="T7" fmla="*/ 209 h 227"/>
                <a:gd name="T8" fmla="*/ 37 w 37"/>
                <a:gd name="T9" fmla="*/ 19 h 227"/>
                <a:gd name="T10" fmla="*/ 18 w 37"/>
                <a:gd name="T11" fmla="*/ 0 h 227"/>
                <a:gd name="T12" fmla="*/ 0 w 37"/>
                <a:gd name="T13" fmla="*/ 1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27">
                  <a:moveTo>
                    <a:pt x="0" y="19"/>
                  </a:moveTo>
                  <a:cubicBezTo>
                    <a:pt x="0" y="209"/>
                    <a:pt x="0" y="209"/>
                    <a:pt x="0" y="209"/>
                  </a:cubicBezTo>
                  <a:cubicBezTo>
                    <a:pt x="0" y="219"/>
                    <a:pt x="8" y="227"/>
                    <a:pt x="18" y="227"/>
                  </a:cubicBezTo>
                  <a:cubicBezTo>
                    <a:pt x="29" y="227"/>
                    <a:pt x="37" y="219"/>
                    <a:pt x="37" y="20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îşļîḓe">
              <a:extLst>
                <a:ext uri="{FF2B5EF4-FFF2-40B4-BE49-F238E27FC236}">
                  <a16:creationId xmlns:a16="http://schemas.microsoft.com/office/drawing/2014/main" id="{4B4AC102-AD59-4D42-841C-96EFF5B39562}"/>
                </a:ext>
              </a:extLst>
            </p:cNvPr>
            <p:cNvSpPr/>
            <p:nvPr/>
          </p:nvSpPr>
          <p:spPr bwMode="auto">
            <a:xfrm>
              <a:off x="4424936" y="3623556"/>
              <a:ext cx="716698" cy="118307"/>
            </a:xfrm>
            <a:custGeom>
              <a:avLst/>
              <a:gdLst>
                <a:gd name="T0" fmla="*/ 1166 w 1183"/>
                <a:gd name="T1" fmla="*/ 167 h 185"/>
                <a:gd name="T2" fmla="*/ 1166 w 1183"/>
                <a:gd name="T3" fmla="*/ 150 h 185"/>
                <a:gd name="T4" fmla="*/ 35 w 1183"/>
                <a:gd name="T5" fmla="*/ 150 h 185"/>
                <a:gd name="T6" fmla="*/ 35 w 1183"/>
                <a:gd name="T7" fmla="*/ 36 h 185"/>
                <a:gd name="T8" fmla="*/ 1148 w 1183"/>
                <a:gd name="T9" fmla="*/ 36 h 185"/>
                <a:gd name="T10" fmla="*/ 1148 w 1183"/>
                <a:gd name="T11" fmla="*/ 167 h 185"/>
                <a:gd name="T12" fmla="*/ 1166 w 1183"/>
                <a:gd name="T13" fmla="*/ 167 h 185"/>
                <a:gd name="T14" fmla="*/ 1166 w 1183"/>
                <a:gd name="T15" fmla="*/ 150 h 185"/>
                <a:gd name="T16" fmla="*/ 1166 w 1183"/>
                <a:gd name="T17" fmla="*/ 167 h 185"/>
                <a:gd name="T18" fmla="*/ 1183 w 1183"/>
                <a:gd name="T19" fmla="*/ 167 h 185"/>
                <a:gd name="T20" fmla="*/ 1183 w 1183"/>
                <a:gd name="T21" fmla="*/ 0 h 185"/>
                <a:gd name="T22" fmla="*/ 0 w 1183"/>
                <a:gd name="T23" fmla="*/ 0 h 185"/>
                <a:gd name="T24" fmla="*/ 0 w 1183"/>
                <a:gd name="T25" fmla="*/ 185 h 185"/>
                <a:gd name="T26" fmla="*/ 1183 w 1183"/>
                <a:gd name="T27" fmla="*/ 185 h 185"/>
                <a:gd name="T28" fmla="*/ 1183 w 1183"/>
                <a:gd name="T29" fmla="*/ 167 h 185"/>
                <a:gd name="T30" fmla="*/ 1166 w 1183"/>
                <a:gd name="T31" fmla="*/ 1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3" h="185">
                  <a:moveTo>
                    <a:pt x="1166" y="167"/>
                  </a:moveTo>
                  <a:lnTo>
                    <a:pt x="1166" y="150"/>
                  </a:lnTo>
                  <a:lnTo>
                    <a:pt x="35" y="150"/>
                  </a:lnTo>
                  <a:lnTo>
                    <a:pt x="35" y="36"/>
                  </a:lnTo>
                  <a:lnTo>
                    <a:pt x="1148" y="36"/>
                  </a:lnTo>
                  <a:lnTo>
                    <a:pt x="1148" y="167"/>
                  </a:lnTo>
                  <a:lnTo>
                    <a:pt x="1166" y="167"/>
                  </a:lnTo>
                  <a:lnTo>
                    <a:pt x="1166" y="150"/>
                  </a:lnTo>
                  <a:lnTo>
                    <a:pt x="1166" y="167"/>
                  </a:lnTo>
                  <a:lnTo>
                    <a:pt x="1183" y="167"/>
                  </a:lnTo>
                  <a:lnTo>
                    <a:pt x="1183" y="0"/>
                  </a:lnTo>
                  <a:lnTo>
                    <a:pt x="0" y="0"/>
                  </a:lnTo>
                  <a:lnTo>
                    <a:pt x="0" y="185"/>
                  </a:lnTo>
                  <a:lnTo>
                    <a:pt x="1183" y="185"/>
                  </a:lnTo>
                  <a:lnTo>
                    <a:pt x="1183" y="167"/>
                  </a:lnTo>
                  <a:lnTo>
                    <a:pt x="1166" y="167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ïšḷiďe">
              <a:extLst>
                <a:ext uri="{FF2B5EF4-FFF2-40B4-BE49-F238E27FC236}">
                  <a16:creationId xmlns:a16="http://schemas.microsoft.com/office/drawing/2014/main" id="{FD9E65D3-782B-4611-BED0-615547BE9B73}"/>
                </a:ext>
              </a:extLst>
            </p:cNvPr>
            <p:cNvSpPr/>
            <p:nvPr/>
          </p:nvSpPr>
          <p:spPr bwMode="auto">
            <a:xfrm>
              <a:off x="4550948" y="3627393"/>
              <a:ext cx="14540" cy="110632"/>
            </a:xfrm>
            <a:custGeom>
              <a:avLst/>
              <a:gdLst>
                <a:gd name="T0" fmla="*/ 0 w 38"/>
                <a:gd name="T1" fmla="*/ 19 h 274"/>
                <a:gd name="T2" fmla="*/ 0 w 38"/>
                <a:gd name="T3" fmla="*/ 255 h 274"/>
                <a:gd name="T4" fmla="*/ 19 w 38"/>
                <a:gd name="T5" fmla="*/ 274 h 274"/>
                <a:gd name="T6" fmla="*/ 38 w 38"/>
                <a:gd name="T7" fmla="*/ 255 h 274"/>
                <a:gd name="T8" fmla="*/ 38 w 38"/>
                <a:gd name="T9" fmla="*/ 19 h 274"/>
                <a:gd name="T10" fmla="*/ 19 w 38"/>
                <a:gd name="T11" fmla="*/ 0 h 274"/>
                <a:gd name="T12" fmla="*/ 0 w 38"/>
                <a:gd name="T13" fmla="*/ 1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4">
                  <a:moveTo>
                    <a:pt x="0" y="19"/>
                  </a:moveTo>
                  <a:cubicBezTo>
                    <a:pt x="0" y="255"/>
                    <a:pt x="0" y="255"/>
                    <a:pt x="0" y="255"/>
                  </a:cubicBezTo>
                  <a:cubicBezTo>
                    <a:pt x="0" y="265"/>
                    <a:pt x="9" y="274"/>
                    <a:pt x="19" y="274"/>
                  </a:cubicBezTo>
                  <a:cubicBezTo>
                    <a:pt x="30" y="274"/>
                    <a:pt x="38" y="265"/>
                    <a:pt x="38" y="255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8"/>
                    <a:pt x="30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iṡḷiḋé">
              <a:extLst>
                <a:ext uri="{FF2B5EF4-FFF2-40B4-BE49-F238E27FC236}">
                  <a16:creationId xmlns:a16="http://schemas.microsoft.com/office/drawing/2014/main" id="{7FC13A3F-398D-4C79-B6B3-5AB4613522BC}"/>
                </a:ext>
              </a:extLst>
            </p:cNvPr>
            <p:cNvSpPr/>
            <p:nvPr/>
          </p:nvSpPr>
          <p:spPr bwMode="auto">
            <a:xfrm>
              <a:off x="4762989" y="3630590"/>
              <a:ext cx="13934" cy="107435"/>
            </a:xfrm>
            <a:custGeom>
              <a:avLst/>
              <a:gdLst>
                <a:gd name="T0" fmla="*/ 0 w 37"/>
                <a:gd name="T1" fmla="*/ 18 h 267"/>
                <a:gd name="T2" fmla="*/ 0 w 37"/>
                <a:gd name="T3" fmla="*/ 248 h 267"/>
                <a:gd name="T4" fmla="*/ 18 w 37"/>
                <a:gd name="T5" fmla="*/ 267 h 267"/>
                <a:gd name="T6" fmla="*/ 37 w 37"/>
                <a:gd name="T7" fmla="*/ 248 h 267"/>
                <a:gd name="T8" fmla="*/ 37 w 37"/>
                <a:gd name="T9" fmla="*/ 18 h 267"/>
                <a:gd name="T10" fmla="*/ 18 w 37"/>
                <a:gd name="T11" fmla="*/ 0 h 267"/>
                <a:gd name="T12" fmla="*/ 0 w 37"/>
                <a:gd name="T13" fmla="*/ 1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67">
                  <a:moveTo>
                    <a:pt x="0" y="18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0" y="258"/>
                    <a:pt x="8" y="267"/>
                    <a:pt x="18" y="267"/>
                  </a:cubicBezTo>
                  <a:cubicBezTo>
                    <a:pt x="29" y="267"/>
                    <a:pt x="37" y="258"/>
                    <a:pt x="37" y="24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iśľíḓe">
              <a:extLst>
                <a:ext uri="{FF2B5EF4-FFF2-40B4-BE49-F238E27FC236}">
                  <a16:creationId xmlns:a16="http://schemas.microsoft.com/office/drawing/2014/main" id="{E2D7239F-615E-4A0C-88E8-1439F224ECCB}"/>
                </a:ext>
              </a:extLst>
            </p:cNvPr>
            <p:cNvSpPr/>
            <p:nvPr/>
          </p:nvSpPr>
          <p:spPr bwMode="auto">
            <a:xfrm>
              <a:off x="4607290" y="3667041"/>
              <a:ext cx="13934" cy="30695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ïSḻíḓê">
              <a:extLst>
                <a:ext uri="{FF2B5EF4-FFF2-40B4-BE49-F238E27FC236}">
                  <a16:creationId xmlns:a16="http://schemas.microsoft.com/office/drawing/2014/main" id="{333321A9-0C87-4EF7-9434-66BF6D3A2D51}"/>
                </a:ext>
              </a:extLst>
            </p:cNvPr>
            <p:cNvSpPr/>
            <p:nvPr/>
          </p:nvSpPr>
          <p:spPr bwMode="auto">
            <a:xfrm>
              <a:off x="4607290" y="3667041"/>
              <a:ext cx="13934" cy="30695"/>
            </a:xfrm>
            <a:custGeom>
              <a:avLst/>
              <a:gdLst>
                <a:gd name="T0" fmla="*/ 0 w 23"/>
                <a:gd name="T1" fmla="*/ 0 h 48"/>
                <a:gd name="T2" fmla="*/ 0 w 23"/>
                <a:gd name="T3" fmla="*/ 48 h 48"/>
                <a:gd name="T4" fmla="*/ 23 w 23"/>
                <a:gd name="T5" fmla="*/ 48 h 48"/>
                <a:gd name="T6" fmla="*/ 23 w 23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8">
                  <a:moveTo>
                    <a:pt x="0" y="0"/>
                  </a:moveTo>
                  <a:lnTo>
                    <a:pt x="0" y="48"/>
                  </a:lnTo>
                  <a:lnTo>
                    <a:pt x="23" y="48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išļiďè">
              <a:extLst>
                <a:ext uri="{FF2B5EF4-FFF2-40B4-BE49-F238E27FC236}">
                  <a16:creationId xmlns:a16="http://schemas.microsoft.com/office/drawing/2014/main" id="{4D03DB1C-4ACC-4B98-84DF-25DB401A9B01}"/>
                </a:ext>
              </a:extLst>
            </p:cNvPr>
            <p:cNvSpPr/>
            <p:nvPr/>
          </p:nvSpPr>
          <p:spPr bwMode="auto">
            <a:xfrm>
              <a:off x="4647275" y="3667041"/>
              <a:ext cx="14540" cy="30695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išlíḑê">
              <a:extLst>
                <a:ext uri="{FF2B5EF4-FFF2-40B4-BE49-F238E27FC236}">
                  <a16:creationId xmlns:a16="http://schemas.microsoft.com/office/drawing/2014/main" id="{07EF110B-2145-42E0-A99A-BF19243A3FA2}"/>
                </a:ext>
              </a:extLst>
            </p:cNvPr>
            <p:cNvSpPr/>
            <p:nvPr/>
          </p:nvSpPr>
          <p:spPr bwMode="auto">
            <a:xfrm>
              <a:off x="4647275" y="3667041"/>
              <a:ext cx="14540" cy="30695"/>
            </a:xfrm>
            <a:custGeom>
              <a:avLst/>
              <a:gdLst>
                <a:gd name="T0" fmla="*/ 0 w 24"/>
                <a:gd name="T1" fmla="*/ 0 h 48"/>
                <a:gd name="T2" fmla="*/ 0 w 24"/>
                <a:gd name="T3" fmla="*/ 48 h 48"/>
                <a:gd name="T4" fmla="*/ 24 w 24"/>
                <a:gd name="T5" fmla="*/ 48 h 48"/>
                <a:gd name="T6" fmla="*/ 24 w 24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">
                  <a:moveTo>
                    <a:pt x="0" y="0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iślíḑê">
              <a:extLst>
                <a:ext uri="{FF2B5EF4-FFF2-40B4-BE49-F238E27FC236}">
                  <a16:creationId xmlns:a16="http://schemas.microsoft.com/office/drawing/2014/main" id="{A8F16E41-74FD-426B-A5EC-60D71945596C}"/>
                </a:ext>
              </a:extLst>
            </p:cNvPr>
            <p:cNvSpPr/>
            <p:nvPr/>
          </p:nvSpPr>
          <p:spPr bwMode="auto">
            <a:xfrm>
              <a:off x="4416454" y="3722677"/>
              <a:ext cx="3378114" cy="81215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ïSļïḋè">
              <a:extLst>
                <a:ext uri="{FF2B5EF4-FFF2-40B4-BE49-F238E27FC236}">
                  <a16:creationId xmlns:a16="http://schemas.microsoft.com/office/drawing/2014/main" id="{E2884D48-16EB-4EC4-A17B-788FFD99B71D}"/>
                </a:ext>
              </a:extLst>
            </p:cNvPr>
            <p:cNvSpPr/>
            <p:nvPr/>
          </p:nvSpPr>
          <p:spPr bwMode="auto">
            <a:xfrm>
              <a:off x="4405549" y="3711165"/>
              <a:ext cx="3399923" cy="104238"/>
            </a:xfrm>
            <a:custGeom>
              <a:avLst/>
              <a:gdLst>
                <a:gd name="T0" fmla="*/ 5594 w 5612"/>
                <a:gd name="T1" fmla="*/ 145 h 163"/>
                <a:gd name="T2" fmla="*/ 5594 w 5612"/>
                <a:gd name="T3" fmla="*/ 127 h 163"/>
                <a:gd name="T4" fmla="*/ 36 w 5612"/>
                <a:gd name="T5" fmla="*/ 127 h 163"/>
                <a:gd name="T6" fmla="*/ 36 w 5612"/>
                <a:gd name="T7" fmla="*/ 35 h 163"/>
                <a:gd name="T8" fmla="*/ 5576 w 5612"/>
                <a:gd name="T9" fmla="*/ 35 h 163"/>
                <a:gd name="T10" fmla="*/ 5576 w 5612"/>
                <a:gd name="T11" fmla="*/ 145 h 163"/>
                <a:gd name="T12" fmla="*/ 5594 w 5612"/>
                <a:gd name="T13" fmla="*/ 145 h 163"/>
                <a:gd name="T14" fmla="*/ 5594 w 5612"/>
                <a:gd name="T15" fmla="*/ 127 h 163"/>
                <a:gd name="T16" fmla="*/ 5594 w 5612"/>
                <a:gd name="T17" fmla="*/ 145 h 163"/>
                <a:gd name="T18" fmla="*/ 5612 w 5612"/>
                <a:gd name="T19" fmla="*/ 145 h 163"/>
                <a:gd name="T20" fmla="*/ 5612 w 5612"/>
                <a:gd name="T21" fmla="*/ 0 h 163"/>
                <a:gd name="T22" fmla="*/ 0 w 5612"/>
                <a:gd name="T23" fmla="*/ 0 h 163"/>
                <a:gd name="T24" fmla="*/ 0 w 5612"/>
                <a:gd name="T25" fmla="*/ 163 h 163"/>
                <a:gd name="T26" fmla="*/ 5612 w 5612"/>
                <a:gd name="T27" fmla="*/ 163 h 163"/>
                <a:gd name="T28" fmla="*/ 5612 w 5612"/>
                <a:gd name="T29" fmla="*/ 145 h 163"/>
                <a:gd name="T30" fmla="*/ 5594 w 5612"/>
                <a:gd name="T31" fmla="*/ 14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12" h="163">
                  <a:moveTo>
                    <a:pt x="5594" y="145"/>
                  </a:moveTo>
                  <a:lnTo>
                    <a:pt x="5594" y="127"/>
                  </a:lnTo>
                  <a:lnTo>
                    <a:pt x="36" y="127"/>
                  </a:lnTo>
                  <a:lnTo>
                    <a:pt x="36" y="35"/>
                  </a:lnTo>
                  <a:lnTo>
                    <a:pt x="5576" y="35"/>
                  </a:lnTo>
                  <a:lnTo>
                    <a:pt x="5576" y="145"/>
                  </a:lnTo>
                  <a:lnTo>
                    <a:pt x="5594" y="145"/>
                  </a:lnTo>
                  <a:lnTo>
                    <a:pt x="5594" y="127"/>
                  </a:lnTo>
                  <a:lnTo>
                    <a:pt x="5594" y="145"/>
                  </a:lnTo>
                  <a:lnTo>
                    <a:pt x="5612" y="145"/>
                  </a:lnTo>
                  <a:lnTo>
                    <a:pt x="5612" y="0"/>
                  </a:lnTo>
                  <a:lnTo>
                    <a:pt x="0" y="0"/>
                  </a:lnTo>
                  <a:lnTo>
                    <a:pt x="0" y="163"/>
                  </a:lnTo>
                  <a:lnTo>
                    <a:pt x="5612" y="163"/>
                  </a:lnTo>
                  <a:lnTo>
                    <a:pt x="5612" y="145"/>
                  </a:lnTo>
                  <a:lnTo>
                    <a:pt x="5594" y="145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ïṡ1íďé">
              <a:extLst>
                <a:ext uri="{FF2B5EF4-FFF2-40B4-BE49-F238E27FC236}">
                  <a16:creationId xmlns:a16="http://schemas.microsoft.com/office/drawing/2014/main" id="{DA666085-E2AB-4B76-87D6-C145DD4B9BCF}"/>
                </a:ext>
              </a:extLst>
            </p:cNvPr>
            <p:cNvSpPr/>
            <p:nvPr/>
          </p:nvSpPr>
          <p:spPr bwMode="auto">
            <a:xfrm>
              <a:off x="4545496" y="3849296"/>
              <a:ext cx="982052" cy="180337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iŝ1ïdê">
              <a:extLst>
                <a:ext uri="{FF2B5EF4-FFF2-40B4-BE49-F238E27FC236}">
                  <a16:creationId xmlns:a16="http://schemas.microsoft.com/office/drawing/2014/main" id="{715A7838-DF78-4C1F-AD25-FA9737BFD357}"/>
                </a:ext>
              </a:extLst>
            </p:cNvPr>
            <p:cNvSpPr/>
            <p:nvPr/>
          </p:nvSpPr>
          <p:spPr bwMode="auto">
            <a:xfrm>
              <a:off x="4534591" y="3837785"/>
              <a:ext cx="1004468" cy="203358"/>
            </a:xfrm>
            <a:custGeom>
              <a:avLst/>
              <a:gdLst>
                <a:gd name="T0" fmla="*/ 29 w 2629"/>
                <a:gd name="T1" fmla="*/ 29 h 504"/>
                <a:gd name="T2" fmla="*/ 29 w 2629"/>
                <a:gd name="T3" fmla="*/ 57 h 504"/>
                <a:gd name="T4" fmla="*/ 2572 w 2629"/>
                <a:gd name="T5" fmla="*/ 57 h 504"/>
                <a:gd name="T6" fmla="*/ 2572 w 2629"/>
                <a:gd name="T7" fmla="*/ 447 h 504"/>
                <a:gd name="T8" fmla="*/ 57 w 2629"/>
                <a:gd name="T9" fmla="*/ 447 h 504"/>
                <a:gd name="T10" fmla="*/ 57 w 2629"/>
                <a:gd name="T11" fmla="*/ 29 h 504"/>
                <a:gd name="T12" fmla="*/ 29 w 2629"/>
                <a:gd name="T13" fmla="*/ 29 h 504"/>
                <a:gd name="T14" fmla="*/ 29 w 2629"/>
                <a:gd name="T15" fmla="*/ 57 h 504"/>
                <a:gd name="T16" fmla="*/ 29 w 2629"/>
                <a:gd name="T17" fmla="*/ 29 h 504"/>
                <a:gd name="T18" fmla="*/ 0 w 2629"/>
                <a:gd name="T19" fmla="*/ 29 h 504"/>
                <a:gd name="T20" fmla="*/ 0 w 2629"/>
                <a:gd name="T21" fmla="*/ 476 h 504"/>
                <a:gd name="T22" fmla="*/ 9 w 2629"/>
                <a:gd name="T23" fmla="*/ 496 h 504"/>
                <a:gd name="T24" fmla="*/ 29 w 2629"/>
                <a:gd name="T25" fmla="*/ 504 h 504"/>
                <a:gd name="T26" fmla="*/ 2600 w 2629"/>
                <a:gd name="T27" fmla="*/ 504 h 504"/>
                <a:gd name="T28" fmla="*/ 2620 w 2629"/>
                <a:gd name="T29" fmla="*/ 496 h 504"/>
                <a:gd name="T30" fmla="*/ 2629 w 2629"/>
                <a:gd name="T31" fmla="*/ 476 h 504"/>
                <a:gd name="T32" fmla="*/ 2629 w 2629"/>
                <a:gd name="T33" fmla="*/ 29 h 504"/>
                <a:gd name="T34" fmla="*/ 2620 w 2629"/>
                <a:gd name="T35" fmla="*/ 9 h 504"/>
                <a:gd name="T36" fmla="*/ 2600 w 2629"/>
                <a:gd name="T37" fmla="*/ 0 h 504"/>
                <a:gd name="T38" fmla="*/ 29 w 2629"/>
                <a:gd name="T39" fmla="*/ 0 h 504"/>
                <a:gd name="T40" fmla="*/ 9 w 2629"/>
                <a:gd name="T41" fmla="*/ 9 h 504"/>
                <a:gd name="T42" fmla="*/ 0 w 2629"/>
                <a:gd name="T43" fmla="*/ 29 h 504"/>
                <a:gd name="T44" fmla="*/ 29 w 2629"/>
                <a:gd name="T45" fmla="*/ 29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9" h="504">
                  <a:moveTo>
                    <a:pt x="29" y="29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2572" y="57"/>
                    <a:pt x="2572" y="57"/>
                    <a:pt x="2572" y="57"/>
                  </a:cubicBezTo>
                  <a:cubicBezTo>
                    <a:pt x="2572" y="447"/>
                    <a:pt x="2572" y="447"/>
                    <a:pt x="2572" y="447"/>
                  </a:cubicBezTo>
                  <a:cubicBezTo>
                    <a:pt x="57" y="447"/>
                    <a:pt x="57" y="447"/>
                    <a:pt x="57" y="447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83"/>
                    <a:pt x="3" y="490"/>
                    <a:pt x="9" y="496"/>
                  </a:cubicBezTo>
                  <a:cubicBezTo>
                    <a:pt x="14" y="501"/>
                    <a:pt x="21" y="504"/>
                    <a:pt x="29" y="504"/>
                  </a:cubicBezTo>
                  <a:cubicBezTo>
                    <a:pt x="2600" y="504"/>
                    <a:pt x="2600" y="504"/>
                    <a:pt x="2600" y="504"/>
                  </a:cubicBezTo>
                  <a:cubicBezTo>
                    <a:pt x="2608" y="504"/>
                    <a:pt x="2615" y="501"/>
                    <a:pt x="2620" y="496"/>
                  </a:cubicBezTo>
                  <a:cubicBezTo>
                    <a:pt x="2626" y="490"/>
                    <a:pt x="2629" y="483"/>
                    <a:pt x="2629" y="476"/>
                  </a:cubicBezTo>
                  <a:cubicBezTo>
                    <a:pt x="2629" y="29"/>
                    <a:pt x="2629" y="29"/>
                    <a:pt x="2629" y="29"/>
                  </a:cubicBezTo>
                  <a:cubicBezTo>
                    <a:pt x="2629" y="21"/>
                    <a:pt x="2626" y="14"/>
                    <a:pt x="2620" y="9"/>
                  </a:cubicBezTo>
                  <a:cubicBezTo>
                    <a:pt x="2615" y="3"/>
                    <a:pt x="2608" y="0"/>
                    <a:pt x="260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1" y="0"/>
                    <a:pt x="14" y="3"/>
                    <a:pt x="9" y="9"/>
                  </a:cubicBezTo>
                  <a:cubicBezTo>
                    <a:pt x="3" y="14"/>
                    <a:pt x="0" y="21"/>
                    <a:pt x="0" y="29"/>
                  </a:cubicBezTo>
                  <a:lnTo>
                    <a:pt x="29" y="29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íşľídè">
              <a:extLst>
                <a:ext uri="{FF2B5EF4-FFF2-40B4-BE49-F238E27FC236}">
                  <a16:creationId xmlns:a16="http://schemas.microsoft.com/office/drawing/2014/main" id="{9F582632-B4A9-4A71-826F-07D414AE0809}"/>
                </a:ext>
              </a:extLst>
            </p:cNvPr>
            <p:cNvSpPr/>
            <p:nvPr/>
          </p:nvSpPr>
          <p:spPr bwMode="auto">
            <a:xfrm>
              <a:off x="5614181" y="3849296"/>
              <a:ext cx="982659" cy="180337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íṣḷídé">
              <a:extLst>
                <a:ext uri="{FF2B5EF4-FFF2-40B4-BE49-F238E27FC236}">
                  <a16:creationId xmlns:a16="http://schemas.microsoft.com/office/drawing/2014/main" id="{7A26A122-E20D-466F-9574-6132AAAE9FE7}"/>
                </a:ext>
              </a:extLst>
            </p:cNvPr>
            <p:cNvSpPr/>
            <p:nvPr/>
          </p:nvSpPr>
          <p:spPr bwMode="auto">
            <a:xfrm>
              <a:off x="5603277" y="3837785"/>
              <a:ext cx="1004468" cy="203358"/>
            </a:xfrm>
            <a:custGeom>
              <a:avLst/>
              <a:gdLst>
                <a:gd name="T0" fmla="*/ 28 w 2628"/>
                <a:gd name="T1" fmla="*/ 29 h 504"/>
                <a:gd name="T2" fmla="*/ 28 w 2628"/>
                <a:gd name="T3" fmla="*/ 57 h 504"/>
                <a:gd name="T4" fmla="*/ 2572 w 2628"/>
                <a:gd name="T5" fmla="*/ 57 h 504"/>
                <a:gd name="T6" fmla="*/ 2572 w 2628"/>
                <a:gd name="T7" fmla="*/ 447 h 504"/>
                <a:gd name="T8" fmla="*/ 57 w 2628"/>
                <a:gd name="T9" fmla="*/ 447 h 504"/>
                <a:gd name="T10" fmla="*/ 57 w 2628"/>
                <a:gd name="T11" fmla="*/ 29 h 504"/>
                <a:gd name="T12" fmla="*/ 28 w 2628"/>
                <a:gd name="T13" fmla="*/ 29 h 504"/>
                <a:gd name="T14" fmla="*/ 28 w 2628"/>
                <a:gd name="T15" fmla="*/ 57 h 504"/>
                <a:gd name="T16" fmla="*/ 28 w 2628"/>
                <a:gd name="T17" fmla="*/ 29 h 504"/>
                <a:gd name="T18" fmla="*/ 0 w 2628"/>
                <a:gd name="T19" fmla="*/ 29 h 504"/>
                <a:gd name="T20" fmla="*/ 0 w 2628"/>
                <a:gd name="T21" fmla="*/ 476 h 504"/>
                <a:gd name="T22" fmla="*/ 8 w 2628"/>
                <a:gd name="T23" fmla="*/ 496 h 504"/>
                <a:gd name="T24" fmla="*/ 28 w 2628"/>
                <a:gd name="T25" fmla="*/ 504 h 504"/>
                <a:gd name="T26" fmla="*/ 2600 w 2628"/>
                <a:gd name="T27" fmla="*/ 504 h 504"/>
                <a:gd name="T28" fmla="*/ 2620 w 2628"/>
                <a:gd name="T29" fmla="*/ 496 h 504"/>
                <a:gd name="T30" fmla="*/ 2628 w 2628"/>
                <a:gd name="T31" fmla="*/ 476 h 504"/>
                <a:gd name="T32" fmla="*/ 2628 w 2628"/>
                <a:gd name="T33" fmla="*/ 29 h 504"/>
                <a:gd name="T34" fmla="*/ 2620 w 2628"/>
                <a:gd name="T35" fmla="*/ 9 h 504"/>
                <a:gd name="T36" fmla="*/ 2600 w 2628"/>
                <a:gd name="T37" fmla="*/ 0 h 504"/>
                <a:gd name="T38" fmla="*/ 28 w 2628"/>
                <a:gd name="T39" fmla="*/ 0 h 504"/>
                <a:gd name="T40" fmla="*/ 8 w 2628"/>
                <a:gd name="T41" fmla="*/ 9 h 504"/>
                <a:gd name="T42" fmla="*/ 0 w 2628"/>
                <a:gd name="T43" fmla="*/ 29 h 504"/>
                <a:gd name="T44" fmla="*/ 28 w 2628"/>
                <a:gd name="T45" fmla="*/ 29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8" h="504">
                  <a:moveTo>
                    <a:pt x="28" y="29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2572" y="57"/>
                    <a:pt x="2572" y="57"/>
                    <a:pt x="2572" y="57"/>
                  </a:cubicBezTo>
                  <a:cubicBezTo>
                    <a:pt x="2572" y="447"/>
                    <a:pt x="2572" y="447"/>
                    <a:pt x="2572" y="447"/>
                  </a:cubicBezTo>
                  <a:cubicBezTo>
                    <a:pt x="57" y="447"/>
                    <a:pt x="57" y="447"/>
                    <a:pt x="57" y="447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83"/>
                    <a:pt x="3" y="490"/>
                    <a:pt x="8" y="496"/>
                  </a:cubicBezTo>
                  <a:cubicBezTo>
                    <a:pt x="14" y="501"/>
                    <a:pt x="21" y="504"/>
                    <a:pt x="28" y="504"/>
                  </a:cubicBezTo>
                  <a:cubicBezTo>
                    <a:pt x="2600" y="504"/>
                    <a:pt x="2600" y="504"/>
                    <a:pt x="2600" y="504"/>
                  </a:cubicBezTo>
                  <a:cubicBezTo>
                    <a:pt x="2608" y="504"/>
                    <a:pt x="2615" y="501"/>
                    <a:pt x="2620" y="496"/>
                  </a:cubicBezTo>
                  <a:cubicBezTo>
                    <a:pt x="2625" y="490"/>
                    <a:pt x="2628" y="483"/>
                    <a:pt x="2628" y="476"/>
                  </a:cubicBezTo>
                  <a:cubicBezTo>
                    <a:pt x="2628" y="29"/>
                    <a:pt x="2628" y="29"/>
                    <a:pt x="2628" y="29"/>
                  </a:cubicBezTo>
                  <a:cubicBezTo>
                    <a:pt x="2628" y="21"/>
                    <a:pt x="2625" y="14"/>
                    <a:pt x="2620" y="9"/>
                  </a:cubicBezTo>
                  <a:cubicBezTo>
                    <a:pt x="2615" y="3"/>
                    <a:pt x="2608" y="0"/>
                    <a:pt x="26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4" y="3"/>
                    <a:pt x="8" y="9"/>
                  </a:cubicBezTo>
                  <a:cubicBezTo>
                    <a:pt x="3" y="14"/>
                    <a:pt x="0" y="21"/>
                    <a:pt x="0" y="29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ïṩľïḋê">
              <a:extLst>
                <a:ext uri="{FF2B5EF4-FFF2-40B4-BE49-F238E27FC236}">
                  <a16:creationId xmlns:a16="http://schemas.microsoft.com/office/drawing/2014/main" id="{C7D5BF86-D02D-4333-B5EE-AC6065056692}"/>
                </a:ext>
              </a:extLst>
            </p:cNvPr>
            <p:cNvSpPr/>
            <p:nvPr/>
          </p:nvSpPr>
          <p:spPr bwMode="auto">
            <a:xfrm>
              <a:off x="6683473" y="3849296"/>
              <a:ext cx="982659" cy="180337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íśļiḍé">
              <a:extLst>
                <a:ext uri="{FF2B5EF4-FFF2-40B4-BE49-F238E27FC236}">
                  <a16:creationId xmlns:a16="http://schemas.microsoft.com/office/drawing/2014/main" id="{1BF9AABA-B704-4777-BAA9-D07A1F97DF50}"/>
                </a:ext>
              </a:extLst>
            </p:cNvPr>
            <p:cNvSpPr/>
            <p:nvPr/>
          </p:nvSpPr>
          <p:spPr bwMode="auto">
            <a:xfrm>
              <a:off x="6672569" y="3837785"/>
              <a:ext cx="1003863" cy="203358"/>
            </a:xfrm>
            <a:custGeom>
              <a:avLst/>
              <a:gdLst>
                <a:gd name="T0" fmla="*/ 28 w 2628"/>
                <a:gd name="T1" fmla="*/ 29 h 504"/>
                <a:gd name="T2" fmla="*/ 28 w 2628"/>
                <a:gd name="T3" fmla="*/ 57 h 504"/>
                <a:gd name="T4" fmla="*/ 2571 w 2628"/>
                <a:gd name="T5" fmla="*/ 57 h 504"/>
                <a:gd name="T6" fmla="*/ 2571 w 2628"/>
                <a:gd name="T7" fmla="*/ 447 h 504"/>
                <a:gd name="T8" fmla="*/ 56 w 2628"/>
                <a:gd name="T9" fmla="*/ 447 h 504"/>
                <a:gd name="T10" fmla="*/ 56 w 2628"/>
                <a:gd name="T11" fmla="*/ 29 h 504"/>
                <a:gd name="T12" fmla="*/ 28 w 2628"/>
                <a:gd name="T13" fmla="*/ 29 h 504"/>
                <a:gd name="T14" fmla="*/ 28 w 2628"/>
                <a:gd name="T15" fmla="*/ 57 h 504"/>
                <a:gd name="T16" fmla="*/ 28 w 2628"/>
                <a:gd name="T17" fmla="*/ 29 h 504"/>
                <a:gd name="T18" fmla="*/ 0 w 2628"/>
                <a:gd name="T19" fmla="*/ 29 h 504"/>
                <a:gd name="T20" fmla="*/ 0 w 2628"/>
                <a:gd name="T21" fmla="*/ 476 h 504"/>
                <a:gd name="T22" fmla="*/ 8 w 2628"/>
                <a:gd name="T23" fmla="*/ 496 h 504"/>
                <a:gd name="T24" fmla="*/ 28 w 2628"/>
                <a:gd name="T25" fmla="*/ 504 h 504"/>
                <a:gd name="T26" fmla="*/ 2600 w 2628"/>
                <a:gd name="T27" fmla="*/ 504 h 504"/>
                <a:gd name="T28" fmla="*/ 2620 w 2628"/>
                <a:gd name="T29" fmla="*/ 496 h 504"/>
                <a:gd name="T30" fmla="*/ 2628 w 2628"/>
                <a:gd name="T31" fmla="*/ 476 h 504"/>
                <a:gd name="T32" fmla="*/ 2628 w 2628"/>
                <a:gd name="T33" fmla="*/ 29 h 504"/>
                <a:gd name="T34" fmla="*/ 2620 w 2628"/>
                <a:gd name="T35" fmla="*/ 9 h 504"/>
                <a:gd name="T36" fmla="*/ 2600 w 2628"/>
                <a:gd name="T37" fmla="*/ 0 h 504"/>
                <a:gd name="T38" fmla="*/ 28 w 2628"/>
                <a:gd name="T39" fmla="*/ 0 h 504"/>
                <a:gd name="T40" fmla="*/ 8 w 2628"/>
                <a:gd name="T41" fmla="*/ 9 h 504"/>
                <a:gd name="T42" fmla="*/ 0 w 2628"/>
                <a:gd name="T43" fmla="*/ 29 h 504"/>
                <a:gd name="T44" fmla="*/ 28 w 2628"/>
                <a:gd name="T45" fmla="*/ 29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8" h="504">
                  <a:moveTo>
                    <a:pt x="28" y="29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2571" y="57"/>
                    <a:pt x="2571" y="57"/>
                    <a:pt x="2571" y="57"/>
                  </a:cubicBezTo>
                  <a:cubicBezTo>
                    <a:pt x="2571" y="447"/>
                    <a:pt x="2571" y="447"/>
                    <a:pt x="2571" y="447"/>
                  </a:cubicBezTo>
                  <a:cubicBezTo>
                    <a:pt x="56" y="447"/>
                    <a:pt x="56" y="447"/>
                    <a:pt x="56" y="447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83"/>
                    <a:pt x="3" y="490"/>
                    <a:pt x="8" y="496"/>
                  </a:cubicBezTo>
                  <a:cubicBezTo>
                    <a:pt x="13" y="501"/>
                    <a:pt x="21" y="504"/>
                    <a:pt x="28" y="504"/>
                  </a:cubicBezTo>
                  <a:cubicBezTo>
                    <a:pt x="2600" y="504"/>
                    <a:pt x="2600" y="504"/>
                    <a:pt x="2600" y="504"/>
                  </a:cubicBezTo>
                  <a:cubicBezTo>
                    <a:pt x="2607" y="504"/>
                    <a:pt x="2614" y="501"/>
                    <a:pt x="2620" y="496"/>
                  </a:cubicBezTo>
                  <a:cubicBezTo>
                    <a:pt x="2625" y="490"/>
                    <a:pt x="2628" y="483"/>
                    <a:pt x="2628" y="476"/>
                  </a:cubicBezTo>
                  <a:cubicBezTo>
                    <a:pt x="2628" y="29"/>
                    <a:pt x="2628" y="29"/>
                    <a:pt x="2628" y="29"/>
                  </a:cubicBezTo>
                  <a:cubicBezTo>
                    <a:pt x="2628" y="21"/>
                    <a:pt x="2625" y="14"/>
                    <a:pt x="2620" y="9"/>
                  </a:cubicBezTo>
                  <a:cubicBezTo>
                    <a:pt x="2614" y="3"/>
                    <a:pt x="2607" y="0"/>
                    <a:pt x="26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3" y="3"/>
                    <a:pt x="8" y="9"/>
                  </a:cubicBezTo>
                  <a:cubicBezTo>
                    <a:pt x="3" y="14"/>
                    <a:pt x="0" y="21"/>
                    <a:pt x="0" y="29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íŝ1îḋê">
              <a:extLst>
                <a:ext uri="{FF2B5EF4-FFF2-40B4-BE49-F238E27FC236}">
                  <a16:creationId xmlns:a16="http://schemas.microsoft.com/office/drawing/2014/main" id="{8239B0B5-D233-4C75-88BC-AED1CEFD3AD0}"/>
                </a:ext>
              </a:extLst>
            </p:cNvPr>
            <p:cNvSpPr/>
            <p:nvPr/>
          </p:nvSpPr>
          <p:spPr bwMode="auto">
            <a:xfrm>
              <a:off x="4990782" y="3886387"/>
              <a:ext cx="92086" cy="97842"/>
            </a:xfrm>
            <a:custGeom>
              <a:avLst/>
              <a:gdLst>
                <a:gd name="T0" fmla="*/ 222 w 242"/>
                <a:gd name="T1" fmla="*/ 121 h 242"/>
                <a:gd name="T2" fmla="*/ 202 w 242"/>
                <a:gd name="T3" fmla="*/ 121 h 242"/>
                <a:gd name="T4" fmla="*/ 178 w 242"/>
                <a:gd name="T5" fmla="*/ 178 h 242"/>
                <a:gd name="T6" fmla="*/ 121 w 242"/>
                <a:gd name="T7" fmla="*/ 202 h 242"/>
                <a:gd name="T8" fmla="*/ 63 w 242"/>
                <a:gd name="T9" fmla="*/ 178 h 242"/>
                <a:gd name="T10" fmla="*/ 39 w 242"/>
                <a:gd name="T11" fmla="*/ 121 h 242"/>
                <a:gd name="T12" fmla="*/ 63 w 242"/>
                <a:gd name="T13" fmla="*/ 63 h 242"/>
                <a:gd name="T14" fmla="*/ 121 w 242"/>
                <a:gd name="T15" fmla="*/ 40 h 242"/>
                <a:gd name="T16" fmla="*/ 178 w 242"/>
                <a:gd name="T17" fmla="*/ 63 h 242"/>
                <a:gd name="T18" fmla="*/ 202 w 242"/>
                <a:gd name="T19" fmla="*/ 121 h 242"/>
                <a:gd name="T20" fmla="*/ 222 w 242"/>
                <a:gd name="T21" fmla="*/ 121 h 242"/>
                <a:gd name="T22" fmla="*/ 241 w 242"/>
                <a:gd name="T23" fmla="*/ 121 h 242"/>
                <a:gd name="T24" fmla="*/ 206 w 242"/>
                <a:gd name="T25" fmla="*/ 35 h 242"/>
                <a:gd name="T26" fmla="*/ 121 w 242"/>
                <a:gd name="T27" fmla="*/ 0 h 242"/>
                <a:gd name="T28" fmla="*/ 35 w 242"/>
                <a:gd name="T29" fmla="*/ 35 h 242"/>
                <a:gd name="T30" fmla="*/ 0 w 242"/>
                <a:gd name="T31" fmla="*/ 121 h 242"/>
                <a:gd name="T32" fmla="*/ 35 w 242"/>
                <a:gd name="T33" fmla="*/ 206 h 242"/>
                <a:gd name="T34" fmla="*/ 121 w 242"/>
                <a:gd name="T35" fmla="*/ 242 h 242"/>
                <a:gd name="T36" fmla="*/ 206 w 242"/>
                <a:gd name="T37" fmla="*/ 206 h 242"/>
                <a:gd name="T38" fmla="*/ 241 w 242"/>
                <a:gd name="T39" fmla="*/ 121 h 242"/>
                <a:gd name="T40" fmla="*/ 222 w 242"/>
                <a:gd name="T41" fmla="*/ 12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42">
                  <a:moveTo>
                    <a:pt x="222" y="121"/>
                  </a:moveTo>
                  <a:cubicBezTo>
                    <a:pt x="202" y="121"/>
                    <a:pt x="202" y="121"/>
                    <a:pt x="202" y="121"/>
                  </a:cubicBezTo>
                  <a:cubicBezTo>
                    <a:pt x="202" y="143"/>
                    <a:pt x="193" y="164"/>
                    <a:pt x="178" y="178"/>
                  </a:cubicBezTo>
                  <a:cubicBezTo>
                    <a:pt x="163" y="193"/>
                    <a:pt x="143" y="202"/>
                    <a:pt x="121" y="202"/>
                  </a:cubicBezTo>
                  <a:cubicBezTo>
                    <a:pt x="98" y="202"/>
                    <a:pt x="78" y="193"/>
                    <a:pt x="63" y="178"/>
                  </a:cubicBezTo>
                  <a:cubicBezTo>
                    <a:pt x="48" y="164"/>
                    <a:pt x="39" y="143"/>
                    <a:pt x="39" y="121"/>
                  </a:cubicBezTo>
                  <a:cubicBezTo>
                    <a:pt x="39" y="98"/>
                    <a:pt x="48" y="78"/>
                    <a:pt x="63" y="63"/>
                  </a:cubicBezTo>
                  <a:cubicBezTo>
                    <a:pt x="78" y="49"/>
                    <a:pt x="98" y="40"/>
                    <a:pt x="121" y="40"/>
                  </a:cubicBezTo>
                  <a:cubicBezTo>
                    <a:pt x="143" y="40"/>
                    <a:pt x="163" y="49"/>
                    <a:pt x="178" y="63"/>
                  </a:cubicBezTo>
                  <a:cubicBezTo>
                    <a:pt x="193" y="78"/>
                    <a:pt x="202" y="98"/>
                    <a:pt x="202" y="121"/>
                  </a:cubicBezTo>
                  <a:cubicBezTo>
                    <a:pt x="222" y="121"/>
                    <a:pt x="222" y="121"/>
                    <a:pt x="222" y="121"/>
                  </a:cubicBezTo>
                  <a:cubicBezTo>
                    <a:pt x="241" y="121"/>
                    <a:pt x="241" y="121"/>
                    <a:pt x="241" y="121"/>
                  </a:cubicBezTo>
                  <a:cubicBezTo>
                    <a:pt x="242" y="88"/>
                    <a:pt x="228" y="57"/>
                    <a:pt x="206" y="35"/>
                  </a:cubicBezTo>
                  <a:cubicBezTo>
                    <a:pt x="184" y="14"/>
                    <a:pt x="154" y="0"/>
                    <a:pt x="121" y="0"/>
                  </a:cubicBezTo>
                  <a:cubicBezTo>
                    <a:pt x="87" y="0"/>
                    <a:pt x="57" y="14"/>
                    <a:pt x="35" y="35"/>
                  </a:cubicBezTo>
                  <a:cubicBezTo>
                    <a:pt x="13" y="57"/>
                    <a:pt x="0" y="88"/>
                    <a:pt x="0" y="121"/>
                  </a:cubicBezTo>
                  <a:cubicBezTo>
                    <a:pt x="0" y="154"/>
                    <a:pt x="13" y="185"/>
                    <a:pt x="35" y="206"/>
                  </a:cubicBezTo>
                  <a:cubicBezTo>
                    <a:pt x="57" y="228"/>
                    <a:pt x="87" y="242"/>
                    <a:pt x="121" y="242"/>
                  </a:cubicBezTo>
                  <a:cubicBezTo>
                    <a:pt x="154" y="242"/>
                    <a:pt x="184" y="228"/>
                    <a:pt x="206" y="206"/>
                  </a:cubicBezTo>
                  <a:cubicBezTo>
                    <a:pt x="228" y="185"/>
                    <a:pt x="242" y="154"/>
                    <a:pt x="241" y="121"/>
                  </a:cubicBezTo>
                  <a:lnTo>
                    <a:pt x="222" y="121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ïṩ1íďé">
              <a:extLst>
                <a:ext uri="{FF2B5EF4-FFF2-40B4-BE49-F238E27FC236}">
                  <a16:creationId xmlns:a16="http://schemas.microsoft.com/office/drawing/2014/main" id="{91B88E78-2B47-4E0D-A407-6FF169347D5C}"/>
                </a:ext>
              </a:extLst>
            </p:cNvPr>
            <p:cNvSpPr/>
            <p:nvPr/>
          </p:nvSpPr>
          <p:spPr bwMode="auto">
            <a:xfrm>
              <a:off x="6075825" y="3886387"/>
              <a:ext cx="92693" cy="97842"/>
            </a:xfrm>
            <a:custGeom>
              <a:avLst/>
              <a:gdLst>
                <a:gd name="T0" fmla="*/ 222 w 242"/>
                <a:gd name="T1" fmla="*/ 121 h 242"/>
                <a:gd name="T2" fmla="*/ 202 w 242"/>
                <a:gd name="T3" fmla="*/ 121 h 242"/>
                <a:gd name="T4" fmla="*/ 178 w 242"/>
                <a:gd name="T5" fmla="*/ 178 h 242"/>
                <a:gd name="T6" fmla="*/ 121 w 242"/>
                <a:gd name="T7" fmla="*/ 202 h 242"/>
                <a:gd name="T8" fmla="*/ 63 w 242"/>
                <a:gd name="T9" fmla="*/ 178 h 242"/>
                <a:gd name="T10" fmla="*/ 40 w 242"/>
                <a:gd name="T11" fmla="*/ 121 h 242"/>
                <a:gd name="T12" fmla="*/ 63 w 242"/>
                <a:gd name="T13" fmla="*/ 63 h 242"/>
                <a:gd name="T14" fmla="*/ 121 w 242"/>
                <a:gd name="T15" fmla="*/ 40 h 242"/>
                <a:gd name="T16" fmla="*/ 178 w 242"/>
                <a:gd name="T17" fmla="*/ 63 h 242"/>
                <a:gd name="T18" fmla="*/ 202 w 242"/>
                <a:gd name="T19" fmla="*/ 121 h 242"/>
                <a:gd name="T20" fmla="*/ 222 w 242"/>
                <a:gd name="T21" fmla="*/ 121 h 242"/>
                <a:gd name="T22" fmla="*/ 242 w 242"/>
                <a:gd name="T23" fmla="*/ 121 h 242"/>
                <a:gd name="T24" fmla="*/ 206 w 242"/>
                <a:gd name="T25" fmla="*/ 35 h 242"/>
                <a:gd name="T26" fmla="*/ 121 w 242"/>
                <a:gd name="T27" fmla="*/ 0 h 242"/>
                <a:gd name="T28" fmla="*/ 35 w 242"/>
                <a:gd name="T29" fmla="*/ 35 h 242"/>
                <a:gd name="T30" fmla="*/ 0 w 242"/>
                <a:gd name="T31" fmla="*/ 121 h 242"/>
                <a:gd name="T32" fmla="*/ 35 w 242"/>
                <a:gd name="T33" fmla="*/ 206 h 242"/>
                <a:gd name="T34" fmla="*/ 121 w 242"/>
                <a:gd name="T35" fmla="*/ 242 h 242"/>
                <a:gd name="T36" fmla="*/ 206 w 242"/>
                <a:gd name="T37" fmla="*/ 206 h 242"/>
                <a:gd name="T38" fmla="*/ 242 w 242"/>
                <a:gd name="T39" fmla="*/ 121 h 242"/>
                <a:gd name="T40" fmla="*/ 222 w 242"/>
                <a:gd name="T41" fmla="*/ 12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42">
                  <a:moveTo>
                    <a:pt x="222" y="121"/>
                  </a:moveTo>
                  <a:cubicBezTo>
                    <a:pt x="202" y="121"/>
                    <a:pt x="202" y="121"/>
                    <a:pt x="202" y="121"/>
                  </a:cubicBezTo>
                  <a:cubicBezTo>
                    <a:pt x="202" y="143"/>
                    <a:pt x="193" y="164"/>
                    <a:pt x="178" y="178"/>
                  </a:cubicBezTo>
                  <a:cubicBezTo>
                    <a:pt x="164" y="193"/>
                    <a:pt x="143" y="202"/>
                    <a:pt x="121" y="202"/>
                  </a:cubicBezTo>
                  <a:cubicBezTo>
                    <a:pt x="98" y="202"/>
                    <a:pt x="78" y="193"/>
                    <a:pt x="63" y="178"/>
                  </a:cubicBezTo>
                  <a:cubicBezTo>
                    <a:pt x="49" y="164"/>
                    <a:pt x="40" y="143"/>
                    <a:pt x="40" y="121"/>
                  </a:cubicBezTo>
                  <a:cubicBezTo>
                    <a:pt x="40" y="98"/>
                    <a:pt x="49" y="78"/>
                    <a:pt x="63" y="63"/>
                  </a:cubicBezTo>
                  <a:cubicBezTo>
                    <a:pt x="78" y="49"/>
                    <a:pt x="98" y="40"/>
                    <a:pt x="121" y="40"/>
                  </a:cubicBezTo>
                  <a:cubicBezTo>
                    <a:pt x="143" y="40"/>
                    <a:pt x="164" y="49"/>
                    <a:pt x="178" y="63"/>
                  </a:cubicBezTo>
                  <a:cubicBezTo>
                    <a:pt x="193" y="78"/>
                    <a:pt x="202" y="98"/>
                    <a:pt x="202" y="121"/>
                  </a:cubicBezTo>
                  <a:cubicBezTo>
                    <a:pt x="222" y="121"/>
                    <a:pt x="222" y="121"/>
                    <a:pt x="222" y="121"/>
                  </a:cubicBezTo>
                  <a:cubicBezTo>
                    <a:pt x="242" y="121"/>
                    <a:pt x="242" y="121"/>
                    <a:pt x="242" y="121"/>
                  </a:cubicBezTo>
                  <a:cubicBezTo>
                    <a:pt x="242" y="88"/>
                    <a:pt x="228" y="57"/>
                    <a:pt x="206" y="35"/>
                  </a:cubicBezTo>
                  <a:cubicBezTo>
                    <a:pt x="185" y="14"/>
                    <a:pt x="154" y="0"/>
                    <a:pt x="121" y="0"/>
                  </a:cubicBezTo>
                  <a:cubicBezTo>
                    <a:pt x="88" y="0"/>
                    <a:pt x="57" y="14"/>
                    <a:pt x="35" y="35"/>
                  </a:cubicBezTo>
                  <a:cubicBezTo>
                    <a:pt x="14" y="57"/>
                    <a:pt x="0" y="88"/>
                    <a:pt x="0" y="121"/>
                  </a:cubicBezTo>
                  <a:cubicBezTo>
                    <a:pt x="0" y="154"/>
                    <a:pt x="14" y="185"/>
                    <a:pt x="35" y="206"/>
                  </a:cubicBezTo>
                  <a:cubicBezTo>
                    <a:pt x="57" y="228"/>
                    <a:pt x="88" y="242"/>
                    <a:pt x="121" y="242"/>
                  </a:cubicBezTo>
                  <a:cubicBezTo>
                    <a:pt x="154" y="242"/>
                    <a:pt x="185" y="228"/>
                    <a:pt x="206" y="206"/>
                  </a:cubicBezTo>
                  <a:cubicBezTo>
                    <a:pt x="228" y="185"/>
                    <a:pt x="242" y="154"/>
                    <a:pt x="242" y="121"/>
                  </a:cubicBezTo>
                  <a:lnTo>
                    <a:pt x="222" y="121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íṣḻiḍé">
              <a:extLst>
                <a:ext uri="{FF2B5EF4-FFF2-40B4-BE49-F238E27FC236}">
                  <a16:creationId xmlns:a16="http://schemas.microsoft.com/office/drawing/2014/main" id="{CDB7994F-A79D-48DE-A308-A3332385C868}"/>
                </a:ext>
              </a:extLst>
            </p:cNvPr>
            <p:cNvSpPr/>
            <p:nvPr/>
          </p:nvSpPr>
          <p:spPr bwMode="auto">
            <a:xfrm>
              <a:off x="7138453" y="3886387"/>
              <a:ext cx="92693" cy="97842"/>
            </a:xfrm>
            <a:custGeom>
              <a:avLst/>
              <a:gdLst>
                <a:gd name="T0" fmla="*/ 222 w 242"/>
                <a:gd name="T1" fmla="*/ 121 h 242"/>
                <a:gd name="T2" fmla="*/ 202 w 242"/>
                <a:gd name="T3" fmla="*/ 121 h 242"/>
                <a:gd name="T4" fmla="*/ 178 w 242"/>
                <a:gd name="T5" fmla="*/ 178 h 242"/>
                <a:gd name="T6" fmla="*/ 121 w 242"/>
                <a:gd name="T7" fmla="*/ 202 h 242"/>
                <a:gd name="T8" fmla="*/ 63 w 242"/>
                <a:gd name="T9" fmla="*/ 178 h 242"/>
                <a:gd name="T10" fmla="*/ 39 w 242"/>
                <a:gd name="T11" fmla="*/ 121 h 242"/>
                <a:gd name="T12" fmla="*/ 63 w 242"/>
                <a:gd name="T13" fmla="*/ 63 h 242"/>
                <a:gd name="T14" fmla="*/ 121 w 242"/>
                <a:gd name="T15" fmla="*/ 40 h 242"/>
                <a:gd name="T16" fmla="*/ 178 w 242"/>
                <a:gd name="T17" fmla="*/ 63 h 242"/>
                <a:gd name="T18" fmla="*/ 202 w 242"/>
                <a:gd name="T19" fmla="*/ 121 h 242"/>
                <a:gd name="T20" fmla="*/ 222 w 242"/>
                <a:gd name="T21" fmla="*/ 121 h 242"/>
                <a:gd name="T22" fmla="*/ 242 w 242"/>
                <a:gd name="T23" fmla="*/ 121 h 242"/>
                <a:gd name="T24" fmla="*/ 206 w 242"/>
                <a:gd name="T25" fmla="*/ 35 h 242"/>
                <a:gd name="T26" fmla="*/ 121 w 242"/>
                <a:gd name="T27" fmla="*/ 0 h 242"/>
                <a:gd name="T28" fmla="*/ 35 w 242"/>
                <a:gd name="T29" fmla="*/ 35 h 242"/>
                <a:gd name="T30" fmla="*/ 0 w 242"/>
                <a:gd name="T31" fmla="*/ 121 h 242"/>
                <a:gd name="T32" fmla="*/ 35 w 242"/>
                <a:gd name="T33" fmla="*/ 206 h 242"/>
                <a:gd name="T34" fmla="*/ 121 w 242"/>
                <a:gd name="T35" fmla="*/ 242 h 242"/>
                <a:gd name="T36" fmla="*/ 206 w 242"/>
                <a:gd name="T37" fmla="*/ 206 h 242"/>
                <a:gd name="T38" fmla="*/ 242 w 242"/>
                <a:gd name="T39" fmla="*/ 121 h 242"/>
                <a:gd name="T40" fmla="*/ 222 w 242"/>
                <a:gd name="T41" fmla="*/ 12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42">
                  <a:moveTo>
                    <a:pt x="222" y="121"/>
                  </a:moveTo>
                  <a:cubicBezTo>
                    <a:pt x="202" y="121"/>
                    <a:pt x="202" y="121"/>
                    <a:pt x="202" y="121"/>
                  </a:cubicBezTo>
                  <a:cubicBezTo>
                    <a:pt x="202" y="143"/>
                    <a:pt x="193" y="164"/>
                    <a:pt x="178" y="178"/>
                  </a:cubicBezTo>
                  <a:cubicBezTo>
                    <a:pt x="164" y="193"/>
                    <a:pt x="143" y="202"/>
                    <a:pt x="121" y="202"/>
                  </a:cubicBezTo>
                  <a:cubicBezTo>
                    <a:pt x="98" y="202"/>
                    <a:pt x="78" y="193"/>
                    <a:pt x="63" y="178"/>
                  </a:cubicBezTo>
                  <a:cubicBezTo>
                    <a:pt x="49" y="164"/>
                    <a:pt x="39" y="143"/>
                    <a:pt x="39" y="121"/>
                  </a:cubicBezTo>
                  <a:cubicBezTo>
                    <a:pt x="39" y="98"/>
                    <a:pt x="49" y="78"/>
                    <a:pt x="63" y="63"/>
                  </a:cubicBezTo>
                  <a:cubicBezTo>
                    <a:pt x="78" y="49"/>
                    <a:pt x="98" y="40"/>
                    <a:pt x="121" y="40"/>
                  </a:cubicBezTo>
                  <a:cubicBezTo>
                    <a:pt x="143" y="40"/>
                    <a:pt x="164" y="49"/>
                    <a:pt x="178" y="63"/>
                  </a:cubicBezTo>
                  <a:cubicBezTo>
                    <a:pt x="193" y="78"/>
                    <a:pt x="202" y="98"/>
                    <a:pt x="202" y="121"/>
                  </a:cubicBezTo>
                  <a:cubicBezTo>
                    <a:pt x="222" y="121"/>
                    <a:pt x="222" y="121"/>
                    <a:pt x="222" y="121"/>
                  </a:cubicBezTo>
                  <a:cubicBezTo>
                    <a:pt x="242" y="121"/>
                    <a:pt x="242" y="121"/>
                    <a:pt x="242" y="121"/>
                  </a:cubicBezTo>
                  <a:cubicBezTo>
                    <a:pt x="242" y="88"/>
                    <a:pt x="228" y="57"/>
                    <a:pt x="206" y="35"/>
                  </a:cubicBezTo>
                  <a:cubicBezTo>
                    <a:pt x="184" y="14"/>
                    <a:pt x="154" y="0"/>
                    <a:pt x="121" y="0"/>
                  </a:cubicBezTo>
                  <a:cubicBezTo>
                    <a:pt x="87" y="0"/>
                    <a:pt x="57" y="14"/>
                    <a:pt x="35" y="35"/>
                  </a:cubicBezTo>
                  <a:cubicBezTo>
                    <a:pt x="13" y="57"/>
                    <a:pt x="0" y="88"/>
                    <a:pt x="0" y="121"/>
                  </a:cubicBezTo>
                  <a:cubicBezTo>
                    <a:pt x="0" y="154"/>
                    <a:pt x="13" y="185"/>
                    <a:pt x="35" y="206"/>
                  </a:cubicBezTo>
                  <a:cubicBezTo>
                    <a:pt x="57" y="228"/>
                    <a:pt x="87" y="242"/>
                    <a:pt x="121" y="242"/>
                  </a:cubicBezTo>
                  <a:cubicBezTo>
                    <a:pt x="154" y="242"/>
                    <a:pt x="184" y="228"/>
                    <a:pt x="206" y="206"/>
                  </a:cubicBezTo>
                  <a:cubicBezTo>
                    <a:pt x="228" y="185"/>
                    <a:pt x="242" y="154"/>
                    <a:pt x="242" y="121"/>
                  </a:cubicBezTo>
                  <a:lnTo>
                    <a:pt x="222" y="121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ïślîḑè">
              <a:extLst>
                <a:ext uri="{FF2B5EF4-FFF2-40B4-BE49-F238E27FC236}">
                  <a16:creationId xmlns:a16="http://schemas.microsoft.com/office/drawing/2014/main" id="{B1F75887-6006-4824-8B58-15F8097D0CFB}"/>
                </a:ext>
              </a:extLst>
            </p:cNvPr>
            <p:cNvSpPr/>
            <p:nvPr/>
          </p:nvSpPr>
          <p:spPr bwMode="auto">
            <a:xfrm>
              <a:off x="4681808" y="3581988"/>
              <a:ext cx="7269" cy="28138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iśľíḋê">
              <a:extLst>
                <a:ext uri="{FF2B5EF4-FFF2-40B4-BE49-F238E27FC236}">
                  <a16:creationId xmlns:a16="http://schemas.microsoft.com/office/drawing/2014/main" id="{D0DFC84E-AC0F-48F9-BCEB-17F5A88A6188}"/>
                </a:ext>
              </a:extLst>
            </p:cNvPr>
            <p:cNvSpPr/>
            <p:nvPr/>
          </p:nvSpPr>
          <p:spPr bwMode="auto">
            <a:xfrm>
              <a:off x="4681808" y="3581988"/>
              <a:ext cx="7269" cy="28138"/>
            </a:xfrm>
            <a:custGeom>
              <a:avLst/>
              <a:gdLst>
                <a:gd name="T0" fmla="*/ 0 w 12"/>
                <a:gd name="T1" fmla="*/ 0 h 44"/>
                <a:gd name="T2" fmla="*/ 0 w 12"/>
                <a:gd name="T3" fmla="*/ 44 h 44"/>
                <a:gd name="T4" fmla="*/ 12 w 12"/>
                <a:gd name="T5" fmla="*/ 44 h 44"/>
                <a:gd name="T6" fmla="*/ 12 w 12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4">
                  <a:moveTo>
                    <a:pt x="0" y="0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íṩļïdè">
              <a:extLst>
                <a:ext uri="{FF2B5EF4-FFF2-40B4-BE49-F238E27FC236}">
                  <a16:creationId xmlns:a16="http://schemas.microsoft.com/office/drawing/2014/main" id="{5E0B2196-DCC0-438F-8484-7F8CA1B51422}"/>
                </a:ext>
              </a:extLst>
            </p:cNvPr>
            <p:cNvSpPr/>
            <p:nvPr/>
          </p:nvSpPr>
          <p:spPr bwMode="auto">
            <a:xfrm>
              <a:off x="4695742" y="3581988"/>
              <a:ext cx="7269" cy="28138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íṣľïḑé">
              <a:extLst>
                <a:ext uri="{FF2B5EF4-FFF2-40B4-BE49-F238E27FC236}">
                  <a16:creationId xmlns:a16="http://schemas.microsoft.com/office/drawing/2014/main" id="{03177917-610D-4E97-9689-8FD6F6B653DB}"/>
                </a:ext>
              </a:extLst>
            </p:cNvPr>
            <p:cNvSpPr/>
            <p:nvPr/>
          </p:nvSpPr>
          <p:spPr bwMode="auto">
            <a:xfrm>
              <a:off x="4695742" y="3581988"/>
              <a:ext cx="7269" cy="28138"/>
            </a:xfrm>
            <a:custGeom>
              <a:avLst/>
              <a:gdLst>
                <a:gd name="T0" fmla="*/ 0 w 12"/>
                <a:gd name="T1" fmla="*/ 0 h 44"/>
                <a:gd name="T2" fmla="*/ 0 w 12"/>
                <a:gd name="T3" fmla="*/ 44 h 44"/>
                <a:gd name="T4" fmla="*/ 12 w 12"/>
                <a:gd name="T5" fmla="*/ 44 h 44"/>
                <a:gd name="T6" fmla="*/ 12 w 12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4">
                  <a:moveTo>
                    <a:pt x="0" y="0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íṥļîḍé">
              <a:extLst>
                <a:ext uri="{FF2B5EF4-FFF2-40B4-BE49-F238E27FC236}">
                  <a16:creationId xmlns:a16="http://schemas.microsoft.com/office/drawing/2014/main" id="{BDBE6D80-A65A-49B4-8314-AD688169AA70}"/>
                </a:ext>
              </a:extLst>
            </p:cNvPr>
            <p:cNvSpPr/>
            <p:nvPr/>
          </p:nvSpPr>
          <p:spPr bwMode="auto">
            <a:xfrm>
              <a:off x="6435689" y="3367119"/>
              <a:ext cx="201741" cy="212951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ïśḷiḋe">
              <a:extLst>
                <a:ext uri="{FF2B5EF4-FFF2-40B4-BE49-F238E27FC236}">
                  <a16:creationId xmlns:a16="http://schemas.microsoft.com/office/drawing/2014/main" id="{B251823A-84AA-42C4-B5C0-3417B4E8694E}"/>
                </a:ext>
              </a:extLst>
            </p:cNvPr>
            <p:cNvSpPr/>
            <p:nvPr/>
          </p:nvSpPr>
          <p:spPr bwMode="auto">
            <a:xfrm>
              <a:off x="6429024" y="3359445"/>
              <a:ext cx="215676" cy="228299"/>
            </a:xfrm>
            <a:custGeom>
              <a:avLst/>
              <a:gdLst>
                <a:gd name="T0" fmla="*/ 344 w 356"/>
                <a:gd name="T1" fmla="*/ 345 h 357"/>
                <a:gd name="T2" fmla="*/ 344 w 356"/>
                <a:gd name="T3" fmla="*/ 333 h 357"/>
                <a:gd name="T4" fmla="*/ 23 w 356"/>
                <a:gd name="T5" fmla="*/ 333 h 357"/>
                <a:gd name="T6" fmla="*/ 23 w 356"/>
                <a:gd name="T7" fmla="*/ 24 h 357"/>
                <a:gd name="T8" fmla="*/ 333 w 356"/>
                <a:gd name="T9" fmla="*/ 24 h 357"/>
                <a:gd name="T10" fmla="*/ 333 w 356"/>
                <a:gd name="T11" fmla="*/ 345 h 357"/>
                <a:gd name="T12" fmla="*/ 344 w 356"/>
                <a:gd name="T13" fmla="*/ 345 h 357"/>
                <a:gd name="T14" fmla="*/ 344 w 356"/>
                <a:gd name="T15" fmla="*/ 333 h 357"/>
                <a:gd name="T16" fmla="*/ 344 w 356"/>
                <a:gd name="T17" fmla="*/ 345 h 357"/>
                <a:gd name="T18" fmla="*/ 356 w 356"/>
                <a:gd name="T19" fmla="*/ 345 h 357"/>
                <a:gd name="T20" fmla="*/ 356 w 356"/>
                <a:gd name="T21" fmla="*/ 0 h 357"/>
                <a:gd name="T22" fmla="*/ 0 w 356"/>
                <a:gd name="T23" fmla="*/ 0 h 357"/>
                <a:gd name="T24" fmla="*/ 0 w 356"/>
                <a:gd name="T25" fmla="*/ 357 h 357"/>
                <a:gd name="T26" fmla="*/ 356 w 356"/>
                <a:gd name="T27" fmla="*/ 357 h 357"/>
                <a:gd name="T28" fmla="*/ 356 w 356"/>
                <a:gd name="T29" fmla="*/ 345 h 357"/>
                <a:gd name="T30" fmla="*/ 344 w 356"/>
                <a:gd name="T31" fmla="*/ 34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6" h="357">
                  <a:moveTo>
                    <a:pt x="344" y="345"/>
                  </a:moveTo>
                  <a:lnTo>
                    <a:pt x="344" y="333"/>
                  </a:lnTo>
                  <a:lnTo>
                    <a:pt x="23" y="333"/>
                  </a:lnTo>
                  <a:lnTo>
                    <a:pt x="23" y="24"/>
                  </a:lnTo>
                  <a:lnTo>
                    <a:pt x="333" y="24"/>
                  </a:lnTo>
                  <a:lnTo>
                    <a:pt x="333" y="345"/>
                  </a:lnTo>
                  <a:lnTo>
                    <a:pt x="344" y="345"/>
                  </a:lnTo>
                  <a:lnTo>
                    <a:pt x="344" y="333"/>
                  </a:lnTo>
                  <a:lnTo>
                    <a:pt x="344" y="345"/>
                  </a:lnTo>
                  <a:lnTo>
                    <a:pt x="356" y="345"/>
                  </a:lnTo>
                  <a:lnTo>
                    <a:pt x="356" y="0"/>
                  </a:lnTo>
                  <a:lnTo>
                    <a:pt x="0" y="0"/>
                  </a:lnTo>
                  <a:lnTo>
                    <a:pt x="0" y="357"/>
                  </a:lnTo>
                  <a:lnTo>
                    <a:pt x="356" y="357"/>
                  </a:lnTo>
                  <a:lnTo>
                    <a:pt x="356" y="345"/>
                  </a:lnTo>
                  <a:lnTo>
                    <a:pt x="344" y="345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iṣ1îḍê">
              <a:extLst>
                <a:ext uri="{FF2B5EF4-FFF2-40B4-BE49-F238E27FC236}">
                  <a16:creationId xmlns:a16="http://schemas.microsoft.com/office/drawing/2014/main" id="{B3334FF1-17A8-4EC0-9834-3695FF285BB4}"/>
                </a:ext>
              </a:extLst>
            </p:cNvPr>
            <p:cNvSpPr/>
            <p:nvPr/>
          </p:nvSpPr>
          <p:spPr bwMode="auto">
            <a:xfrm>
              <a:off x="6666509" y="3367119"/>
              <a:ext cx="201741" cy="161152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íṥlídè">
              <a:extLst>
                <a:ext uri="{FF2B5EF4-FFF2-40B4-BE49-F238E27FC236}">
                  <a16:creationId xmlns:a16="http://schemas.microsoft.com/office/drawing/2014/main" id="{4F3CD1BA-869D-42BD-9466-2018C3EA6E2E}"/>
                </a:ext>
              </a:extLst>
            </p:cNvPr>
            <p:cNvSpPr/>
            <p:nvPr/>
          </p:nvSpPr>
          <p:spPr bwMode="auto">
            <a:xfrm>
              <a:off x="6660451" y="3360724"/>
              <a:ext cx="214464" cy="173941"/>
            </a:xfrm>
            <a:custGeom>
              <a:avLst/>
              <a:gdLst>
                <a:gd name="T0" fmla="*/ 343 w 354"/>
                <a:gd name="T1" fmla="*/ 262 h 272"/>
                <a:gd name="T2" fmla="*/ 343 w 354"/>
                <a:gd name="T3" fmla="*/ 252 h 272"/>
                <a:gd name="T4" fmla="*/ 21 w 354"/>
                <a:gd name="T5" fmla="*/ 252 h 272"/>
                <a:gd name="T6" fmla="*/ 21 w 354"/>
                <a:gd name="T7" fmla="*/ 20 h 272"/>
                <a:gd name="T8" fmla="*/ 333 w 354"/>
                <a:gd name="T9" fmla="*/ 20 h 272"/>
                <a:gd name="T10" fmla="*/ 333 w 354"/>
                <a:gd name="T11" fmla="*/ 262 h 272"/>
                <a:gd name="T12" fmla="*/ 343 w 354"/>
                <a:gd name="T13" fmla="*/ 262 h 272"/>
                <a:gd name="T14" fmla="*/ 343 w 354"/>
                <a:gd name="T15" fmla="*/ 252 h 272"/>
                <a:gd name="T16" fmla="*/ 343 w 354"/>
                <a:gd name="T17" fmla="*/ 262 h 272"/>
                <a:gd name="T18" fmla="*/ 354 w 354"/>
                <a:gd name="T19" fmla="*/ 262 h 272"/>
                <a:gd name="T20" fmla="*/ 354 w 354"/>
                <a:gd name="T21" fmla="*/ 0 h 272"/>
                <a:gd name="T22" fmla="*/ 0 w 354"/>
                <a:gd name="T23" fmla="*/ 0 h 272"/>
                <a:gd name="T24" fmla="*/ 0 w 354"/>
                <a:gd name="T25" fmla="*/ 272 h 272"/>
                <a:gd name="T26" fmla="*/ 354 w 354"/>
                <a:gd name="T27" fmla="*/ 272 h 272"/>
                <a:gd name="T28" fmla="*/ 354 w 354"/>
                <a:gd name="T29" fmla="*/ 262 h 272"/>
                <a:gd name="T30" fmla="*/ 343 w 354"/>
                <a:gd name="T31" fmla="*/ 26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4" h="272">
                  <a:moveTo>
                    <a:pt x="343" y="262"/>
                  </a:moveTo>
                  <a:lnTo>
                    <a:pt x="343" y="252"/>
                  </a:lnTo>
                  <a:lnTo>
                    <a:pt x="21" y="252"/>
                  </a:lnTo>
                  <a:lnTo>
                    <a:pt x="21" y="20"/>
                  </a:lnTo>
                  <a:lnTo>
                    <a:pt x="333" y="20"/>
                  </a:lnTo>
                  <a:lnTo>
                    <a:pt x="333" y="262"/>
                  </a:lnTo>
                  <a:lnTo>
                    <a:pt x="343" y="262"/>
                  </a:lnTo>
                  <a:lnTo>
                    <a:pt x="343" y="252"/>
                  </a:lnTo>
                  <a:lnTo>
                    <a:pt x="343" y="262"/>
                  </a:lnTo>
                  <a:lnTo>
                    <a:pt x="354" y="262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272"/>
                  </a:lnTo>
                  <a:lnTo>
                    <a:pt x="354" y="272"/>
                  </a:lnTo>
                  <a:lnTo>
                    <a:pt x="354" y="262"/>
                  </a:lnTo>
                  <a:lnTo>
                    <a:pt x="343" y="262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iṥľîďê">
              <a:extLst>
                <a:ext uri="{FF2B5EF4-FFF2-40B4-BE49-F238E27FC236}">
                  <a16:creationId xmlns:a16="http://schemas.microsoft.com/office/drawing/2014/main" id="{C31D6630-02AB-417B-B437-C9209D84D4F3}"/>
                </a:ext>
              </a:extLst>
            </p:cNvPr>
            <p:cNvSpPr/>
            <p:nvPr/>
          </p:nvSpPr>
          <p:spPr bwMode="auto">
            <a:xfrm>
              <a:off x="6482338" y="3416999"/>
              <a:ext cx="114502" cy="0"/>
            </a:xfrm>
            <a:custGeom>
              <a:avLst/>
              <a:gdLst>
                <a:gd name="T0" fmla="*/ 0 w 189"/>
                <a:gd name="T1" fmla="*/ 189 w 189"/>
                <a:gd name="T2" fmla="*/ 0 w 1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9">
                  <a:moveTo>
                    <a:pt x="0" y="0"/>
                  </a:moveTo>
                  <a:lnTo>
                    <a:pt x="1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išḷîḋe">
              <a:extLst>
                <a:ext uri="{FF2B5EF4-FFF2-40B4-BE49-F238E27FC236}">
                  <a16:creationId xmlns:a16="http://schemas.microsoft.com/office/drawing/2014/main" id="{99337056-C359-4B8E-BCCB-29C5839159FE}"/>
                </a:ext>
              </a:extLst>
            </p:cNvPr>
            <p:cNvSpPr/>
            <p:nvPr/>
          </p:nvSpPr>
          <p:spPr bwMode="auto">
            <a:xfrm>
              <a:off x="6482338" y="3416999"/>
              <a:ext cx="11450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ïṥḷïḍe">
              <a:extLst>
                <a:ext uri="{FF2B5EF4-FFF2-40B4-BE49-F238E27FC236}">
                  <a16:creationId xmlns:a16="http://schemas.microsoft.com/office/drawing/2014/main" id="{E7CA01C6-3F7E-46E3-B0EE-6D1DEA50DCCE}"/>
                </a:ext>
              </a:extLst>
            </p:cNvPr>
            <p:cNvSpPr/>
            <p:nvPr/>
          </p:nvSpPr>
          <p:spPr bwMode="auto">
            <a:xfrm>
              <a:off x="6482338" y="3413163"/>
              <a:ext cx="114502" cy="7673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iś1íḓé">
              <a:extLst>
                <a:ext uri="{FF2B5EF4-FFF2-40B4-BE49-F238E27FC236}">
                  <a16:creationId xmlns:a16="http://schemas.microsoft.com/office/drawing/2014/main" id="{5FBBEA63-3F70-4A9A-90A1-79C8C10883C4}"/>
                </a:ext>
              </a:extLst>
            </p:cNvPr>
            <p:cNvSpPr/>
            <p:nvPr/>
          </p:nvSpPr>
          <p:spPr bwMode="auto">
            <a:xfrm>
              <a:off x="6482338" y="3413163"/>
              <a:ext cx="114502" cy="7673"/>
            </a:xfrm>
            <a:custGeom>
              <a:avLst/>
              <a:gdLst>
                <a:gd name="T0" fmla="*/ 0 w 189"/>
                <a:gd name="T1" fmla="*/ 12 h 12"/>
                <a:gd name="T2" fmla="*/ 189 w 189"/>
                <a:gd name="T3" fmla="*/ 12 h 12"/>
                <a:gd name="T4" fmla="*/ 189 w 189"/>
                <a:gd name="T5" fmla="*/ 0 h 12"/>
                <a:gd name="T6" fmla="*/ 0 w 189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2">
                  <a:moveTo>
                    <a:pt x="0" y="12"/>
                  </a:moveTo>
                  <a:lnTo>
                    <a:pt x="189" y="12"/>
                  </a:lnTo>
                  <a:lnTo>
                    <a:pt x="18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íŝlíḍe">
              <a:extLst>
                <a:ext uri="{FF2B5EF4-FFF2-40B4-BE49-F238E27FC236}">
                  <a16:creationId xmlns:a16="http://schemas.microsoft.com/office/drawing/2014/main" id="{22CF0F55-BD5E-464D-9DEE-62378E80638E}"/>
                </a:ext>
              </a:extLst>
            </p:cNvPr>
            <p:cNvSpPr/>
            <p:nvPr/>
          </p:nvSpPr>
          <p:spPr bwMode="auto">
            <a:xfrm>
              <a:off x="6482338" y="3447056"/>
              <a:ext cx="104809" cy="0"/>
            </a:xfrm>
            <a:custGeom>
              <a:avLst/>
              <a:gdLst>
                <a:gd name="T0" fmla="*/ 0 w 173"/>
                <a:gd name="T1" fmla="*/ 173 w 173"/>
                <a:gd name="T2" fmla="*/ 0 w 17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3">
                  <a:moveTo>
                    <a:pt x="0" y="0"/>
                  </a:moveTo>
                  <a:lnTo>
                    <a:pt x="1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ísļiḑê">
              <a:extLst>
                <a:ext uri="{FF2B5EF4-FFF2-40B4-BE49-F238E27FC236}">
                  <a16:creationId xmlns:a16="http://schemas.microsoft.com/office/drawing/2014/main" id="{8D074AD1-0648-42AB-BB7D-66654286FBF3}"/>
                </a:ext>
              </a:extLst>
            </p:cNvPr>
            <p:cNvSpPr/>
            <p:nvPr/>
          </p:nvSpPr>
          <p:spPr bwMode="auto">
            <a:xfrm>
              <a:off x="6482338" y="3447056"/>
              <a:ext cx="10480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iṡlïḓè">
              <a:extLst>
                <a:ext uri="{FF2B5EF4-FFF2-40B4-BE49-F238E27FC236}">
                  <a16:creationId xmlns:a16="http://schemas.microsoft.com/office/drawing/2014/main" id="{DA11E1C8-E54F-42CC-9D3E-C354F1DB2E10}"/>
                </a:ext>
              </a:extLst>
            </p:cNvPr>
            <p:cNvSpPr/>
            <p:nvPr/>
          </p:nvSpPr>
          <p:spPr bwMode="auto">
            <a:xfrm>
              <a:off x="6482338" y="3443218"/>
              <a:ext cx="104809" cy="7673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íṥľiḑê">
              <a:extLst>
                <a:ext uri="{FF2B5EF4-FFF2-40B4-BE49-F238E27FC236}">
                  <a16:creationId xmlns:a16="http://schemas.microsoft.com/office/drawing/2014/main" id="{8944C31A-3CEA-4594-927E-427F778C7423}"/>
                </a:ext>
              </a:extLst>
            </p:cNvPr>
            <p:cNvSpPr/>
            <p:nvPr/>
          </p:nvSpPr>
          <p:spPr bwMode="auto">
            <a:xfrm>
              <a:off x="6482338" y="3443218"/>
              <a:ext cx="104809" cy="7673"/>
            </a:xfrm>
            <a:custGeom>
              <a:avLst/>
              <a:gdLst>
                <a:gd name="T0" fmla="*/ 0 w 173"/>
                <a:gd name="T1" fmla="*/ 12 h 12"/>
                <a:gd name="T2" fmla="*/ 173 w 173"/>
                <a:gd name="T3" fmla="*/ 12 h 12"/>
                <a:gd name="T4" fmla="*/ 173 w 173"/>
                <a:gd name="T5" fmla="*/ 0 h 12"/>
                <a:gd name="T6" fmla="*/ 0 w 17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2">
                  <a:moveTo>
                    <a:pt x="0" y="12"/>
                  </a:moveTo>
                  <a:lnTo>
                    <a:pt x="173" y="12"/>
                  </a:lnTo>
                  <a:lnTo>
                    <a:pt x="17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iṣ1iḋê">
              <a:extLst>
                <a:ext uri="{FF2B5EF4-FFF2-40B4-BE49-F238E27FC236}">
                  <a16:creationId xmlns:a16="http://schemas.microsoft.com/office/drawing/2014/main" id="{B4BC1A05-4242-48AE-B80F-254C64ADA27C}"/>
                </a:ext>
              </a:extLst>
            </p:cNvPr>
            <p:cNvSpPr/>
            <p:nvPr/>
          </p:nvSpPr>
          <p:spPr bwMode="auto">
            <a:xfrm>
              <a:off x="6482338" y="3477751"/>
              <a:ext cx="95116" cy="0"/>
            </a:xfrm>
            <a:custGeom>
              <a:avLst/>
              <a:gdLst>
                <a:gd name="T0" fmla="*/ 0 w 157"/>
                <a:gd name="T1" fmla="*/ 157 w 157"/>
                <a:gd name="T2" fmla="*/ 0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57">
                  <a:moveTo>
                    <a:pt x="0" y="0"/>
                  </a:moveTo>
                  <a:lnTo>
                    <a:pt x="1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íŝḻïḋe">
              <a:extLst>
                <a:ext uri="{FF2B5EF4-FFF2-40B4-BE49-F238E27FC236}">
                  <a16:creationId xmlns:a16="http://schemas.microsoft.com/office/drawing/2014/main" id="{4464F8B8-4517-4D7F-9FD8-D97D49203C44}"/>
                </a:ext>
              </a:extLst>
            </p:cNvPr>
            <p:cNvSpPr/>
            <p:nvPr/>
          </p:nvSpPr>
          <p:spPr bwMode="auto">
            <a:xfrm>
              <a:off x="6482338" y="3477751"/>
              <a:ext cx="9511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îŝľîḋe">
              <a:extLst>
                <a:ext uri="{FF2B5EF4-FFF2-40B4-BE49-F238E27FC236}">
                  <a16:creationId xmlns:a16="http://schemas.microsoft.com/office/drawing/2014/main" id="{72A6C866-27D8-4C62-B0F2-04DED2248794}"/>
                </a:ext>
              </a:extLst>
            </p:cNvPr>
            <p:cNvSpPr/>
            <p:nvPr/>
          </p:nvSpPr>
          <p:spPr bwMode="auto">
            <a:xfrm>
              <a:off x="6482338" y="3473915"/>
              <a:ext cx="95116" cy="7673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íš1ïḑe">
              <a:extLst>
                <a:ext uri="{FF2B5EF4-FFF2-40B4-BE49-F238E27FC236}">
                  <a16:creationId xmlns:a16="http://schemas.microsoft.com/office/drawing/2014/main" id="{92322006-27E3-4196-BAD1-77FA79CA9D5B}"/>
                </a:ext>
              </a:extLst>
            </p:cNvPr>
            <p:cNvSpPr/>
            <p:nvPr/>
          </p:nvSpPr>
          <p:spPr bwMode="auto">
            <a:xfrm>
              <a:off x="6482338" y="3473915"/>
              <a:ext cx="95116" cy="7673"/>
            </a:xfrm>
            <a:custGeom>
              <a:avLst/>
              <a:gdLst>
                <a:gd name="T0" fmla="*/ 0 w 157"/>
                <a:gd name="T1" fmla="*/ 12 h 12"/>
                <a:gd name="T2" fmla="*/ 157 w 157"/>
                <a:gd name="T3" fmla="*/ 12 h 12"/>
                <a:gd name="T4" fmla="*/ 157 w 157"/>
                <a:gd name="T5" fmla="*/ 0 h 12"/>
                <a:gd name="T6" fmla="*/ 0 w 157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12">
                  <a:moveTo>
                    <a:pt x="0" y="12"/>
                  </a:moveTo>
                  <a:lnTo>
                    <a:pt x="157" y="12"/>
                  </a:lnTo>
                  <a:lnTo>
                    <a:pt x="15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îSľïde">
              <a:extLst>
                <a:ext uri="{FF2B5EF4-FFF2-40B4-BE49-F238E27FC236}">
                  <a16:creationId xmlns:a16="http://schemas.microsoft.com/office/drawing/2014/main" id="{81811C79-A953-4C00-8349-4FE0FCF5A4D1}"/>
                </a:ext>
              </a:extLst>
            </p:cNvPr>
            <p:cNvSpPr/>
            <p:nvPr/>
          </p:nvSpPr>
          <p:spPr bwMode="auto">
            <a:xfrm>
              <a:off x="6482338" y="3507807"/>
              <a:ext cx="86028" cy="0"/>
            </a:xfrm>
            <a:custGeom>
              <a:avLst/>
              <a:gdLst>
                <a:gd name="T0" fmla="*/ 0 w 142"/>
                <a:gd name="T1" fmla="*/ 142 w 142"/>
                <a:gd name="T2" fmla="*/ 0 w 1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2">
                  <a:moveTo>
                    <a:pt x="0" y="0"/>
                  </a:moveTo>
                  <a:lnTo>
                    <a:pt x="1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i$1íḍê">
              <a:extLst>
                <a:ext uri="{FF2B5EF4-FFF2-40B4-BE49-F238E27FC236}">
                  <a16:creationId xmlns:a16="http://schemas.microsoft.com/office/drawing/2014/main" id="{8BBB8942-E63A-4A2D-924F-7FB042AF1EC3}"/>
                </a:ext>
              </a:extLst>
            </p:cNvPr>
            <p:cNvSpPr/>
            <p:nvPr/>
          </p:nvSpPr>
          <p:spPr bwMode="auto">
            <a:xfrm>
              <a:off x="6482338" y="3507807"/>
              <a:ext cx="8602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ïśḷïḓê">
              <a:extLst>
                <a:ext uri="{FF2B5EF4-FFF2-40B4-BE49-F238E27FC236}">
                  <a16:creationId xmlns:a16="http://schemas.microsoft.com/office/drawing/2014/main" id="{5145C566-1AE5-4E21-A511-B416465CAB69}"/>
                </a:ext>
              </a:extLst>
            </p:cNvPr>
            <p:cNvSpPr/>
            <p:nvPr/>
          </p:nvSpPr>
          <p:spPr bwMode="auto">
            <a:xfrm>
              <a:off x="6482338" y="3503970"/>
              <a:ext cx="86028" cy="7673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iśliḍe">
              <a:extLst>
                <a:ext uri="{FF2B5EF4-FFF2-40B4-BE49-F238E27FC236}">
                  <a16:creationId xmlns:a16="http://schemas.microsoft.com/office/drawing/2014/main" id="{A2A58B93-CC1C-40E5-A797-A903C85E9061}"/>
                </a:ext>
              </a:extLst>
            </p:cNvPr>
            <p:cNvSpPr/>
            <p:nvPr/>
          </p:nvSpPr>
          <p:spPr bwMode="auto">
            <a:xfrm>
              <a:off x="6482338" y="3503970"/>
              <a:ext cx="86028" cy="7673"/>
            </a:xfrm>
            <a:custGeom>
              <a:avLst/>
              <a:gdLst>
                <a:gd name="T0" fmla="*/ 0 w 142"/>
                <a:gd name="T1" fmla="*/ 12 h 12"/>
                <a:gd name="T2" fmla="*/ 142 w 142"/>
                <a:gd name="T3" fmla="*/ 12 h 12"/>
                <a:gd name="T4" fmla="*/ 142 w 142"/>
                <a:gd name="T5" fmla="*/ 0 h 12"/>
                <a:gd name="T6" fmla="*/ 0 w 14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2">
                  <a:moveTo>
                    <a:pt x="0" y="12"/>
                  </a:moveTo>
                  <a:lnTo>
                    <a:pt x="142" y="12"/>
                  </a:lnTo>
                  <a:lnTo>
                    <a:pt x="1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ïṧlíḑé">
              <a:extLst>
                <a:ext uri="{FF2B5EF4-FFF2-40B4-BE49-F238E27FC236}">
                  <a16:creationId xmlns:a16="http://schemas.microsoft.com/office/drawing/2014/main" id="{4B063897-0A47-43CA-ACA7-2756CA4B41AA}"/>
                </a:ext>
              </a:extLst>
            </p:cNvPr>
            <p:cNvSpPr/>
            <p:nvPr/>
          </p:nvSpPr>
          <p:spPr bwMode="auto">
            <a:xfrm>
              <a:off x="6710131" y="3416999"/>
              <a:ext cx="114502" cy="0"/>
            </a:xfrm>
            <a:custGeom>
              <a:avLst/>
              <a:gdLst>
                <a:gd name="T0" fmla="*/ 0 w 189"/>
                <a:gd name="T1" fmla="*/ 189 w 189"/>
                <a:gd name="T2" fmla="*/ 0 w 1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9">
                  <a:moveTo>
                    <a:pt x="0" y="0"/>
                  </a:moveTo>
                  <a:lnTo>
                    <a:pt x="1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ïś1iḍè">
              <a:extLst>
                <a:ext uri="{FF2B5EF4-FFF2-40B4-BE49-F238E27FC236}">
                  <a16:creationId xmlns:a16="http://schemas.microsoft.com/office/drawing/2014/main" id="{EC0A4C2A-483F-4774-8EA8-D4C6ED6A2A80}"/>
                </a:ext>
              </a:extLst>
            </p:cNvPr>
            <p:cNvSpPr/>
            <p:nvPr/>
          </p:nvSpPr>
          <p:spPr bwMode="auto">
            <a:xfrm>
              <a:off x="6710131" y="3416999"/>
              <a:ext cx="11450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íṥļîďê">
              <a:extLst>
                <a:ext uri="{FF2B5EF4-FFF2-40B4-BE49-F238E27FC236}">
                  <a16:creationId xmlns:a16="http://schemas.microsoft.com/office/drawing/2014/main" id="{04F762AE-EC83-451E-9555-77A726EB04BA}"/>
                </a:ext>
              </a:extLst>
            </p:cNvPr>
            <p:cNvSpPr/>
            <p:nvPr/>
          </p:nvSpPr>
          <p:spPr bwMode="auto">
            <a:xfrm>
              <a:off x="6710131" y="3413163"/>
              <a:ext cx="114502" cy="7673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iṡľîḓe">
              <a:extLst>
                <a:ext uri="{FF2B5EF4-FFF2-40B4-BE49-F238E27FC236}">
                  <a16:creationId xmlns:a16="http://schemas.microsoft.com/office/drawing/2014/main" id="{5BCDA086-9643-4F43-8630-AFCC33BB7305}"/>
                </a:ext>
              </a:extLst>
            </p:cNvPr>
            <p:cNvSpPr/>
            <p:nvPr/>
          </p:nvSpPr>
          <p:spPr bwMode="auto">
            <a:xfrm>
              <a:off x="6710131" y="3413163"/>
              <a:ext cx="114502" cy="7673"/>
            </a:xfrm>
            <a:custGeom>
              <a:avLst/>
              <a:gdLst>
                <a:gd name="T0" fmla="*/ 0 w 189"/>
                <a:gd name="T1" fmla="*/ 12 h 12"/>
                <a:gd name="T2" fmla="*/ 189 w 189"/>
                <a:gd name="T3" fmla="*/ 12 h 12"/>
                <a:gd name="T4" fmla="*/ 189 w 189"/>
                <a:gd name="T5" fmla="*/ 0 h 12"/>
                <a:gd name="T6" fmla="*/ 0 w 189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2">
                  <a:moveTo>
                    <a:pt x="0" y="12"/>
                  </a:moveTo>
                  <a:lnTo>
                    <a:pt x="189" y="12"/>
                  </a:lnTo>
                  <a:lnTo>
                    <a:pt x="18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íŝliḓè">
              <a:extLst>
                <a:ext uri="{FF2B5EF4-FFF2-40B4-BE49-F238E27FC236}">
                  <a16:creationId xmlns:a16="http://schemas.microsoft.com/office/drawing/2014/main" id="{312502F0-4CC1-4AB0-B2AC-D51AACDEFD82}"/>
                </a:ext>
              </a:extLst>
            </p:cNvPr>
            <p:cNvSpPr/>
            <p:nvPr/>
          </p:nvSpPr>
          <p:spPr bwMode="auto">
            <a:xfrm>
              <a:off x="6710131" y="3447056"/>
              <a:ext cx="76334" cy="0"/>
            </a:xfrm>
            <a:custGeom>
              <a:avLst/>
              <a:gdLst>
                <a:gd name="T0" fmla="*/ 0 w 126"/>
                <a:gd name="T1" fmla="*/ 126 w 126"/>
                <a:gd name="T2" fmla="*/ 0 w 1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6">
                  <a:moveTo>
                    <a:pt x="0" y="0"/>
                  </a:moveTo>
                  <a:lnTo>
                    <a:pt x="1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ïṣļíďe">
              <a:extLst>
                <a:ext uri="{FF2B5EF4-FFF2-40B4-BE49-F238E27FC236}">
                  <a16:creationId xmlns:a16="http://schemas.microsoft.com/office/drawing/2014/main" id="{6B7A5C2F-D5D7-44BC-B3D1-05F88DD51A7D}"/>
                </a:ext>
              </a:extLst>
            </p:cNvPr>
            <p:cNvSpPr/>
            <p:nvPr/>
          </p:nvSpPr>
          <p:spPr bwMode="auto">
            <a:xfrm>
              <a:off x="6710131" y="3447056"/>
              <a:ext cx="7633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ïṧļíḍe">
              <a:extLst>
                <a:ext uri="{FF2B5EF4-FFF2-40B4-BE49-F238E27FC236}">
                  <a16:creationId xmlns:a16="http://schemas.microsoft.com/office/drawing/2014/main" id="{B3BD07DC-6CBF-4A85-B9C0-652605D19338}"/>
                </a:ext>
              </a:extLst>
            </p:cNvPr>
            <p:cNvSpPr/>
            <p:nvPr/>
          </p:nvSpPr>
          <p:spPr bwMode="auto">
            <a:xfrm>
              <a:off x="6710131" y="3443218"/>
              <a:ext cx="76334" cy="7673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ïṧḷîḍe">
              <a:extLst>
                <a:ext uri="{FF2B5EF4-FFF2-40B4-BE49-F238E27FC236}">
                  <a16:creationId xmlns:a16="http://schemas.microsoft.com/office/drawing/2014/main" id="{3D2C332F-1DA5-4604-879B-3B8FCA38B4AF}"/>
                </a:ext>
              </a:extLst>
            </p:cNvPr>
            <p:cNvSpPr/>
            <p:nvPr/>
          </p:nvSpPr>
          <p:spPr bwMode="auto">
            <a:xfrm>
              <a:off x="6710131" y="3443218"/>
              <a:ext cx="76334" cy="7673"/>
            </a:xfrm>
            <a:custGeom>
              <a:avLst/>
              <a:gdLst>
                <a:gd name="T0" fmla="*/ 0 w 126"/>
                <a:gd name="T1" fmla="*/ 12 h 12"/>
                <a:gd name="T2" fmla="*/ 126 w 126"/>
                <a:gd name="T3" fmla="*/ 12 h 12"/>
                <a:gd name="T4" fmla="*/ 126 w 126"/>
                <a:gd name="T5" fmla="*/ 0 h 12"/>
                <a:gd name="T6" fmla="*/ 0 w 12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2">
                  <a:moveTo>
                    <a:pt x="0" y="12"/>
                  </a:moveTo>
                  <a:lnTo>
                    <a:pt x="126" y="12"/>
                  </a:lnTo>
                  <a:lnTo>
                    <a:pt x="1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iṩľiďe">
              <a:extLst>
                <a:ext uri="{FF2B5EF4-FFF2-40B4-BE49-F238E27FC236}">
                  <a16:creationId xmlns:a16="http://schemas.microsoft.com/office/drawing/2014/main" id="{3CFCC59A-A8FE-4C8D-BE35-6C20B29CD96A}"/>
                </a:ext>
              </a:extLst>
            </p:cNvPr>
            <p:cNvSpPr/>
            <p:nvPr/>
          </p:nvSpPr>
          <p:spPr bwMode="auto">
            <a:xfrm>
              <a:off x="6710131" y="3477751"/>
              <a:ext cx="38168" cy="0"/>
            </a:xfrm>
            <a:custGeom>
              <a:avLst/>
              <a:gdLst>
                <a:gd name="T0" fmla="*/ 0 w 63"/>
                <a:gd name="T1" fmla="*/ 63 w 63"/>
                <a:gd name="T2" fmla="*/ 0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îṡ1iďê">
              <a:extLst>
                <a:ext uri="{FF2B5EF4-FFF2-40B4-BE49-F238E27FC236}">
                  <a16:creationId xmlns:a16="http://schemas.microsoft.com/office/drawing/2014/main" id="{EACFE92B-2BC6-4F1F-95FE-47036C1E4B12}"/>
                </a:ext>
              </a:extLst>
            </p:cNvPr>
            <p:cNvSpPr/>
            <p:nvPr/>
          </p:nvSpPr>
          <p:spPr bwMode="auto">
            <a:xfrm>
              <a:off x="6710131" y="3477751"/>
              <a:ext cx="3816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íŝļïḋê">
              <a:extLst>
                <a:ext uri="{FF2B5EF4-FFF2-40B4-BE49-F238E27FC236}">
                  <a16:creationId xmlns:a16="http://schemas.microsoft.com/office/drawing/2014/main" id="{12DA39C4-163C-4534-86A4-526A43DE94F2}"/>
                </a:ext>
              </a:extLst>
            </p:cNvPr>
            <p:cNvSpPr/>
            <p:nvPr/>
          </p:nvSpPr>
          <p:spPr bwMode="auto">
            <a:xfrm>
              <a:off x="6710131" y="3473915"/>
              <a:ext cx="38168" cy="7673"/>
            </a:xfrm>
            <a:prstGeom prst="rect">
              <a:avLst/>
            </a:pr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îşḷíḑe">
              <a:extLst>
                <a:ext uri="{FF2B5EF4-FFF2-40B4-BE49-F238E27FC236}">
                  <a16:creationId xmlns:a16="http://schemas.microsoft.com/office/drawing/2014/main" id="{58F6C17A-5E91-480A-8573-31CEF6D6BBF3}"/>
                </a:ext>
              </a:extLst>
            </p:cNvPr>
            <p:cNvSpPr/>
            <p:nvPr/>
          </p:nvSpPr>
          <p:spPr bwMode="auto">
            <a:xfrm>
              <a:off x="6710131" y="3473915"/>
              <a:ext cx="38168" cy="7673"/>
            </a:xfrm>
            <a:custGeom>
              <a:avLst/>
              <a:gdLst>
                <a:gd name="T0" fmla="*/ 0 w 63"/>
                <a:gd name="T1" fmla="*/ 12 h 12"/>
                <a:gd name="T2" fmla="*/ 63 w 63"/>
                <a:gd name="T3" fmla="*/ 12 h 12"/>
                <a:gd name="T4" fmla="*/ 63 w 63"/>
                <a:gd name="T5" fmla="*/ 0 h 12"/>
                <a:gd name="T6" fmla="*/ 0 w 6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2">
                  <a:moveTo>
                    <a:pt x="0" y="12"/>
                  </a:moveTo>
                  <a:lnTo>
                    <a:pt x="63" y="12"/>
                  </a:lnTo>
                  <a:lnTo>
                    <a:pt x="6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íṧḻiḓê">
              <a:extLst>
                <a:ext uri="{FF2B5EF4-FFF2-40B4-BE49-F238E27FC236}">
                  <a16:creationId xmlns:a16="http://schemas.microsoft.com/office/drawing/2014/main" id="{3AEF80F7-59CD-4BC8-831A-351182B6F70B}"/>
                </a:ext>
              </a:extLst>
            </p:cNvPr>
            <p:cNvSpPr/>
            <p:nvPr/>
          </p:nvSpPr>
          <p:spPr bwMode="auto">
            <a:xfrm>
              <a:off x="6596840" y="3542340"/>
              <a:ext cx="40591" cy="3773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iṧlidè">
              <a:extLst>
                <a:ext uri="{FF2B5EF4-FFF2-40B4-BE49-F238E27FC236}">
                  <a16:creationId xmlns:a16="http://schemas.microsoft.com/office/drawing/2014/main" id="{AD2D25D3-D859-482E-81E9-EF1842AE6001}"/>
                </a:ext>
              </a:extLst>
            </p:cNvPr>
            <p:cNvSpPr/>
            <p:nvPr/>
          </p:nvSpPr>
          <p:spPr bwMode="auto">
            <a:xfrm>
              <a:off x="6589569" y="3534667"/>
              <a:ext cx="55131" cy="53078"/>
            </a:xfrm>
            <a:custGeom>
              <a:avLst/>
              <a:gdLst>
                <a:gd name="T0" fmla="*/ 12 w 91"/>
                <a:gd name="T1" fmla="*/ 12 h 83"/>
                <a:gd name="T2" fmla="*/ 12 w 91"/>
                <a:gd name="T3" fmla="*/ 24 h 83"/>
                <a:gd name="T4" fmla="*/ 68 w 91"/>
                <a:gd name="T5" fmla="*/ 24 h 83"/>
                <a:gd name="T6" fmla="*/ 68 w 91"/>
                <a:gd name="T7" fmla="*/ 59 h 83"/>
                <a:gd name="T8" fmla="*/ 24 w 91"/>
                <a:gd name="T9" fmla="*/ 59 h 83"/>
                <a:gd name="T10" fmla="*/ 24 w 91"/>
                <a:gd name="T11" fmla="*/ 12 h 83"/>
                <a:gd name="T12" fmla="*/ 12 w 91"/>
                <a:gd name="T13" fmla="*/ 12 h 83"/>
                <a:gd name="T14" fmla="*/ 12 w 91"/>
                <a:gd name="T15" fmla="*/ 24 h 83"/>
                <a:gd name="T16" fmla="*/ 12 w 91"/>
                <a:gd name="T17" fmla="*/ 12 h 83"/>
                <a:gd name="T18" fmla="*/ 0 w 91"/>
                <a:gd name="T19" fmla="*/ 12 h 83"/>
                <a:gd name="T20" fmla="*/ 0 w 91"/>
                <a:gd name="T21" fmla="*/ 83 h 83"/>
                <a:gd name="T22" fmla="*/ 91 w 91"/>
                <a:gd name="T23" fmla="*/ 83 h 83"/>
                <a:gd name="T24" fmla="*/ 91 w 91"/>
                <a:gd name="T25" fmla="*/ 0 h 83"/>
                <a:gd name="T26" fmla="*/ 0 w 91"/>
                <a:gd name="T27" fmla="*/ 0 h 83"/>
                <a:gd name="T28" fmla="*/ 0 w 91"/>
                <a:gd name="T29" fmla="*/ 12 h 83"/>
                <a:gd name="T30" fmla="*/ 12 w 91"/>
                <a:gd name="T31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83">
                  <a:moveTo>
                    <a:pt x="12" y="12"/>
                  </a:moveTo>
                  <a:lnTo>
                    <a:pt x="12" y="24"/>
                  </a:lnTo>
                  <a:lnTo>
                    <a:pt x="68" y="24"/>
                  </a:lnTo>
                  <a:lnTo>
                    <a:pt x="68" y="59"/>
                  </a:lnTo>
                  <a:lnTo>
                    <a:pt x="24" y="59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0" y="83"/>
                  </a:lnTo>
                  <a:lnTo>
                    <a:pt x="91" y="83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ïṣļîḑè">
              <a:extLst>
                <a:ext uri="{FF2B5EF4-FFF2-40B4-BE49-F238E27FC236}">
                  <a16:creationId xmlns:a16="http://schemas.microsoft.com/office/drawing/2014/main" id="{592F6D01-B04F-4FD0-811C-0307150B0A44}"/>
                </a:ext>
              </a:extLst>
            </p:cNvPr>
            <p:cNvSpPr/>
            <p:nvPr/>
          </p:nvSpPr>
          <p:spPr bwMode="auto">
            <a:xfrm>
              <a:off x="6824632" y="3496297"/>
              <a:ext cx="43620" cy="31974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iṧḻîďê">
              <a:extLst>
                <a:ext uri="{FF2B5EF4-FFF2-40B4-BE49-F238E27FC236}">
                  <a16:creationId xmlns:a16="http://schemas.microsoft.com/office/drawing/2014/main" id="{865BC789-B4C7-4765-9D0A-C36A7D011283}"/>
                </a:ext>
              </a:extLst>
            </p:cNvPr>
            <p:cNvSpPr/>
            <p:nvPr/>
          </p:nvSpPr>
          <p:spPr bwMode="auto">
            <a:xfrm>
              <a:off x="6818574" y="3489901"/>
              <a:ext cx="56342" cy="44764"/>
            </a:xfrm>
            <a:custGeom>
              <a:avLst/>
              <a:gdLst>
                <a:gd name="T0" fmla="*/ 10 w 93"/>
                <a:gd name="T1" fmla="*/ 10 h 70"/>
                <a:gd name="T2" fmla="*/ 10 w 93"/>
                <a:gd name="T3" fmla="*/ 20 h 70"/>
                <a:gd name="T4" fmla="*/ 72 w 93"/>
                <a:gd name="T5" fmla="*/ 20 h 70"/>
                <a:gd name="T6" fmla="*/ 72 w 93"/>
                <a:gd name="T7" fmla="*/ 50 h 70"/>
                <a:gd name="T8" fmla="*/ 20 w 93"/>
                <a:gd name="T9" fmla="*/ 50 h 70"/>
                <a:gd name="T10" fmla="*/ 20 w 93"/>
                <a:gd name="T11" fmla="*/ 10 h 70"/>
                <a:gd name="T12" fmla="*/ 10 w 93"/>
                <a:gd name="T13" fmla="*/ 10 h 70"/>
                <a:gd name="T14" fmla="*/ 10 w 93"/>
                <a:gd name="T15" fmla="*/ 20 h 70"/>
                <a:gd name="T16" fmla="*/ 10 w 93"/>
                <a:gd name="T17" fmla="*/ 10 h 70"/>
                <a:gd name="T18" fmla="*/ 0 w 93"/>
                <a:gd name="T19" fmla="*/ 10 h 70"/>
                <a:gd name="T20" fmla="*/ 0 w 93"/>
                <a:gd name="T21" fmla="*/ 70 h 70"/>
                <a:gd name="T22" fmla="*/ 93 w 93"/>
                <a:gd name="T23" fmla="*/ 70 h 70"/>
                <a:gd name="T24" fmla="*/ 93 w 93"/>
                <a:gd name="T25" fmla="*/ 0 h 70"/>
                <a:gd name="T26" fmla="*/ 0 w 93"/>
                <a:gd name="T27" fmla="*/ 0 h 70"/>
                <a:gd name="T28" fmla="*/ 0 w 93"/>
                <a:gd name="T29" fmla="*/ 10 h 70"/>
                <a:gd name="T30" fmla="*/ 10 w 93"/>
                <a:gd name="T31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70">
                  <a:moveTo>
                    <a:pt x="10" y="10"/>
                  </a:moveTo>
                  <a:lnTo>
                    <a:pt x="10" y="20"/>
                  </a:lnTo>
                  <a:lnTo>
                    <a:pt x="72" y="20"/>
                  </a:lnTo>
                  <a:lnTo>
                    <a:pt x="72" y="50"/>
                  </a:lnTo>
                  <a:lnTo>
                    <a:pt x="20" y="50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10" y="2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70"/>
                  </a:lnTo>
                  <a:lnTo>
                    <a:pt x="93" y="70"/>
                  </a:lnTo>
                  <a:lnTo>
                    <a:pt x="9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8" name="isľïḋe">
              <a:extLst>
                <a:ext uri="{FF2B5EF4-FFF2-40B4-BE49-F238E27FC236}">
                  <a16:creationId xmlns:a16="http://schemas.microsoft.com/office/drawing/2014/main" id="{363B83CD-33A7-4630-B042-34952ACE38C4}"/>
                </a:ext>
              </a:extLst>
            </p:cNvPr>
            <p:cNvGrpSpPr/>
            <p:nvPr/>
          </p:nvGrpSpPr>
          <p:grpSpPr>
            <a:xfrm>
              <a:off x="5307673" y="2532004"/>
              <a:ext cx="1593292" cy="262626"/>
              <a:chOff x="775743" y="2373287"/>
              <a:chExt cx="3396207" cy="559804"/>
            </a:xfrm>
          </p:grpSpPr>
          <p:sp>
            <p:nvSpPr>
              <p:cNvPr id="220" name="îsļïďè">
                <a:extLst>
                  <a:ext uri="{FF2B5EF4-FFF2-40B4-BE49-F238E27FC236}">
                    <a16:creationId xmlns:a16="http://schemas.microsoft.com/office/drawing/2014/main" id="{753D09CE-1F41-4E5F-960F-7BAACEA8C2B4}"/>
                  </a:ext>
                </a:extLst>
              </p:cNvPr>
              <p:cNvSpPr txBox="1"/>
              <p:nvPr/>
            </p:nvSpPr>
            <p:spPr>
              <a:xfrm>
                <a:off x="775743" y="2373287"/>
                <a:ext cx="1206643" cy="29389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</a:rPr>
                  <a:t>activity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21" name="íŝḷíďe">
                <a:extLst>
                  <a:ext uri="{FF2B5EF4-FFF2-40B4-BE49-F238E27FC236}">
                    <a16:creationId xmlns:a16="http://schemas.microsoft.com/office/drawing/2014/main" id="{E275DD7F-7EF9-41DF-9E06-351AE7EDA7D9}"/>
                  </a:ext>
                </a:extLst>
              </p:cNvPr>
              <p:cNvSpPr txBox="1"/>
              <p:nvPr/>
            </p:nvSpPr>
            <p:spPr>
              <a:xfrm>
                <a:off x="776220" y="2711207"/>
                <a:ext cx="1201122" cy="21140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b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PLANNING</a:t>
                </a:r>
                <a:endPara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22" name="iṩļide">
                <a:extLst>
                  <a:ext uri="{FF2B5EF4-FFF2-40B4-BE49-F238E27FC236}">
                    <a16:creationId xmlns:a16="http://schemas.microsoft.com/office/drawing/2014/main" id="{65FC3727-CADB-4313-B223-72D9F6C2D77E}"/>
                  </a:ext>
                </a:extLst>
              </p:cNvPr>
              <p:cNvSpPr txBox="1"/>
              <p:nvPr/>
            </p:nvSpPr>
            <p:spPr>
              <a:xfrm>
                <a:off x="2124952" y="2373287"/>
                <a:ext cx="2046998" cy="559804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dirty="0">
                    <a:solidFill>
                      <a:srgbClr val="EC1C24"/>
                    </a:solidFill>
                    <a:latin typeface="微软雅黑" panose="020B0503020204020204" pitchFamily="34" charset="-122"/>
                  </a:rPr>
                  <a:t>20XX-20XX</a:t>
                </a:r>
                <a:endParaRPr lang="zh-CN" altLang="en-US" dirty="0">
                  <a:solidFill>
                    <a:srgbClr val="EC1C24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1-12">
            <a:extLst>
              <a:ext uri="{FF2B5EF4-FFF2-40B4-BE49-F238E27FC236}">
                <a16:creationId xmlns:a16="http://schemas.microsoft.com/office/drawing/2014/main" id="{15DCE968-1362-41F3-987C-0F6854787756}"/>
              </a:ext>
            </a:extLst>
          </p:cNvPr>
          <p:cNvSpPr txBox="1"/>
          <p:nvPr/>
        </p:nvSpPr>
        <p:spPr>
          <a:xfrm>
            <a:off x="682316" y="2086349"/>
            <a:ext cx="3350868" cy="87719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accent1"/>
                </a:solidFill>
              </a:rPr>
              <a:t>活动背景相关内容</a:t>
            </a:r>
            <a:endParaRPr lang="en-US" altLang="zh-CN" sz="3200" b="1" dirty="0">
              <a:solidFill>
                <a:schemeClr val="accent1"/>
              </a:solidFill>
            </a:endParaRPr>
          </a:p>
        </p:txBody>
      </p:sp>
      <p:sp>
        <p:nvSpPr>
          <p:cNvPr id="236" name="1-13">
            <a:extLst>
              <a:ext uri="{FF2B5EF4-FFF2-40B4-BE49-F238E27FC236}">
                <a16:creationId xmlns:a16="http://schemas.microsoft.com/office/drawing/2014/main" id="{CE6C690F-E395-481C-92FC-15F7CBE45B32}"/>
              </a:ext>
            </a:extLst>
          </p:cNvPr>
          <p:cNvSpPr txBox="1"/>
          <p:nvPr/>
        </p:nvSpPr>
        <p:spPr>
          <a:xfrm>
            <a:off x="8337859" y="2642500"/>
            <a:ext cx="3205703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请在此输入有关于活动背景的相关说明，以便于观众更好的理解，输入文字时可以直接复制，粘贴时请选择右键只保留文本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7" name="1-14">
            <a:extLst>
              <a:ext uri="{FF2B5EF4-FFF2-40B4-BE49-F238E27FC236}">
                <a16:creationId xmlns:a16="http://schemas.microsoft.com/office/drawing/2014/main" id="{1A9CD62F-12CD-4900-807B-A50CF2A57E70}"/>
              </a:ext>
            </a:extLst>
          </p:cNvPr>
          <p:cNvSpPr txBox="1"/>
          <p:nvPr/>
        </p:nvSpPr>
        <p:spPr>
          <a:xfrm>
            <a:off x="8257717" y="2086349"/>
            <a:ext cx="3350868" cy="87719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accent1"/>
                </a:solidFill>
              </a:rPr>
              <a:t>活动背景相关内容</a:t>
            </a:r>
            <a:endParaRPr lang="en-US" altLang="zh-CN" sz="3200" b="1" dirty="0">
              <a:solidFill>
                <a:schemeClr val="accent1"/>
              </a:solidFill>
            </a:endParaRPr>
          </a:p>
        </p:txBody>
      </p:sp>
      <p:grpSp>
        <p:nvGrpSpPr>
          <p:cNvPr id="238" name="1-15">
            <a:extLst>
              <a:ext uri="{FF2B5EF4-FFF2-40B4-BE49-F238E27FC236}">
                <a16:creationId xmlns:a16="http://schemas.microsoft.com/office/drawing/2014/main" id="{6B085A8D-132E-4243-A93D-0DFE9EE14BF4}"/>
              </a:ext>
            </a:extLst>
          </p:cNvPr>
          <p:cNvGrpSpPr/>
          <p:nvPr/>
        </p:nvGrpSpPr>
        <p:grpSpPr>
          <a:xfrm>
            <a:off x="4340997" y="5149617"/>
            <a:ext cx="3562348" cy="1357834"/>
            <a:chOff x="615059" y="4668235"/>
            <a:chExt cx="2898020" cy="1357834"/>
          </a:xfrm>
        </p:grpSpPr>
        <p:sp>
          <p:nvSpPr>
            <p:cNvPr id="239" name="ïṧļiḑê">
              <a:extLst>
                <a:ext uri="{FF2B5EF4-FFF2-40B4-BE49-F238E27FC236}">
                  <a16:creationId xmlns:a16="http://schemas.microsoft.com/office/drawing/2014/main" id="{CD56282E-1774-4732-A844-19690FA62EF4}"/>
                </a:ext>
              </a:extLst>
            </p:cNvPr>
            <p:cNvSpPr txBox="1"/>
            <p:nvPr/>
          </p:nvSpPr>
          <p:spPr>
            <a:xfrm>
              <a:off x="615059" y="5140055"/>
              <a:ext cx="2898020" cy="886014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/>
                <a:t>请在此输入有关于活动背景的相关说明，以便于观众更好的理解，输入文字时可以直接复制</a:t>
              </a:r>
              <a:endParaRPr lang="zh-CN" altLang="en-US" sz="1400" dirty="0"/>
            </a:p>
          </p:txBody>
        </p:sp>
        <p:sp>
          <p:nvSpPr>
            <p:cNvPr id="240" name="iSliḑé">
              <a:extLst>
                <a:ext uri="{FF2B5EF4-FFF2-40B4-BE49-F238E27FC236}">
                  <a16:creationId xmlns:a16="http://schemas.microsoft.com/office/drawing/2014/main" id="{1FF160E6-C6AA-4787-A11F-36E9BA6D2BC4}"/>
                </a:ext>
              </a:extLst>
            </p:cNvPr>
            <p:cNvSpPr txBox="1"/>
            <p:nvPr/>
          </p:nvSpPr>
          <p:spPr>
            <a:xfrm>
              <a:off x="615059" y="4668235"/>
              <a:ext cx="2898020" cy="4718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/>
              <a:r>
                <a:rPr lang="zh-CN" altLang="en-US" sz="1600" b="1"/>
                <a:t>活动背景</a:t>
              </a:r>
              <a:endParaRPr lang="en-US" altLang="zh-CN" sz="1600" b="1" dirty="0"/>
            </a:p>
          </p:txBody>
        </p:sp>
      </p:grpSp>
      <p:grpSp>
        <p:nvGrpSpPr>
          <p:cNvPr id="241" name="1-16">
            <a:extLst>
              <a:ext uri="{FF2B5EF4-FFF2-40B4-BE49-F238E27FC236}">
                <a16:creationId xmlns:a16="http://schemas.microsoft.com/office/drawing/2014/main" id="{74E77C8E-4767-40AD-A027-087A2BE38E0C}"/>
              </a:ext>
            </a:extLst>
          </p:cNvPr>
          <p:cNvGrpSpPr/>
          <p:nvPr/>
        </p:nvGrpSpPr>
        <p:grpSpPr>
          <a:xfrm>
            <a:off x="8131337" y="5149617"/>
            <a:ext cx="3562348" cy="1357834"/>
            <a:chOff x="615059" y="4668235"/>
            <a:chExt cx="2898020" cy="1357834"/>
          </a:xfrm>
        </p:grpSpPr>
        <p:sp>
          <p:nvSpPr>
            <p:cNvPr id="242" name="ïṧļiḑê">
              <a:extLst>
                <a:ext uri="{FF2B5EF4-FFF2-40B4-BE49-F238E27FC236}">
                  <a16:creationId xmlns:a16="http://schemas.microsoft.com/office/drawing/2014/main" id="{0B48D4ED-2B34-44A1-9044-E3C08018CCE3}"/>
                </a:ext>
              </a:extLst>
            </p:cNvPr>
            <p:cNvSpPr txBox="1"/>
            <p:nvPr/>
          </p:nvSpPr>
          <p:spPr>
            <a:xfrm>
              <a:off x="615059" y="5140055"/>
              <a:ext cx="2898020" cy="886014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/>
                <a:t>请在此输入有关于活动背景的相关说明，以便于观众更好的理解，输入文字时可以直接复制</a:t>
              </a:r>
              <a:endParaRPr lang="zh-CN" altLang="en-US" sz="1400" dirty="0"/>
            </a:p>
          </p:txBody>
        </p:sp>
        <p:sp>
          <p:nvSpPr>
            <p:cNvPr id="243" name="iSliḑé">
              <a:extLst>
                <a:ext uri="{FF2B5EF4-FFF2-40B4-BE49-F238E27FC236}">
                  <a16:creationId xmlns:a16="http://schemas.microsoft.com/office/drawing/2014/main" id="{DB779BBA-EB96-4731-9E0F-9377B820EF8F}"/>
                </a:ext>
              </a:extLst>
            </p:cNvPr>
            <p:cNvSpPr txBox="1"/>
            <p:nvPr/>
          </p:nvSpPr>
          <p:spPr>
            <a:xfrm>
              <a:off x="615059" y="4668235"/>
              <a:ext cx="2898020" cy="4718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/>
              <a:r>
                <a:rPr lang="zh-CN" altLang="en-US" sz="1600" b="1"/>
                <a:t>活动背景</a:t>
              </a:r>
              <a:endParaRPr lang="en-US" altLang="zh-CN" sz="1600" b="1" dirty="0"/>
            </a:p>
          </p:txBody>
        </p:sp>
      </p:grpSp>
      <p:sp>
        <p:nvSpPr>
          <p:cNvPr id="6" name="1-17">
            <a:extLst>
              <a:ext uri="{FF2B5EF4-FFF2-40B4-BE49-F238E27FC236}">
                <a16:creationId xmlns:a16="http://schemas.microsoft.com/office/drawing/2014/main" id="{474E3DB7-83EB-4416-8412-8D8B1A8429F3}"/>
              </a:ext>
            </a:extLst>
          </p:cNvPr>
          <p:cNvSpPr txBox="1"/>
          <p:nvPr/>
        </p:nvSpPr>
        <p:spPr>
          <a:xfrm>
            <a:off x="548640" y="392025"/>
            <a:ext cx="1995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活动背景</a:t>
            </a:r>
          </a:p>
        </p:txBody>
      </p:sp>
      <p:sp>
        <p:nvSpPr>
          <p:cNvPr id="7" name="1-18">
            <a:extLst>
              <a:ext uri="{FF2B5EF4-FFF2-40B4-BE49-F238E27FC236}">
                <a16:creationId xmlns:a16="http://schemas.microsoft.com/office/drawing/2014/main" id="{DBA39960-46DA-465C-84DB-CBA7544C45E2}"/>
              </a:ext>
            </a:extLst>
          </p:cNvPr>
          <p:cNvSpPr txBox="1"/>
          <p:nvPr/>
        </p:nvSpPr>
        <p:spPr>
          <a:xfrm>
            <a:off x="2287214" y="392025"/>
            <a:ext cx="393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accent1"/>
                </a:solidFill>
              </a:rPr>
              <a:t>ACTIVITY </a:t>
            </a:r>
          </a:p>
          <a:p>
            <a:r>
              <a:rPr lang="en-US" altLang="zh-CN" sz="1600" b="1">
                <a:solidFill>
                  <a:schemeClr val="accent1"/>
                </a:solidFill>
              </a:rPr>
              <a:t>BACKGROUND </a:t>
            </a:r>
          </a:p>
        </p:txBody>
      </p:sp>
      <p:sp>
        <p:nvSpPr>
          <p:cNvPr id="250" name="1-19">
            <a:extLst>
              <a:ext uri="{FF2B5EF4-FFF2-40B4-BE49-F238E27FC236}">
                <a16:creationId xmlns:a16="http://schemas.microsoft.com/office/drawing/2014/main" id="{4B1D0101-79B7-40B6-8F74-EA15DB63575C}"/>
              </a:ext>
            </a:extLst>
          </p:cNvPr>
          <p:cNvSpPr/>
          <p:nvPr/>
        </p:nvSpPr>
        <p:spPr>
          <a:xfrm>
            <a:off x="406399" y="392025"/>
            <a:ext cx="90806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16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-1">
            <a:extLst>
              <a:ext uri="{FF2B5EF4-FFF2-40B4-BE49-F238E27FC236}">
                <a16:creationId xmlns:a16="http://schemas.microsoft.com/office/drawing/2014/main" id="{222DF62E-53F8-4C8D-94AD-2985029BB681}"/>
              </a:ext>
            </a:extLst>
          </p:cNvPr>
          <p:cNvSpPr/>
          <p:nvPr/>
        </p:nvSpPr>
        <p:spPr>
          <a:xfrm>
            <a:off x="966001" y="2041517"/>
            <a:ext cx="8189998" cy="6016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en-US" altLang="zh-CN" sz="1100" dirty="0"/>
          </a:p>
        </p:txBody>
      </p:sp>
      <p:sp>
        <p:nvSpPr>
          <p:cNvPr id="23" name="1-2">
            <a:extLst>
              <a:ext uri="{FF2B5EF4-FFF2-40B4-BE49-F238E27FC236}">
                <a16:creationId xmlns:a16="http://schemas.microsoft.com/office/drawing/2014/main" id="{B2D6BCB9-7C5F-4BF5-954C-56946DE01F6A}"/>
              </a:ext>
            </a:extLst>
          </p:cNvPr>
          <p:cNvSpPr/>
          <p:nvPr/>
        </p:nvSpPr>
        <p:spPr>
          <a:xfrm>
            <a:off x="669925" y="2041517"/>
            <a:ext cx="601690" cy="601690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accent1"/>
            </a:solidFill>
          </a:ln>
        </p:spPr>
        <p:txBody>
          <a:bodyPr wrap="none" lIns="91425" tIns="45700" rIns="91425" bIns="45700" anchor="ctr" anchorCtr="0">
            <a:normAutofit/>
          </a:bodyPr>
          <a:lstStyle/>
          <a:p>
            <a:pPr marL="0" marR="0" lvl="0" indent="0" algn="ctr" rtl="0">
              <a:buNone/>
            </a:pPr>
            <a:r>
              <a:rPr lang="en-US" sz="2000" i="0" u="none" strike="noStrike" cap="none" baseline="0" dirty="0">
                <a:solidFill>
                  <a:schemeClr val="accent1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24" name="1-3">
            <a:extLst>
              <a:ext uri="{FF2B5EF4-FFF2-40B4-BE49-F238E27FC236}">
                <a16:creationId xmlns:a16="http://schemas.microsoft.com/office/drawing/2014/main" id="{CDF65A3C-0A74-4CCB-BB98-A14438734193}"/>
              </a:ext>
            </a:extLst>
          </p:cNvPr>
          <p:cNvSpPr txBox="1"/>
          <p:nvPr/>
        </p:nvSpPr>
        <p:spPr bwMode="auto">
          <a:xfrm>
            <a:off x="1271615" y="2109600"/>
            <a:ext cx="6219384" cy="46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1400"/>
              <a:t>请在此输入有关于活动背景的相关说明，以便于观众更好的理解</a:t>
            </a:r>
            <a:endParaRPr lang="zh-CN" altLang="en-US" sz="1400" dirty="0"/>
          </a:p>
        </p:txBody>
      </p:sp>
      <p:sp>
        <p:nvSpPr>
          <p:cNvPr id="19" name="1-4">
            <a:extLst>
              <a:ext uri="{FF2B5EF4-FFF2-40B4-BE49-F238E27FC236}">
                <a16:creationId xmlns:a16="http://schemas.microsoft.com/office/drawing/2014/main" id="{9808586C-C132-4C38-A683-4D71DFD91955}"/>
              </a:ext>
            </a:extLst>
          </p:cNvPr>
          <p:cNvSpPr/>
          <p:nvPr/>
        </p:nvSpPr>
        <p:spPr>
          <a:xfrm>
            <a:off x="1689605" y="3207876"/>
            <a:ext cx="7466394" cy="6016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en-US" altLang="zh-CN" sz="1100" dirty="0"/>
          </a:p>
        </p:txBody>
      </p:sp>
      <p:sp>
        <p:nvSpPr>
          <p:cNvPr id="20" name="1-5">
            <a:extLst>
              <a:ext uri="{FF2B5EF4-FFF2-40B4-BE49-F238E27FC236}">
                <a16:creationId xmlns:a16="http://schemas.microsoft.com/office/drawing/2014/main" id="{3F0D929A-EC2D-4789-9C4A-6DB6A019AFA4}"/>
              </a:ext>
            </a:extLst>
          </p:cNvPr>
          <p:cNvSpPr/>
          <p:nvPr/>
        </p:nvSpPr>
        <p:spPr>
          <a:xfrm>
            <a:off x="1393529" y="3207876"/>
            <a:ext cx="601690" cy="601690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accent1"/>
            </a:solidFill>
          </a:ln>
        </p:spPr>
        <p:txBody>
          <a:bodyPr wrap="none" lIns="91425" tIns="45700" rIns="91425" bIns="45700" anchor="ctr" anchorCtr="0">
            <a:normAutofit/>
          </a:bodyPr>
          <a:lstStyle/>
          <a:p>
            <a:pPr marL="0" marR="0" lvl="0" indent="0" algn="ctr" rtl="0">
              <a:buNone/>
            </a:pPr>
            <a:r>
              <a:rPr lang="en-US" sz="2000" i="0" u="none" strike="noStrike" cap="none" baseline="0" dirty="0">
                <a:solidFill>
                  <a:schemeClr val="accent1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21" name="1-6">
            <a:extLst>
              <a:ext uri="{FF2B5EF4-FFF2-40B4-BE49-F238E27FC236}">
                <a16:creationId xmlns:a16="http://schemas.microsoft.com/office/drawing/2014/main" id="{59642860-5B3E-4E25-9812-80F0B6F1085C}"/>
              </a:ext>
            </a:extLst>
          </p:cNvPr>
          <p:cNvSpPr txBox="1"/>
          <p:nvPr/>
        </p:nvSpPr>
        <p:spPr bwMode="auto">
          <a:xfrm>
            <a:off x="1995219" y="3275959"/>
            <a:ext cx="6219383" cy="46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1400"/>
              <a:t>请在此输入有关于活动背景的相关说明，以便于观众更好的理解</a:t>
            </a:r>
            <a:endParaRPr lang="zh-CN" altLang="en-US" sz="1400" dirty="0"/>
          </a:p>
        </p:txBody>
      </p:sp>
      <p:sp>
        <p:nvSpPr>
          <p:cNvPr id="16" name="1-7">
            <a:extLst>
              <a:ext uri="{FF2B5EF4-FFF2-40B4-BE49-F238E27FC236}">
                <a16:creationId xmlns:a16="http://schemas.microsoft.com/office/drawing/2014/main" id="{EAB2304E-6583-458E-92F0-78F832665757}"/>
              </a:ext>
            </a:extLst>
          </p:cNvPr>
          <p:cNvSpPr/>
          <p:nvPr/>
        </p:nvSpPr>
        <p:spPr>
          <a:xfrm>
            <a:off x="2569734" y="4374234"/>
            <a:ext cx="6586265" cy="6016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en-US" altLang="zh-CN" sz="1100" dirty="0"/>
          </a:p>
        </p:txBody>
      </p:sp>
      <p:sp>
        <p:nvSpPr>
          <p:cNvPr id="17" name="1-8">
            <a:extLst>
              <a:ext uri="{FF2B5EF4-FFF2-40B4-BE49-F238E27FC236}">
                <a16:creationId xmlns:a16="http://schemas.microsoft.com/office/drawing/2014/main" id="{2D8653B2-794A-476B-BC26-DDC93BED5324}"/>
              </a:ext>
            </a:extLst>
          </p:cNvPr>
          <p:cNvSpPr/>
          <p:nvPr/>
        </p:nvSpPr>
        <p:spPr>
          <a:xfrm>
            <a:off x="2273658" y="4374234"/>
            <a:ext cx="601690" cy="601690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accent1"/>
            </a:solidFill>
          </a:ln>
        </p:spPr>
        <p:txBody>
          <a:bodyPr wrap="none" lIns="91425" tIns="45700" rIns="91425" bIns="45700" anchor="ctr" anchorCtr="0">
            <a:normAutofit/>
          </a:bodyPr>
          <a:lstStyle/>
          <a:p>
            <a:pPr marL="0" marR="0" lvl="0" indent="0" algn="ctr" rtl="0">
              <a:buNone/>
            </a:pPr>
            <a:r>
              <a:rPr lang="en-US" sz="2000" i="0" u="none" strike="noStrike" cap="none" baseline="0" dirty="0">
                <a:solidFill>
                  <a:schemeClr val="accent1"/>
                </a:solidFill>
                <a:latin typeface="微软雅黑" panose="020B0503020204020204" pitchFamily="34" charset="-122"/>
              </a:rPr>
              <a:t>3</a:t>
            </a:r>
          </a:p>
        </p:txBody>
      </p:sp>
      <p:sp>
        <p:nvSpPr>
          <p:cNvPr id="18" name="1-9">
            <a:extLst>
              <a:ext uri="{FF2B5EF4-FFF2-40B4-BE49-F238E27FC236}">
                <a16:creationId xmlns:a16="http://schemas.microsoft.com/office/drawing/2014/main" id="{5B1C6A48-23CF-4C5B-ADF8-D6BECD644B81}"/>
              </a:ext>
            </a:extLst>
          </p:cNvPr>
          <p:cNvSpPr txBox="1"/>
          <p:nvPr/>
        </p:nvSpPr>
        <p:spPr bwMode="auto">
          <a:xfrm>
            <a:off x="2875348" y="4442317"/>
            <a:ext cx="6219383" cy="46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1400"/>
              <a:t>请在此输入有关于活动背景的相关说明，以便于观众更好的理解</a:t>
            </a:r>
            <a:endParaRPr lang="zh-CN" altLang="en-US" sz="1400" dirty="0"/>
          </a:p>
        </p:txBody>
      </p:sp>
      <p:grpSp>
        <p:nvGrpSpPr>
          <p:cNvPr id="11" name="1-10">
            <a:extLst>
              <a:ext uri="{FF2B5EF4-FFF2-40B4-BE49-F238E27FC236}">
                <a16:creationId xmlns:a16="http://schemas.microsoft.com/office/drawing/2014/main" id="{850A0E25-4985-4C3D-837C-BADF16E6D2FE}"/>
              </a:ext>
            </a:extLst>
          </p:cNvPr>
          <p:cNvGrpSpPr/>
          <p:nvPr/>
        </p:nvGrpSpPr>
        <p:grpSpPr>
          <a:xfrm>
            <a:off x="7381875" y="1811836"/>
            <a:ext cx="4810125" cy="5046164"/>
            <a:chOff x="7806768" y="2257578"/>
            <a:chExt cx="4385232" cy="4600422"/>
          </a:xfrm>
        </p:grpSpPr>
        <p:sp>
          <p:nvSpPr>
            <p:cNvPr id="12" name="iS1îḑê">
              <a:extLst>
                <a:ext uri="{FF2B5EF4-FFF2-40B4-BE49-F238E27FC236}">
                  <a16:creationId xmlns:a16="http://schemas.microsoft.com/office/drawing/2014/main" id="{1EDDEE14-DE87-4167-A59D-713BEBC66899}"/>
                </a:ext>
              </a:extLst>
            </p:cNvPr>
            <p:cNvSpPr/>
            <p:nvPr/>
          </p:nvSpPr>
          <p:spPr>
            <a:xfrm>
              <a:off x="7806768" y="2257578"/>
              <a:ext cx="3369878" cy="336988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7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ïSḷíḓê">
              <a:extLst>
                <a:ext uri="{FF2B5EF4-FFF2-40B4-BE49-F238E27FC236}">
                  <a16:creationId xmlns:a16="http://schemas.microsoft.com/office/drawing/2014/main" id="{22CFCE01-3DD4-48D4-9CD1-786DAD7B55DC}"/>
                </a:ext>
              </a:extLst>
            </p:cNvPr>
            <p:cNvSpPr/>
            <p:nvPr/>
          </p:nvSpPr>
          <p:spPr>
            <a:xfrm>
              <a:off x="8014056" y="2466971"/>
              <a:ext cx="2959435" cy="2959436"/>
            </a:xfrm>
            <a:prstGeom prst="ellipse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5145" r="-24949"/>
              </a:stretch>
            </a:blipFill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" name="iṥḷïdê">
              <a:extLst>
                <a:ext uri="{FF2B5EF4-FFF2-40B4-BE49-F238E27FC236}">
                  <a16:creationId xmlns:a16="http://schemas.microsoft.com/office/drawing/2014/main" id="{C369E6E2-D2C0-4813-97A8-688C7FCBB9CA}"/>
                </a:ext>
              </a:extLst>
            </p:cNvPr>
            <p:cNvSpPr/>
            <p:nvPr/>
          </p:nvSpPr>
          <p:spPr>
            <a:xfrm>
              <a:off x="10447518" y="5136498"/>
              <a:ext cx="1744482" cy="17215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892" y="0"/>
                  </a:moveTo>
                  <a:lnTo>
                    <a:pt x="0" y="16747"/>
                  </a:lnTo>
                  <a:lnTo>
                    <a:pt x="86032" y="120000"/>
                  </a:lnTo>
                  <a:lnTo>
                    <a:pt x="120000" y="120000"/>
                  </a:lnTo>
                  <a:lnTo>
                    <a:pt x="1989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ïṡ1îḋê">
              <a:extLst>
                <a:ext uri="{FF2B5EF4-FFF2-40B4-BE49-F238E27FC236}">
                  <a16:creationId xmlns:a16="http://schemas.microsoft.com/office/drawing/2014/main" id="{E444D828-02BD-45DC-87CB-9760E429910B}"/>
                </a:ext>
              </a:extLst>
            </p:cNvPr>
            <p:cNvSpPr/>
            <p:nvPr/>
          </p:nvSpPr>
          <p:spPr>
            <a:xfrm>
              <a:off x="10332613" y="5025770"/>
              <a:ext cx="553637" cy="5181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245" y="0"/>
                  </a:moveTo>
                  <a:lnTo>
                    <a:pt x="0" y="81454"/>
                  </a:lnTo>
                  <a:lnTo>
                    <a:pt x="28301" y="120000"/>
                  </a:lnTo>
                  <a:lnTo>
                    <a:pt x="28301" y="120000"/>
                  </a:lnTo>
                  <a:lnTo>
                    <a:pt x="36452" y="117575"/>
                  </a:lnTo>
                  <a:lnTo>
                    <a:pt x="44603" y="114181"/>
                  </a:lnTo>
                  <a:lnTo>
                    <a:pt x="51849" y="111030"/>
                  </a:lnTo>
                  <a:lnTo>
                    <a:pt x="58867" y="107151"/>
                  </a:lnTo>
                  <a:lnTo>
                    <a:pt x="65660" y="103030"/>
                  </a:lnTo>
                  <a:lnTo>
                    <a:pt x="72452" y="98909"/>
                  </a:lnTo>
                  <a:lnTo>
                    <a:pt x="78566" y="94303"/>
                  </a:lnTo>
                  <a:lnTo>
                    <a:pt x="84226" y="89454"/>
                  </a:lnTo>
                  <a:lnTo>
                    <a:pt x="90113" y="84121"/>
                  </a:lnTo>
                  <a:lnTo>
                    <a:pt x="95094" y="78787"/>
                  </a:lnTo>
                  <a:lnTo>
                    <a:pt x="100301" y="72484"/>
                  </a:lnTo>
                  <a:lnTo>
                    <a:pt x="104830" y="66666"/>
                  </a:lnTo>
                  <a:lnTo>
                    <a:pt x="109132" y="60121"/>
                  </a:lnTo>
                  <a:lnTo>
                    <a:pt x="112981" y="53090"/>
                  </a:lnTo>
                  <a:lnTo>
                    <a:pt x="116377" y="46060"/>
                  </a:lnTo>
                  <a:lnTo>
                    <a:pt x="120000" y="38545"/>
                  </a:lnTo>
                  <a:lnTo>
                    <a:pt x="9124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" name="1-11">
            <a:extLst>
              <a:ext uri="{FF2B5EF4-FFF2-40B4-BE49-F238E27FC236}">
                <a16:creationId xmlns:a16="http://schemas.microsoft.com/office/drawing/2014/main" id="{06F8672A-4B53-4CC0-A944-87510432E51B}"/>
              </a:ext>
            </a:extLst>
          </p:cNvPr>
          <p:cNvSpPr txBox="1"/>
          <p:nvPr/>
        </p:nvSpPr>
        <p:spPr>
          <a:xfrm>
            <a:off x="548640" y="392025"/>
            <a:ext cx="1995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活动背景</a:t>
            </a:r>
          </a:p>
        </p:txBody>
      </p:sp>
      <p:sp>
        <p:nvSpPr>
          <p:cNvPr id="4" name="1-12">
            <a:extLst>
              <a:ext uri="{FF2B5EF4-FFF2-40B4-BE49-F238E27FC236}">
                <a16:creationId xmlns:a16="http://schemas.microsoft.com/office/drawing/2014/main" id="{04C9EC66-1EDD-490A-9BF8-23096D753F04}"/>
              </a:ext>
            </a:extLst>
          </p:cNvPr>
          <p:cNvSpPr txBox="1"/>
          <p:nvPr/>
        </p:nvSpPr>
        <p:spPr>
          <a:xfrm>
            <a:off x="2287214" y="392025"/>
            <a:ext cx="393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accent1"/>
                </a:solidFill>
              </a:rPr>
              <a:t>ACTIVITY </a:t>
            </a:r>
          </a:p>
          <a:p>
            <a:r>
              <a:rPr lang="en-US" altLang="zh-CN" sz="1600" b="1">
                <a:solidFill>
                  <a:schemeClr val="accent1"/>
                </a:solidFill>
              </a:rPr>
              <a:t>BACKGROUND </a:t>
            </a:r>
          </a:p>
        </p:txBody>
      </p:sp>
      <p:sp>
        <p:nvSpPr>
          <p:cNvPr id="28" name="1-13">
            <a:extLst>
              <a:ext uri="{FF2B5EF4-FFF2-40B4-BE49-F238E27FC236}">
                <a16:creationId xmlns:a16="http://schemas.microsoft.com/office/drawing/2014/main" id="{1AED9E10-7D72-44F4-88BC-1D03C9B317FE}"/>
              </a:ext>
            </a:extLst>
          </p:cNvPr>
          <p:cNvSpPr/>
          <p:nvPr/>
        </p:nvSpPr>
        <p:spPr>
          <a:xfrm>
            <a:off x="406399" y="392025"/>
            <a:ext cx="90806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1-1">
            <a:extLst>
              <a:ext uri="{FF2B5EF4-FFF2-40B4-BE49-F238E27FC236}">
                <a16:creationId xmlns:a16="http://schemas.microsoft.com/office/drawing/2014/main" id="{9515A2AB-7120-485D-B4BC-2CBA68103118}"/>
              </a:ext>
            </a:extLst>
          </p:cNvPr>
          <p:cNvSpPr/>
          <p:nvPr/>
        </p:nvSpPr>
        <p:spPr>
          <a:xfrm flipH="1">
            <a:off x="3597551" y="2533043"/>
            <a:ext cx="2247773" cy="1735792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1-2">
            <a:extLst>
              <a:ext uri="{FF2B5EF4-FFF2-40B4-BE49-F238E27FC236}">
                <a16:creationId xmlns:a16="http://schemas.microsoft.com/office/drawing/2014/main" id="{64449AF5-3962-4E58-893E-59DF7F0A3E7A}"/>
              </a:ext>
            </a:extLst>
          </p:cNvPr>
          <p:cNvSpPr/>
          <p:nvPr/>
        </p:nvSpPr>
        <p:spPr>
          <a:xfrm flipH="1" flipV="1">
            <a:off x="4370729" y="4441585"/>
            <a:ext cx="1474595" cy="1138722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1" name="1-3">
            <a:extLst>
              <a:ext uri="{FF2B5EF4-FFF2-40B4-BE49-F238E27FC236}">
                <a16:creationId xmlns:a16="http://schemas.microsoft.com/office/drawing/2014/main" id="{C1904CAF-16F7-4EE1-B688-5504DF300B97}"/>
              </a:ext>
            </a:extLst>
          </p:cNvPr>
          <p:cNvSpPr/>
          <p:nvPr/>
        </p:nvSpPr>
        <p:spPr bwMode="auto">
          <a:xfrm>
            <a:off x="4222643" y="3245310"/>
            <a:ext cx="482929" cy="482384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2" name="1-4">
            <a:extLst>
              <a:ext uri="{FF2B5EF4-FFF2-40B4-BE49-F238E27FC236}">
                <a16:creationId xmlns:a16="http://schemas.microsoft.com/office/drawing/2014/main" id="{88A7072B-C0EC-4EE5-8EB3-D348D3B75963}"/>
              </a:ext>
            </a:extLst>
          </p:cNvPr>
          <p:cNvSpPr/>
          <p:nvPr/>
        </p:nvSpPr>
        <p:spPr bwMode="auto">
          <a:xfrm>
            <a:off x="4764316" y="4756522"/>
            <a:ext cx="462041" cy="461520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31" name="1-5">
            <a:extLst>
              <a:ext uri="{FF2B5EF4-FFF2-40B4-BE49-F238E27FC236}">
                <a16:creationId xmlns:a16="http://schemas.microsoft.com/office/drawing/2014/main" id="{088CE27E-ED3C-447D-ADD2-1BB8DEC38F2E}"/>
              </a:ext>
            </a:extLst>
          </p:cNvPr>
          <p:cNvSpPr/>
          <p:nvPr/>
        </p:nvSpPr>
        <p:spPr>
          <a:xfrm>
            <a:off x="6219606" y="2533043"/>
            <a:ext cx="2247773" cy="1735792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1-6">
            <a:extLst>
              <a:ext uri="{FF2B5EF4-FFF2-40B4-BE49-F238E27FC236}">
                <a16:creationId xmlns:a16="http://schemas.microsoft.com/office/drawing/2014/main" id="{9CE8116F-71BE-4E3F-8486-FEA2E7861642}"/>
              </a:ext>
            </a:extLst>
          </p:cNvPr>
          <p:cNvSpPr/>
          <p:nvPr/>
        </p:nvSpPr>
        <p:spPr>
          <a:xfrm flipV="1">
            <a:off x="6219606" y="4441585"/>
            <a:ext cx="1474595" cy="1138722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3" name="1-7">
            <a:extLst>
              <a:ext uri="{FF2B5EF4-FFF2-40B4-BE49-F238E27FC236}">
                <a16:creationId xmlns:a16="http://schemas.microsoft.com/office/drawing/2014/main" id="{968F501D-0A2B-4F1E-BDB5-9FB1F7254B29}"/>
              </a:ext>
            </a:extLst>
          </p:cNvPr>
          <p:cNvSpPr/>
          <p:nvPr/>
        </p:nvSpPr>
        <p:spPr bwMode="auto">
          <a:xfrm>
            <a:off x="6848176" y="4733715"/>
            <a:ext cx="507705" cy="507132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4" name="1-8">
            <a:extLst>
              <a:ext uri="{FF2B5EF4-FFF2-40B4-BE49-F238E27FC236}">
                <a16:creationId xmlns:a16="http://schemas.microsoft.com/office/drawing/2014/main" id="{CD3DA7A6-0838-4909-ACBC-1C96BC429CE0}"/>
              </a:ext>
            </a:extLst>
          </p:cNvPr>
          <p:cNvSpPr/>
          <p:nvPr/>
        </p:nvSpPr>
        <p:spPr bwMode="auto">
          <a:xfrm>
            <a:off x="7345506" y="3269591"/>
            <a:ext cx="434309" cy="433820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grpSp>
        <p:nvGrpSpPr>
          <p:cNvPr id="19" name="1-9">
            <a:extLst>
              <a:ext uri="{FF2B5EF4-FFF2-40B4-BE49-F238E27FC236}">
                <a16:creationId xmlns:a16="http://schemas.microsoft.com/office/drawing/2014/main" id="{01783982-D151-4707-AE97-A33EB08D2B95}"/>
              </a:ext>
            </a:extLst>
          </p:cNvPr>
          <p:cNvGrpSpPr/>
          <p:nvPr/>
        </p:nvGrpSpPr>
        <p:grpSpPr>
          <a:xfrm>
            <a:off x="5074692" y="1411625"/>
            <a:ext cx="1890803" cy="991099"/>
            <a:chOff x="5122025" y="254932"/>
            <a:chExt cx="2020976" cy="1059331"/>
          </a:xfrm>
        </p:grpSpPr>
        <p:sp>
          <p:nvSpPr>
            <p:cNvPr id="20" name="ï$1iḋè">
              <a:extLst>
                <a:ext uri="{FF2B5EF4-FFF2-40B4-BE49-F238E27FC236}">
                  <a16:creationId xmlns:a16="http://schemas.microsoft.com/office/drawing/2014/main" id="{F2D7FC7B-F27F-4FB8-AE34-83DF59DB762E}"/>
                </a:ext>
              </a:extLst>
            </p:cNvPr>
            <p:cNvSpPr txBox="1"/>
            <p:nvPr/>
          </p:nvSpPr>
          <p:spPr>
            <a:xfrm>
              <a:off x="5122026" y="687617"/>
              <a:ext cx="2020975" cy="626646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/>
                <a:t>请在此输入有关于活动背景的相关说明，以便于观众更好的理解，输入文字时可以直接复制</a:t>
              </a:r>
              <a:endParaRPr lang="zh-CN" altLang="en-US" sz="900" dirty="0"/>
            </a:p>
          </p:txBody>
        </p:sp>
        <p:sp>
          <p:nvSpPr>
            <p:cNvPr id="21" name="ïṣļiḋe">
              <a:extLst>
                <a:ext uri="{FF2B5EF4-FFF2-40B4-BE49-F238E27FC236}">
                  <a16:creationId xmlns:a16="http://schemas.microsoft.com/office/drawing/2014/main" id="{C26257CF-4044-4598-9B66-1424B7C82282}"/>
                </a:ext>
              </a:extLst>
            </p:cNvPr>
            <p:cNvSpPr/>
            <p:nvPr/>
          </p:nvSpPr>
          <p:spPr>
            <a:xfrm>
              <a:off x="5122025" y="254932"/>
              <a:ext cx="2020976" cy="495386"/>
            </a:xfrm>
            <a:prstGeom prst="rect">
              <a:avLst/>
            </a:prstGeom>
          </p:spPr>
          <p:txBody>
            <a:bodyPr wrap="none" lIns="90000" tIns="46800" rIns="90000" bIns="4680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/>
                <a:t>活动背景</a:t>
              </a:r>
              <a:endParaRPr lang="zh-CN" altLang="en-US" b="1" dirty="0"/>
            </a:p>
          </p:txBody>
        </p:sp>
      </p:grpSp>
      <p:cxnSp>
        <p:nvCxnSpPr>
          <p:cNvPr id="28" name="1-10">
            <a:extLst>
              <a:ext uri="{FF2B5EF4-FFF2-40B4-BE49-F238E27FC236}">
                <a16:creationId xmlns:a16="http://schemas.microsoft.com/office/drawing/2014/main" id="{DE32CA2B-3D56-44D2-B7AC-33BF56422F40}"/>
              </a:ext>
            </a:extLst>
          </p:cNvPr>
          <p:cNvCxnSpPr/>
          <p:nvPr/>
        </p:nvCxnSpPr>
        <p:spPr>
          <a:xfrm>
            <a:off x="6032465" y="3085091"/>
            <a:ext cx="0" cy="2593242"/>
          </a:xfrm>
          <a:prstGeom prst="lin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1-11">
            <a:extLst>
              <a:ext uri="{FF2B5EF4-FFF2-40B4-BE49-F238E27FC236}">
                <a16:creationId xmlns:a16="http://schemas.microsoft.com/office/drawing/2014/main" id="{28E04578-9478-4E9D-AE0E-9BC6779E678A}"/>
              </a:ext>
            </a:extLst>
          </p:cNvPr>
          <p:cNvSpPr/>
          <p:nvPr/>
        </p:nvSpPr>
        <p:spPr>
          <a:xfrm>
            <a:off x="5489540" y="2639517"/>
            <a:ext cx="1085850" cy="1015909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1-12">
            <a:extLst>
              <a:ext uri="{FF2B5EF4-FFF2-40B4-BE49-F238E27FC236}">
                <a16:creationId xmlns:a16="http://schemas.microsoft.com/office/drawing/2014/main" id="{97267553-1AF2-4AD4-B704-52A7BF54049B}"/>
              </a:ext>
            </a:extLst>
          </p:cNvPr>
          <p:cNvSpPr/>
          <p:nvPr/>
        </p:nvSpPr>
        <p:spPr>
          <a:xfrm>
            <a:off x="5832440" y="5491192"/>
            <a:ext cx="400050" cy="37428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6" name="1-13">
            <a:extLst>
              <a:ext uri="{FF2B5EF4-FFF2-40B4-BE49-F238E27FC236}">
                <a16:creationId xmlns:a16="http://schemas.microsoft.com/office/drawing/2014/main" id="{E081C7B6-41B0-4266-A385-3E5BA587CC5E}"/>
              </a:ext>
            </a:extLst>
          </p:cNvPr>
          <p:cNvSpPr/>
          <p:nvPr/>
        </p:nvSpPr>
        <p:spPr bwMode="auto">
          <a:xfrm>
            <a:off x="5793102" y="2964440"/>
            <a:ext cx="478726" cy="366063"/>
          </a:xfrm>
          <a:custGeom>
            <a:avLst/>
            <a:gdLst>
              <a:gd name="connsiteX0" fmla="*/ 279380 w 602133"/>
              <a:gd name="connsiteY0" fmla="*/ 303917 h 460429"/>
              <a:gd name="connsiteX1" fmla="*/ 329638 w 602133"/>
              <a:gd name="connsiteY1" fmla="*/ 303917 h 460429"/>
              <a:gd name="connsiteX2" fmla="*/ 405716 w 602133"/>
              <a:gd name="connsiteY2" fmla="*/ 379871 h 460429"/>
              <a:gd name="connsiteX3" fmla="*/ 405716 w 602133"/>
              <a:gd name="connsiteY3" fmla="*/ 441555 h 460429"/>
              <a:gd name="connsiteX4" fmla="*/ 405255 w 602133"/>
              <a:gd name="connsiteY4" fmla="*/ 441555 h 460429"/>
              <a:gd name="connsiteX5" fmla="*/ 401566 w 602133"/>
              <a:gd name="connsiteY5" fmla="*/ 443857 h 460429"/>
              <a:gd name="connsiteX6" fmla="*/ 311195 w 602133"/>
              <a:gd name="connsiteY6" fmla="*/ 460429 h 460429"/>
              <a:gd name="connsiteX7" fmla="*/ 207452 w 602133"/>
              <a:gd name="connsiteY7" fmla="*/ 443857 h 460429"/>
              <a:gd name="connsiteX8" fmla="*/ 203302 w 602133"/>
              <a:gd name="connsiteY8" fmla="*/ 442476 h 460429"/>
              <a:gd name="connsiteX9" fmla="*/ 203302 w 602133"/>
              <a:gd name="connsiteY9" fmla="*/ 441555 h 460429"/>
              <a:gd name="connsiteX10" fmla="*/ 203302 w 602133"/>
              <a:gd name="connsiteY10" fmla="*/ 379871 h 460429"/>
              <a:gd name="connsiteX11" fmla="*/ 279380 w 602133"/>
              <a:gd name="connsiteY11" fmla="*/ 303917 h 460429"/>
              <a:gd name="connsiteX12" fmla="*/ 378044 w 602133"/>
              <a:gd name="connsiteY12" fmla="*/ 242690 h 460429"/>
              <a:gd name="connsiteX13" fmla="*/ 428312 w 602133"/>
              <a:gd name="connsiteY13" fmla="*/ 242690 h 460429"/>
              <a:gd name="connsiteX14" fmla="*/ 504406 w 602133"/>
              <a:gd name="connsiteY14" fmla="*/ 318644 h 460429"/>
              <a:gd name="connsiteX15" fmla="*/ 504406 w 602133"/>
              <a:gd name="connsiteY15" fmla="*/ 380329 h 460429"/>
              <a:gd name="connsiteX16" fmla="*/ 503945 w 602133"/>
              <a:gd name="connsiteY16" fmla="*/ 380329 h 460429"/>
              <a:gd name="connsiteX17" fmla="*/ 499794 w 602133"/>
              <a:gd name="connsiteY17" fmla="*/ 382630 h 460429"/>
              <a:gd name="connsiteX18" fmla="*/ 420011 w 602133"/>
              <a:gd name="connsiteY18" fmla="*/ 399202 h 460429"/>
              <a:gd name="connsiteX19" fmla="*/ 420011 w 602133"/>
              <a:gd name="connsiteY19" fmla="*/ 380329 h 460429"/>
              <a:gd name="connsiteX20" fmla="*/ 355446 w 602133"/>
              <a:gd name="connsiteY20" fmla="*/ 293787 h 460429"/>
              <a:gd name="connsiteX21" fmla="*/ 378044 w 602133"/>
              <a:gd name="connsiteY21" fmla="*/ 242690 h 460429"/>
              <a:gd name="connsiteX22" fmla="*/ 175210 w 602133"/>
              <a:gd name="connsiteY22" fmla="*/ 242690 h 460429"/>
              <a:gd name="connsiteX23" fmla="*/ 225454 w 602133"/>
              <a:gd name="connsiteY23" fmla="*/ 242690 h 460429"/>
              <a:gd name="connsiteX24" fmla="*/ 230986 w 602133"/>
              <a:gd name="connsiteY24" fmla="*/ 243150 h 460429"/>
              <a:gd name="connsiteX25" fmla="*/ 253573 w 602133"/>
              <a:gd name="connsiteY25" fmla="*/ 293792 h 460429"/>
              <a:gd name="connsiteX26" fmla="*/ 189038 w 602133"/>
              <a:gd name="connsiteY26" fmla="*/ 380343 h 460429"/>
              <a:gd name="connsiteX27" fmla="*/ 189038 w 602133"/>
              <a:gd name="connsiteY27" fmla="*/ 398758 h 460429"/>
              <a:gd name="connsiteX28" fmla="*/ 103300 w 602133"/>
              <a:gd name="connsiteY28" fmla="*/ 382645 h 460429"/>
              <a:gd name="connsiteX29" fmla="*/ 99151 w 602133"/>
              <a:gd name="connsiteY29" fmla="*/ 381264 h 460429"/>
              <a:gd name="connsiteX30" fmla="*/ 98690 w 602133"/>
              <a:gd name="connsiteY30" fmla="*/ 380343 h 460429"/>
              <a:gd name="connsiteX31" fmla="*/ 98690 w 602133"/>
              <a:gd name="connsiteY31" fmla="*/ 318652 h 460429"/>
              <a:gd name="connsiteX32" fmla="*/ 175210 w 602133"/>
              <a:gd name="connsiteY32" fmla="*/ 242690 h 460429"/>
              <a:gd name="connsiteX33" fmla="*/ 76056 w 602133"/>
              <a:gd name="connsiteY33" fmla="*/ 185090 h 460429"/>
              <a:gd name="connsiteX34" fmla="*/ 126300 w 602133"/>
              <a:gd name="connsiteY34" fmla="*/ 185090 h 460429"/>
              <a:gd name="connsiteX35" fmla="*/ 148886 w 602133"/>
              <a:gd name="connsiteY35" fmla="*/ 235732 h 460429"/>
              <a:gd name="connsiteX36" fmla="*/ 84353 w 602133"/>
              <a:gd name="connsiteY36" fmla="*/ 322283 h 460429"/>
              <a:gd name="connsiteX37" fmla="*/ 84353 w 602133"/>
              <a:gd name="connsiteY37" fmla="*/ 341158 h 460429"/>
              <a:gd name="connsiteX38" fmla="*/ 4609 w 602133"/>
              <a:gd name="connsiteY38" fmla="*/ 324584 h 460429"/>
              <a:gd name="connsiteX39" fmla="*/ 461 w 602133"/>
              <a:gd name="connsiteY39" fmla="*/ 322743 h 460429"/>
              <a:gd name="connsiteX40" fmla="*/ 0 w 602133"/>
              <a:gd name="connsiteY40" fmla="*/ 322743 h 460429"/>
              <a:gd name="connsiteX41" fmla="*/ 0 w 602133"/>
              <a:gd name="connsiteY41" fmla="*/ 261052 h 460429"/>
              <a:gd name="connsiteX42" fmla="*/ 76056 w 602133"/>
              <a:gd name="connsiteY42" fmla="*/ 185090 h 460429"/>
              <a:gd name="connsiteX43" fmla="*/ 476280 w 602133"/>
              <a:gd name="connsiteY43" fmla="*/ 183239 h 460429"/>
              <a:gd name="connsiteX44" fmla="*/ 526068 w 602133"/>
              <a:gd name="connsiteY44" fmla="*/ 183239 h 460429"/>
              <a:gd name="connsiteX45" fmla="*/ 602133 w 602133"/>
              <a:gd name="connsiteY45" fmla="*/ 259201 h 460429"/>
              <a:gd name="connsiteX46" fmla="*/ 602133 w 602133"/>
              <a:gd name="connsiteY46" fmla="*/ 320432 h 460429"/>
              <a:gd name="connsiteX47" fmla="*/ 601672 w 602133"/>
              <a:gd name="connsiteY47" fmla="*/ 320432 h 460429"/>
              <a:gd name="connsiteX48" fmla="*/ 597984 w 602133"/>
              <a:gd name="connsiteY48" fmla="*/ 322733 h 460429"/>
              <a:gd name="connsiteX49" fmla="*/ 518231 w 602133"/>
              <a:gd name="connsiteY49" fmla="*/ 339307 h 460429"/>
              <a:gd name="connsiteX50" fmla="*/ 518231 w 602133"/>
              <a:gd name="connsiteY50" fmla="*/ 320432 h 460429"/>
              <a:gd name="connsiteX51" fmla="*/ 453691 w 602133"/>
              <a:gd name="connsiteY51" fmla="*/ 233881 h 460429"/>
              <a:gd name="connsiteX52" fmla="*/ 476280 w 602133"/>
              <a:gd name="connsiteY52" fmla="*/ 183239 h 460429"/>
              <a:gd name="connsiteX53" fmla="*/ 304510 w 602133"/>
              <a:gd name="connsiteY53" fmla="*/ 181462 h 460429"/>
              <a:gd name="connsiteX54" fmla="*/ 363739 w 602133"/>
              <a:gd name="connsiteY54" fmla="*/ 240839 h 460429"/>
              <a:gd name="connsiteX55" fmla="*/ 304510 w 602133"/>
              <a:gd name="connsiteY55" fmla="*/ 300216 h 460429"/>
              <a:gd name="connsiteX56" fmla="*/ 245281 w 602133"/>
              <a:gd name="connsiteY56" fmla="*/ 240839 h 460429"/>
              <a:gd name="connsiteX57" fmla="*/ 304510 w 602133"/>
              <a:gd name="connsiteY57" fmla="*/ 181462 h 460429"/>
              <a:gd name="connsiteX58" fmla="*/ 274338 w 602133"/>
              <a:gd name="connsiteY58" fmla="*/ 133116 h 460429"/>
              <a:gd name="connsiteX59" fmla="*/ 328757 w 602133"/>
              <a:gd name="connsiteY59" fmla="*/ 133116 h 460429"/>
              <a:gd name="connsiteX60" fmla="*/ 345821 w 602133"/>
              <a:gd name="connsiteY60" fmla="*/ 134957 h 460429"/>
              <a:gd name="connsiteX61" fmla="*/ 332447 w 602133"/>
              <a:gd name="connsiteY61" fmla="*/ 172703 h 460429"/>
              <a:gd name="connsiteX62" fmla="*/ 304776 w 602133"/>
              <a:gd name="connsiteY62" fmla="*/ 166719 h 460429"/>
              <a:gd name="connsiteX63" fmla="*/ 270648 w 602133"/>
              <a:gd name="connsiteY63" fmla="*/ 175465 h 460429"/>
              <a:gd name="connsiteX64" fmla="*/ 257274 w 602133"/>
              <a:gd name="connsiteY64" fmla="*/ 134957 h 460429"/>
              <a:gd name="connsiteX65" fmla="*/ 274338 w 602133"/>
              <a:gd name="connsiteY65" fmla="*/ 133116 h 460429"/>
              <a:gd name="connsiteX66" fmla="*/ 402940 w 602133"/>
              <a:gd name="connsiteY66" fmla="*/ 120160 h 460429"/>
              <a:gd name="connsiteX67" fmla="*/ 462427 w 602133"/>
              <a:gd name="connsiteY67" fmla="*/ 179582 h 460429"/>
              <a:gd name="connsiteX68" fmla="*/ 402940 w 602133"/>
              <a:gd name="connsiteY68" fmla="*/ 238543 h 460429"/>
              <a:gd name="connsiteX69" fmla="*/ 377577 w 602133"/>
              <a:gd name="connsiteY69" fmla="*/ 233015 h 460429"/>
              <a:gd name="connsiteX70" fmla="*/ 343452 w 602133"/>
              <a:gd name="connsiteY70" fmla="*/ 178661 h 460429"/>
              <a:gd name="connsiteX71" fmla="*/ 402940 w 602133"/>
              <a:gd name="connsiteY71" fmla="*/ 120160 h 460429"/>
              <a:gd name="connsiteX72" fmla="*/ 200081 w 602133"/>
              <a:gd name="connsiteY72" fmla="*/ 120160 h 460429"/>
              <a:gd name="connsiteX73" fmla="*/ 259569 w 602133"/>
              <a:gd name="connsiteY73" fmla="*/ 179582 h 460429"/>
              <a:gd name="connsiteX74" fmla="*/ 259569 w 602133"/>
              <a:gd name="connsiteY74" fmla="*/ 182806 h 460429"/>
              <a:gd name="connsiteX75" fmla="*/ 231900 w 602133"/>
              <a:gd name="connsiteY75" fmla="*/ 229791 h 460429"/>
              <a:gd name="connsiteX76" fmla="*/ 200081 w 602133"/>
              <a:gd name="connsiteY76" fmla="*/ 238543 h 460429"/>
              <a:gd name="connsiteX77" fmla="*/ 140594 w 602133"/>
              <a:gd name="connsiteY77" fmla="*/ 179582 h 460429"/>
              <a:gd name="connsiteX78" fmla="*/ 200081 w 602133"/>
              <a:gd name="connsiteY78" fmla="*/ 120160 h 460429"/>
              <a:gd name="connsiteX79" fmla="*/ 101428 w 602133"/>
              <a:gd name="connsiteY79" fmla="*/ 62190 h 460429"/>
              <a:gd name="connsiteX80" fmla="*/ 160879 w 602133"/>
              <a:gd name="connsiteY80" fmla="*/ 120646 h 460429"/>
              <a:gd name="connsiteX81" fmla="*/ 126315 w 602133"/>
              <a:gd name="connsiteY81" fmla="*/ 175421 h 460429"/>
              <a:gd name="connsiteX82" fmla="*/ 101428 w 602133"/>
              <a:gd name="connsiteY82" fmla="*/ 180944 h 460429"/>
              <a:gd name="connsiteX83" fmla="*/ 41978 w 602133"/>
              <a:gd name="connsiteY83" fmla="*/ 121567 h 460429"/>
              <a:gd name="connsiteX84" fmla="*/ 101428 w 602133"/>
              <a:gd name="connsiteY84" fmla="*/ 62190 h 460429"/>
              <a:gd name="connsiteX85" fmla="*/ 500695 w 602133"/>
              <a:gd name="connsiteY85" fmla="*/ 60339 h 460429"/>
              <a:gd name="connsiteX86" fmla="*/ 560154 w 602133"/>
              <a:gd name="connsiteY86" fmla="*/ 119716 h 460429"/>
              <a:gd name="connsiteX87" fmla="*/ 500695 w 602133"/>
              <a:gd name="connsiteY87" fmla="*/ 179093 h 460429"/>
              <a:gd name="connsiteX88" fmla="*/ 475805 w 602133"/>
              <a:gd name="connsiteY88" fmla="*/ 173570 h 460429"/>
              <a:gd name="connsiteX89" fmla="*/ 441697 w 602133"/>
              <a:gd name="connsiteY89" fmla="*/ 118795 h 460429"/>
              <a:gd name="connsiteX90" fmla="*/ 500695 w 602133"/>
              <a:gd name="connsiteY90" fmla="*/ 60339 h 460429"/>
              <a:gd name="connsiteX91" fmla="*/ 413085 w 602133"/>
              <a:gd name="connsiteY91" fmla="*/ 16140 h 460429"/>
              <a:gd name="connsiteX92" fmla="*/ 468869 w 602133"/>
              <a:gd name="connsiteY92" fmla="*/ 55274 h 460429"/>
              <a:gd name="connsiteX93" fmla="*/ 429221 w 602133"/>
              <a:gd name="connsiteY93" fmla="*/ 112824 h 460429"/>
              <a:gd name="connsiteX94" fmla="*/ 402020 w 602133"/>
              <a:gd name="connsiteY94" fmla="*/ 107760 h 460429"/>
              <a:gd name="connsiteX95" fmla="*/ 370670 w 602133"/>
              <a:gd name="connsiteY95" fmla="*/ 115126 h 460429"/>
              <a:gd name="connsiteX96" fmla="*/ 363294 w 602133"/>
              <a:gd name="connsiteY96" fmla="*/ 105918 h 460429"/>
              <a:gd name="connsiteX97" fmla="*/ 376664 w 602133"/>
              <a:gd name="connsiteY97" fmla="*/ 63561 h 460429"/>
              <a:gd name="connsiteX98" fmla="*/ 370670 w 602133"/>
              <a:gd name="connsiteY98" fmla="*/ 34556 h 460429"/>
              <a:gd name="connsiteX99" fmla="*/ 413085 w 602133"/>
              <a:gd name="connsiteY99" fmla="*/ 16140 h 460429"/>
              <a:gd name="connsiteX100" fmla="*/ 192697 w 602133"/>
              <a:gd name="connsiteY100" fmla="*/ 16140 h 460429"/>
              <a:gd name="connsiteX101" fmla="*/ 231875 w 602133"/>
              <a:gd name="connsiteY101" fmla="*/ 31337 h 460429"/>
              <a:gd name="connsiteX102" fmla="*/ 224501 w 602133"/>
              <a:gd name="connsiteY102" fmla="*/ 63573 h 460429"/>
              <a:gd name="connsiteX103" fmla="*/ 240172 w 602133"/>
              <a:gd name="connsiteY103" fmla="*/ 109165 h 460429"/>
              <a:gd name="connsiteX104" fmla="*/ 233719 w 602133"/>
              <a:gd name="connsiteY104" fmla="*/ 116533 h 460429"/>
              <a:gd name="connsiteX105" fmla="*/ 199150 w 602133"/>
              <a:gd name="connsiteY105" fmla="*/ 107783 h 460429"/>
              <a:gd name="connsiteX106" fmla="*/ 171034 w 602133"/>
              <a:gd name="connsiteY106" fmla="*/ 114230 h 460429"/>
              <a:gd name="connsiteX107" fmla="*/ 136004 w 602133"/>
              <a:gd name="connsiteY107" fmla="*/ 59429 h 460429"/>
              <a:gd name="connsiteX108" fmla="*/ 192697 w 602133"/>
              <a:gd name="connsiteY108" fmla="*/ 16140 h 460429"/>
              <a:gd name="connsiteX109" fmla="*/ 301511 w 602133"/>
              <a:gd name="connsiteY109" fmla="*/ 0 h 460429"/>
              <a:gd name="connsiteX110" fmla="*/ 366033 w 602133"/>
              <a:gd name="connsiteY110" fmla="*/ 64485 h 460429"/>
              <a:gd name="connsiteX111" fmla="*/ 301511 w 602133"/>
              <a:gd name="connsiteY111" fmla="*/ 128970 h 460429"/>
              <a:gd name="connsiteX112" fmla="*/ 236989 w 602133"/>
              <a:gd name="connsiteY112" fmla="*/ 64485 h 460429"/>
              <a:gd name="connsiteX113" fmla="*/ 301511 w 602133"/>
              <a:gd name="connsiteY113" fmla="*/ 0 h 46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2133" h="460429">
                <a:moveTo>
                  <a:pt x="279380" y="303917"/>
                </a:moveTo>
                <a:lnTo>
                  <a:pt x="329638" y="303917"/>
                </a:lnTo>
                <a:cubicBezTo>
                  <a:pt x="371596" y="303917"/>
                  <a:pt x="405716" y="337981"/>
                  <a:pt x="405716" y="379871"/>
                </a:cubicBezTo>
                <a:lnTo>
                  <a:pt x="405716" y="441555"/>
                </a:lnTo>
                <a:lnTo>
                  <a:pt x="405255" y="441555"/>
                </a:lnTo>
                <a:lnTo>
                  <a:pt x="401566" y="443857"/>
                </a:lnTo>
                <a:cubicBezTo>
                  <a:pt x="399261" y="444778"/>
                  <a:pt x="366985" y="460429"/>
                  <a:pt x="311195" y="460429"/>
                </a:cubicBezTo>
                <a:cubicBezTo>
                  <a:pt x="282608" y="460429"/>
                  <a:pt x="247566" y="456286"/>
                  <a:pt x="207452" y="443857"/>
                </a:cubicBezTo>
                <a:lnTo>
                  <a:pt x="203302" y="442476"/>
                </a:lnTo>
                <a:lnTo>
                  <a:pt x="203302" y="441555"/>
                </a:lnTo>
                <a:lnTo>
                  <a:pt x="203302" y="379871"/>
                </a:lnTo>
                <a:cubicBezTo>
                  <a:pt x="203302" y="337981"/>
                  <a:pt x="237422" y="303917"/>
                  <a:pt x="279380" y="303917"/>
                </a:cubicBezTo>
                <a:close/>
                <a:moveTo>
                  <a:pt x="378044" y="242690"/>
                </a:moveTo>
                <a:lnTo>
                  <a:pt x="428312" y="242690"/>
                </a:lnTo>
                <a:cubicBezTo>
                  <a:pt x="470279" y="242690"/>
                  <a:pt x="504406" y="276754"/>
                  <a:pt x="504406" y="318644"/>
                </a:cubicBezTo>
                <a:lnTo>
                  <a:pt x="504406" y="380329"/>
                </a:lnTo>
                <a:lnTo>
                  <a:pt x="503945" y="380329"/>
                </a:lnTo>
                <a:lnTo>
                  <a:pt x="499794" y="382630"/>
                </a:lnTo>
                <a:cubicBezTo>
                  <a:pt x="497950" y="383551"/>
                  <a:pt x="469357" y="397361"/>
                  <a:pt x="420011" y="399202"/>
                </a:cubicBezTo>
                <a:lnTo>
                  <a:pt x="420011" y="380329"/>
                </a:lnTo>
                <a:cubicBezTo>
                  <a:pt x="420011" y="339359"/>
                  <a:pt x="392801" y="304834"/>
                  <a:pt x="355446" y="293787"/>
                </a:cubicBezTo>
                <a:cubicBezTo>
                  <a:pt x="368820" y="280897"/>
                  <a:pt x="377583" y="262944"/>
                  <a:pt x="378044" y="242690"/>
                </a:cubicBezTo>
                <a:close/>
                <a:moveTo>
                  <a:pt x="175210" y="242690"/>
                </a:moveTo>
                <a:lnTo>
                  <a:pt x="225454" y="242690"/>
                </a:lnTo>
                <a:cubicBezTo>
                  <a:pt x="227298" y="242690"/>
                  <a:pt x="229142" y="243150"/>
                  <a:pt x="230986" y="243150"/>
                </a:cubicBezTo>
                <a:cubicBezTo>
                  <a:pt x="231447" y="262947"/>
                  <a:pt x="240205" y="280901"/>
                  <a:pt x="253573" y="293792"/>
                </a:cubicBezTo>
                <a:cubicBezTo>
                  <a:pt x="216235" y="304841"/>
                  <a:pt x="189038" y="339369"/>
                  <a:pt x="189038" y="380343"/>
                </a:cubicBezTo>
                <a:lnTo>
                  <a:pt x="189038" y="398758"/>
                </a:lnTo>
                <a:cubicBezTo>
                  <a:pt x="164146" y="397377"/>
                  <a:pt x="135567" y="392773"/>
                  <a:pt x="103300" y="382645"/>
                </a:cubicBezTo>
                <a:lnTo>
                  <a:pt x="99151" y="381264"/>
                </a:lnTo>
                <a:lnTo>
                  <a:pt x="98690" y="380343"/>
                </a:lnTo>
                <a:lnTo>
                  <a:pt x="98690" y="318652"/>
                </a:lnTo>
                <a:cubicBezTo>
                  <a:pt x="98690" y="276758"/>
                  <a:pt x="133262" y="242690"/>
                  <a:pt x="175210" y="242690"/>
                </a:cubicBezTo>
                <a:close/>
                <a:moveTo>
                  <a:pt x="76056" y="185090"/>
                </a:moveTo>
                <a:lnTo>
                  <a:pt x="126300" y="185090"/>
                </a:lnTo>
                <a:cubicBezTo>
                  <a:pt x="126760" y="204886"/>
                  <a:pt x="135058" y="222841"/>
                  <a:pt x="148886" y="235732"/>
                </a:cubicBezTo>
                <a:cubicBezTo>
                  <a:pt x="111549" y="246781"/>
                  <a:pt x="84353" y="281309"/>
                  <a:pt x="84353" y="322283"/>
                </a:cubicBezTo>
                <a:lnTo>
                  <a:pt x="84353" y="341158"/>
                </a:lnTo>
                <a:cubicBezTo>
                  <a:pt x="34571" y="339316"/>
                  <a:pt x="6453" y="325505"/>
                  <a:pt x="4609" y="324584"/>
                </a:cubicBezTo>
                <a:lnTo>
                  <a:pt x="461" y="322743"/>
                </a:lnTo>
                <a:lnTo>
                  <a:pt x="0" y="322743"/>
                </a:lnTo>
                <a:lnTo>
                  <a:pt x="0" y="261052"/>
                </a:lnTo>
                <a:cubicBezTo>
                  <a:pt x="0" y="219158"/>
                  <a:pt x="34110" y="185090"/>
                  <a:pt x="76056" y="185090"/>
                </a:cubicBezTo>
                <a:close/>
                <a:moveTo>
                  <a:pt x="476280" y="183239"/>
                </a:moveTo>
                <a:lnTo>
                  <a:pt x="526068" y="183239"/>
                </a:lnTo>
                <a:cubicBezTo>
                  <a:pt x="568019" y="183239"/>
                  <a:pt x="602133" y="217307"/>
                  <a:pt x="602133" y="259201"/>
                </a:cubicBezTo>
                <a:lnTo>
                  <a:pt x="602133" y="320432"/>
                </a:lnTo>
                <a:lnTo>
                  <a:pt x="601672" y="320432"/>
                </a:lnTo>
                <a:lnTo>
                  <a:pt x="597984" y="322733"/>
                </a:lnTo>
                <a:cubicBezTo>
                  <a:pt x="596140" y="323654"/>
                  <a:pt x="567558" y="337465"/>
                  <a:pt x="518231" y="339307"/>
                </a:cubicBezTo>
                <a:lnTo>
                  <a:pt x="518231" y="320432"/>
                </a:lnTo>
                <a:cubicBezTo>
                  <a:pt x="518231" y="279458"/>
                  <a:pt x="490571" y="244930"/>
                  <a:pt x="453691" y="233881"/>
                </a:cubicBezTo>
                <a:cubicBezTo>
                  <a:pt x="467060" y="220990"/>
                  <a:pt x="475358" y="203035"/>
                  <a:pt x="476280" y="183239"/>
                </a:cubicBezTo>
                <a:close/>
                <a:moveTo>
                  <a:pt x="304510" y="181462"/>
                </a:moveTo>
                <a:cubicBezTo>
                  <a:pt x="337221" y="181462"/>
                  <a:pt x="363739" y="208046"/>
                  <a:pt x="363739" y="240839"/>
                </a:cubicBezTo>
                <a:cubicBezTo>
                  <a:pt x="363739" y="273632"/>
                  <a:pt x="337221" y="300216"/>
                  <a:pt x="304510" y="300216"/>
                </a:cubicBezTo>
                <a:cubicBezTo>
                  <a:pt x="271799" y="300216"/>
                  <a:pt x="245281" y="273632"/>
                  <a:pt x="245281" y="240839"/>
                </a:cubicBezTo>
                <a:cubicBezTo>
                  <a:pt x="245281" y="208046"/>
                  <a:pt x="271799" y="181462"/>
                  <a:pt x="304510" y="181462"/>
                </a:cubicBezTo>
                <a:close/>
                <a:moveTo>
                  <a:pt x="274338" y="133116"/>
                </a:moveTo>
                <a:lnTo>
                  <a:pt x="328757" y="133116"/>
                </a:lnTo>
                <a:cubicBezTo>
                  <a:pt x="334753" y="133116"/>
                  <a:pt x="340287" y="134037"/>
                  <a:pt x="345821" y="134957"/>
                </a:cubicBezTo>
                <a:cubicBezTo>
                  <a:pt x="337981" y="145545"/>
                  <a:pt x="333369" y="158894"/>
                  <a:pt x="332447" y="172703"/>
                </a:cubicBezTo>
                <a:cubicBezTo>
                  <a:pt x="324145" y="169021"/>
                  <a:pt x="314461" y="166719"/>
                  <a:pt x="304776" y="166719"/>
                </a:cubicBezTo>
                <a:cubicBezTo>
                  <a:pt x="292324" y="166719"/>
                  <a:pt x="280794" y="169941"/>
                  <a:pt x="270648" y="175465"/>
                </a:cubicBezTo>
                <a:cubicBezTo>
                  <a:pt x="270648" y="160275"/>
                  <a:pt x="265575" y="146465"/>
                  <a:pt x="257274" y="134957"/>
                </a:cubicBezTo>
                <a:cubicBezTo>
                  <a:pt x="262808" y="134037"/>
                  <a:pt x="268342" y="133116"/>
                  <a:pt x="274338" y="133116"/>
                </a:cubicBezTo>
                <a:close/>
                <a:moveTo>
                  <a:pt x="402940" y="120160"/>
                </a:moveTo>
                <a:cubicBezTo>
                  <a:pt x="435681" y="120160"/>
                  <a:pt x="462427" y="146416"/>
                  <a:pt x="462427" y="179582"/>
                </a:cubicBezTo>
                <a:cubicBezTo>
                  <a:pt x="462427" y="212287"/>
                  <a:pt x="435681" y="238543"/>
                  <a:pt x="402940" y="238543"/>
                </a:cubicBezTo>
                <a:cubicBezTo>
                  <a:pt x="393717" y="238543"/>
                  <a:pt x="385416" y="236700"/>
                  <a:pt x="377577" y="233015"/>
                </a:cubicBezTo>
                <a:cubicBezTo>
                  <a:pt x="375271" y="209984"/>
                  <a:pt x="362359" y="190176"/>
                  <a:pt x="343452" y="178661"/>
                </a:cubicBezTo>
                <a:cubicBezTo>
                  <a:pt x="343913" y="145956"/>
                  <a:pt x="370198" y="120160"/>
                  <a:pt x="402940" y="120160"/>
                </a:cubicBezTo>
                <a:close/>
                <a:moveTo>
                  <a:pt x="200081" y="120160"/>
                </a:moveTo>
                <a:cubicBezTo>
                  <a:pt x="232823" y="120160"/>
                  <a:pt x="259569" y="146416"/>
                  <a:pt x="259569" y="179582"/>
                </a:cubicBezTo>
                <a:cubicBezTo>
                  <a:pt x="259569" y="180503"/>
                  <a:pt x="259569" y="181424"/>
                  <a:pt x="259569" y="182806"/>
                </a:cubicBezTo>
                <a:cubicBezTo>
                  <a:pt x="244812" y="193861"/>
                  <a:pt x="234667" y="210444"/>
                  <a:pt x="231900" y="229791"/>
                </a:cubicBezTo>
                <a:cubicBezTo>
                  <a:pt x="222677" y="235319"/>
                  <a:pt x="212071" y="238543"/>
                  <a:pt x="200081" y="238543"/>
                </a:cubicBezTo>
                <a:cubicBezTo>
                  <a:pt x="167340" y="238543"/>
                  <a:pt x="140594" y="212287"/>
                  <a:pt x="140594" y="179582"/>
                </a:cubicBezTo>
                <a:cubicBezTo>
                  <a:pt x="140594" y="146416"/>
                  <a:pt x="167340" y="120160"/>
                  <a:pt x="200081" y="120160"/>
                </a:cubicBezTo>
                <a:close/>
                <a:moveTo>
                  <a:pt x="101428" y="62190"/>
                </a:moveTo>
                <a:cubicBezTo>
                  <a:pt x="133688" y="62190"/>
                  <a:pt x="160418" y="88426"/>
                  <a:pt x="160879" y="120646"/>
                </a:cubicBezTo>
                <a:cubicBezTo>
                  <a:pt x="141984" y="132154"/>
                  <a:pt x="128619" y="152406"/>
                  <a:pt x="126315" y="175421"/>
                </a:cubicBezTo>
                <a:cubicBezTo>
                  <a:pt x="118941" y="178643"/>
                  <a:pt x="110185" y="180944"/>
                  <a:pt x="101428" y="180944"/>
                </a:cubicBezTo>
                <a:cubicBezTo>
                  <a:pt x="68708" y="180944"/>
                  <a:pt x="41978" y="154247"/>
                  <a:pt x="41978" y="121567"/>
                </a:cubicBezTo>
                <a:cubicBezTo>
                  <a:pt x="41978" y="88887"/>
                  <a:pt x="68708" y="62190"/>
                  <a:pt x="101428" y="62190"/>
                </a:cubicBezTo>
                <a:close/>
                <a:moveTo>
                  <a:pt x="500695" y="60339"/>
                </a:moveTo>
                <a:cubicBezTo>
                  <a:pt x="533882" y="60339"/>
                  <a:pt x="560154" y="87036"/>
                  <a:pt x="560154" y="119716"/>
                </a:cubicBezTo>
                <a:cubicBezTo>
                  <a:pt x="560154" y="152396"/>
                  <a:pt x="533882" y="179093"/>
                  <a:pt x="500695" y="179093"/>
                </a:cubicBezTo>
                <a:cubicBezTo>
                  <a:pt x="491938" y="179093"/>
                  <a:pt x="483180" y="176792"/>
                  <a:pt x="475805" y="173570"/>
                </a:cubicBezTo>
                <a:cubicBezTo>
                  <a:pt x="473501" y="150095"/>
                  <a:pt x="460134" y="130303"/>
                  <a:pt x="441697" y="118795"/>
                </a:cubicBezTo>
                <a:cubicBezTo>
                  <a:pt x="442158" y="86575"/>
                  <a:pt x="468431" y="60339"/>
                  <a:pt x="500695" y="60339"/>
                </a:cubicBezTo>
                <a:close/>
                <a:moveTo>
                  <a:pt x="413085" y="16140"/>
                </a:moveTo>
                <a:cubicBezTo>
                  <a:pt x="438441" y="16140"/>
                  <a:pt x="460571" y="31794"/>
                  <a:pt x="468869" y="55274"/>
                </a:cubicBezTo>
                <a:cubicBezTo>
                  <a:pt x="446279" y="66324"/>
                  <a:pt x="431526" y="87962"/>
                  <a:pt x="429221" y="112824"/>
                </a:cubicBezTo>
                <a:cubicBezTo>
                  <a:pt x="422766" y="110522"/>
                  <a:pt x="412624" y="107760"/>
                  <a:pt x="402020" y="107760"/>
                </a:cubicBezTo>
                <a:cubicBezTo>
                  <a:pt x="390956" y="107760"/>
                  <a:pt x="380352" y="110062"/>
                  <a:pt x="370670" y="115126"/>
                </a:cubicBezTo>
                <a:cubicBezTo>
                  <a:pt x="367904" y="112364"/>
                  <a:pt x="365599" y="109141"/>
                  <a:pt x="363294" y="105918"/>
                </a:cubicBezTo>
                <a:cubicBezTo>
                  <a:pt x="372054" y="93487"/>
                  <a:pt x="376664" y="78754"/>
                  <a:pt x="376664" y="63561"/>
                </a:cubicBezTo>
                <a:cubicBezTo>
                  <a:pt x="376664" y="53432"/>
                  <a:pt x="374359" y="43764"/>
                  <a:pt x="370670" y="34556"/>
                </a:cubicBezTo>
                <a:cubicBezTo>
                  <a:pt x="381735" y="22586"/>
                  <a:pt x="396949" y="16140"/>
                  <a:pt x="413085" y="16140"/>
                </a:cubicBezTo>
                <a:close/>
                <a:moveTo>
                  <a:pt x="192697" y="16140"/>
                </a:moveTo>
                <a:cubicBezTo>
                  <a:pt x="207447" y="16140"/>
                  <a:pt x="221274" y="21206"/>
                  <a:pt x="231875" y="31337"/>
                </a:cubicBezTo>
                <a:cubicBezTo>
                  <a:pt x="227266" y="41008"/>
                  <a:pt x="224501" y="52060"/>
                  <a:pt x="224501" y="63573"/>
                </a:cubicBezTo>
                <a:cubicBezTo>
                  <a:pt x="224501" y="80152"/>
                  <a:pt x="230032" y="96270"/>
                  <a:pt x="240172" y="109165"/>
                </a:cubicBezTo>
                <a:cubicBezTo>
                  <a:pt x="238328" y="111928"/>
                  <a:pt x="236024" y="114230"/>
                  <a:pt x="233719" y="116533"/>
                </a:cubicBezTo>
                <a:cubicBezTo>
                  <a:pt x="223118" y="111007"/>
                  <a:pt x="211134" y="107783"/>
                  <a:pt x="199150" y="107783"/>
                </a:cubicBezTo>
                <a:cubicBezTo>
                  <a:pt x="189010" y="107783"/>
                  <a:pt x="177948" y="111467"/>
                  <a:pt x="171034" y="114230"/>
                </a:cubicBezTo>
                <a:cubicBezTo>
                  <a:pt x="168729" y="91204"/>
                  <a:pt x="155824" y="70942"/>
                  <a:pt x="136004" y="59429"/>
                </a:cubicBezTo>
                <a:cubicBezTo>
                  <a:pt x="142457" y="34100"/>
                  <a:pt x="165964" y="16140"/>
                  <a:pt x="192697" y="16140"/>
                </a:cubicBezTo>
                <a:close/>
                <a:moveTo>
                  <a:pt x="301511" y="0"/>
                </a:moveTo>
                <a:cubicBezTo>
                  <a:pt x="337146" y="0"/>
                  <a:pt x="366033" y="28871"/>
                  <a:pt x="366033" y="64485"/>
                </a:cubicBezTo>
                <a:cubicBezTo>
                  <a:pt x="366033" y="100099"/>
                  <a:pt x="337146" y="128970"/>
                  <a:pt x="301511" y="128970"/>
                </a:cubicBezTo>
                <a:cubicBezTo>
                  <a:pt x="265876" y="128970"/>
                  <a:pt x="236989" y="100099"/>
                  <a:pt x="236989" y="64485"/>
                </a:cubicBezTo>
                <a:cubicBezTo>
                  <a:pt x="236989" y="28871"/>
                  <a:pt x="265876" y="0"/>
                  <a:pt x="301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grpSp>
        <p:nvGrpSpPr>
          <p:cNvPr id="2" name="1-14">
            <a:extLst>
              <a:ext uri="{FF2B5EF4-FFF2-40B4-BE49-F238E27FC236}">
                <a16:creationId xmlns:a16="http://schemas.microsoft.com/office/drawing/2014/main" id="{FF957E60-3AE7-4194-AA61-662C3BF7500D}"/>
              </a:ext>
            </a:extLst>
          </p:cNvPr>
          <p:cNvGrpSpPr/>
          <p:nvPr/>
        </p:nvGrpSpPr>
        <p:grpSpPr>
          <a:xfrm>
            <a:off x="873760" y="2683993"/>
            <a:ext cx="2644047" cy="1186465"/>
            <a:chOff x="873760" y="2683993"/>
            <a:chExt cx="2644047" cy="1186465"/>
          </a:xfrm>
        </p:grpSpPr>
        <p:sp>
          <p:nvSpPr>
            <p:cNvPr id="40" name="ï$1iḋè">
              <a:extLst>
                <a:ext uri="{FF2B5EF4-FFF2-40B4-BE49-F238E27FC236}">
                  <a16:creationId xmlns:a16="http://schemas.microsoft.com/office/drawing/2014/main" id="{C7CC589F-F9BC-4D34-A552-F723190CC164}"/>
                </a:ext>
              </a:extLst>
            </p:cNvPr>
            <p:cNvSpPr txBox="1"/>
            <p:nvPr/>
          </p:nvSpPr>
          <p:spPr>
            <a:xfrm>
              <a:off x="873760" y="2987542"/>
              <a:ext cx="2644047" cy="882916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请在此输入有关于活动背景的相关说明，以便于观众更好的理解，输入文字时可以直接复制</a:t>
              </a:r>
              <a:endParaRPr lang="zh-CN" altLang="en-US" sz="1100" dirty="0"/>
            </a:p>
          </p:txBody>
        </p:sp>
        <p:sp>
          <p:nvSpPr>
            <p:cNvPr id="41" name="ïṣļiḋe">
              <a:extLst>
                <a:ext uri="{FF2B5EF4-FFF2-40B4-BE49-F238E27FC236}">
                  <a16:creationId xmlns:a16="http://schemas.microsoft.com/office/drawing/2014/main" id="{9E21A116-A744-47FC-89E6-087245E97457}"/>
                </a:ext>
              </a:extLst>
            </p:cNvPr>
            <p:cNvSpPr/>
            <p:nvPr/>
          </p:nvSpPr>
          <p:spPr>
            <a:xfrm>
              <a:off x="1024233" y="2683993"/>
              <a:ext cx="1043928" cy="463478"/>
            </a:xfrm>
            <a:prstGeom prst="rect">
              <a:avLst/>
            </a:prstGeom>
          </p:spPr>
          <p:txBody>
            <a:bodyPr wrap="none" lIns="90000" tIns="46800" rIns="90000" bIns="46800" anchor="ctr" anchorCtr="1">
              <a:normAutofit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zh-CN" altLang="en-US" sz="2400" b="1"/>
                <a:t>活动背景</a:t>
              </a:r>
              <a:endParaRPr lang="zh-CN" altLang="en-US" sz="2400" b="1" dirty="0"/>
            </a:p>
          </p:txBody>
        </p:sp>
      </p:grpSp>
      <p:grpSp>
        <p:nvGrpSpPr>
          <p:cNvPr id="42" name="1-15">
            <a:extLst>
              <a:ext uri="{FF2B5EF4-FFF2-40B4-BE49-F238E27FC236}">
                <a16:creationId xmlns:a16="http://schemas.microsoft.com/office/drawing/2014/main" id="{7DACDC42-49C3-4976-B87D-BC1CDAC9D46E}"/>
              </a:ext>
            </a:extLst>
          </p:cNvPr>
          <p:cNvGrpSpPr/>
          <p:nvPr/>
        </p:nvGrpSpPr>
        <p:grpSpPr>
          <a:xfrm>
            <a:off x="1429447" y="4441585"/>
            <a:ext cx="2644047" cy="1186465"/>
            <a:chOff x="873760" y="2683993"/>
            <a:chExt cx="2644047" cy="1186465"/>
          </a:xfrm>
        </p:grpSpPr>
        <p:sp>
          <p:nvSpPr>
            <p:cNvPr id="43" name="ï$1iḋè">
              <a:extLst>
                <a:ext uri="{FF2B5EF4-FFF2-40B4-BE49-F238E27FC236}">
                  <a16:creationId xmlns:a16="http://schemas.microsoft.com/office/drawing/2014/main" id="{0728E346-5484-4054-A982-2BBAA5E744AF}"/>
                </a:ext>
              </a:extLst>
            </p:cNvPr>
            <p:cNvSpPr txBox="1"/>
            <p:nvPr/>
          </p:nvSpPr>
          <p:spPr>
            <a:xfrm>
              <a:off x="873760" y="2987542"/>
              <a:ext cx="2644047" cy="882916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请在此输入有关于活动背景的相关说明，以便于观众更好的理解，输入文字时可以直接复制</a:t>
              </a:r>
              <a:endParaRPr lang="zh-CN" altLang="en-US" sz="1100" dirty="0"/>
            </a:p>
          </p:txBody>
        </p:sp>
        <p:sp>
          <p:nvSpPr>
            <p:cNvPr id="44" name="ïṣļiḋe">
              <a:extLst>
                <a:ext uri="{FF2B5EF4-FFF2-40B4-BE49-F238E27FC236}">
                  <a16:creationId xmlns:a16="http://schemas.microsoft.com/office/drawing/2014/main" id="{E6831AA9-4DE4-43D5-B7F7-F3A6BECC519D}"/>
                </a:ext>
              </a:extLst>
            </p:cNvPr>
            <p:cNvSpPr/>
            <p:nvPr/>
          </p:nvSpPr>
          <p:spPr>
            <a:xfrm>
              <a:off x="1024233" y="2683993"/>
              <a:ext cx="1043928" cy="463478"/>
            </a:xfrm>
            <a:prstGeom prst="rect">
              <a:avLst/>
            </a:prstGeom>
          </p:spPr>
          <p:txBody>
            <a:bodyPr wrap="none" lIns="90000" tIns="46800" rIns="90000" bIns="46800" anchor="ctr" anchorCtr="1">
              <a:normAutofit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zh-CN" altLang="en-US" sz="2400" b="1"/>
                <a:t>活动背景</a:t>
              </a:r>
              <a:endParaRPr lang="zh-CN" altLang="en-US" sz="2400" b="1" dirty="0"/>
            </a:p>
          </p:txBody>
        </p:sp>
      </p:grpSp>
      <p:grpSp>
        <p:nvGrpSpPr>
          <p:cNvPr id="45" name="1-16">
            <a:extLst>
              <a:ext uri="{FF2B5EF4-FFF2-40B4-BE49-F238E27FC236}">
                <a16:creationId xmlns:a16="http://schemas.microsoft.com/office/drawing/2014/main" id="{DA9C46D7-7211-4A41-B9CC-E9B31A2B0706}"/>
              </a:ext>
            </a:extLst>
          </p:cNvPr>
          <p:cNvGrpSpPr/>
          <p:nvPr/>
        </p:nvGrpSpPr>
        <p:grpSpPr>
          <a:xfrm>
            <a:off x="8657342" y="2683993"/>
            <a:ext cx="2644047" cy="1186465"/>
            <a:chOff x="873760" y="2683993"/>
            <a:chExt cx="2644047" cy="1186465"/>
          </a:xfrm>
        </p:grpSpPr>
        <p:sp>
          <p:nvSpPr>
            <p:cNvPr id="46" name="ï$1iḋè">
              <a:extLst>
                <a:ext uri="{FF2B5EF4-FFF2-40B4-BE49-F238E27FC236}">
                  <a16:creationId xmlns:a16="http://schemas.microsoft.com/office/drawing/2014/main" id="{B5DDC42D-81F0-4AF5-98DF-9F3C6655E609}"/>
                </a:ext>
              </a:extLst>
            </p:cNvPr>
            <p:cNvSpPr txBox="1"/>
            <p:nvPr/>
          </p:nvSpPr>
          <p:spPr>
            <a:xfrm>
              <a:off x="873760" y="2987542"/>
              <a:ext cx="2644047" cy="882916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请在此输入有关于活动背景的相关说明，以便于观众更好的理解，输入文字时可以直接复制</a:t>
              </a:r>
              <a:endParaRPr lang="zh-CN" altLang="en-US" sz="1100" dirty="0"/>
            </a:p>
          </p:txBody>
        </p:sp>
        <p:sp>
          <p:nvSpPr>
            <p:cNvPr id="47" name="ïṣļiḋe">
              <a:extLst>
                <a:ext uri="{FF2B5EF4-FFF2-40B4-BE49-F238E27FC236}">
                  <a16:creationId xmlns:a16="http://schemas.microsoft.com/office/drawing/2014/main" id="{F152E262-D231-45B7-8D47-C0B43926049C}"/>
                </a:ext>
              </a:extLst>
            </p:cNvPr>
            <p:cNvSpPr/>
            <p:nvPr/>
          </p:nvSpPr>
          <p:spPr>
            <a:xfrm>
              <a:off x="1024233" y="2683993"/>
              <a:ext cx="1043928" cy="463478"/>
            </a:xfrm>
            <a:prstGeom prst="rect">
              <a:avLst/>
            </a:prstGeom>
          </p:spPr>
          <p:txBody>
            <a:bodyPr wrap="none" lIns="90000" tIns="46800" rIns="90000" bIns="46800" anchor="ctr" anchorCtr="1">
              <a:normAutofit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zh-CN" altLang="en-US" sz="2400" b="1"/>
                <a:t>活动背景</a:t>
              </a:r>
              <a:endParaRPr lang="zh-CN" altLang="en-US" sz="2400" b="1" dirty="0"/>
            </a:p>
          </p:txBody>
        </p:sp>
      </p:grpSp>
      <p:grpSp>
        <p:nvGrpSpPr>
          <p:cNvPr id="48" name="1-17">
            <a:extLst>
              <a:ext uri="{FF2B5EF4-FFF2-40B4-BE49-F238E27FC236}">
                <a16:creationId xmlns:a16="http://schemas.microsoft.com/office/drawing/2014/main" id="{3E9F8796-0C32-4B8D-9975-9F8B2C4D3FD9}"/>
              </a:ext>
            </a:extLst>
          </p:cNvPr>
          <p:cNvGrpSpPr/>
          <p:nvPr/>
        </p:nvGrpSpPr>
        <p:grpSpPr>
          <a:xfrm>
            <a:off x="8216621" y="4441585"/>
            <a:ext cx="2644047" cy="1186465"/>
            <a:chOff x="873760" y="2683993"/>
            <a:chExt cx="2644047" cy="1186465"/>
          </a:xfrm>
        </p:grpSpPr>
        <p:sp>
          <p:nvSpPr>
            <p:cNvPr id="49" name="ï$1iḋè">
              <a:extLst>
                <a:ext uri="{FF2B5EF4-FFF2-40B4-BE49-F238E27FC236}">
                  <a16:creationId xmlns:a16="http://schemas.microsoft.com/office/drawing/2014/main" id="{3D6DE98F-921F-4051-A4C4-817B932D731E}"/>
                </a:ext>
              </a:extLst>
            </p:cNvPr>
            <p:cNvSpPr txBox="1"/>
            <p:nvPr/>
          </p:nvSpPr>
          <p:spPr>
            <a:xfrm>
              <a:off x="873760" y="2987542"/>
              <a:ext cx="2644047" cy="882916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请在此输入有关于活动背景的相关说明，以便于观众更好的理解，输入文字时可以直接复制</a:t>
              </a:r>
              <a:endParaRPr lang="zh-CN" altLang="en-US" sz="1100" dirty="0"/>
            </a:p>
          </p:txBody>
        </p:sp>
        <p:sp>
          <p:nvSpPr>
            <p:cNvPr id="50" name="ïṣļiḋe">
              <a:extLst>
                <a:ext uri="{FF2B5EF4-FFF2-40B4-BE49-F238E27FC236}">
                  <a16:creationId xmlns:a16="http://schemas.microsoft.com/office/drawing/2014/main" id="{08C66D4B-4537-4C40-9468-67B32E4A7C94}"/>
                </a:ext>
              </a:extLst>
            </p:cNvPr>
            <p:cNvSpPr/>
            <p:nvPr/>
          </p:nvSpPr>
          <p:spPr>
            <a:xfrm>
              <a:off x="1024233" y="2683993"/>
              <a:ext cx="1043928" cy="463478"/>
            </a:xfrm>
            <a:prstGeom prst="rect">
              <a:avLst/>
            </a:prstGeom>
          </p:spPr>
          <p:txBody>
            <a:bodyPr wrap="none" lIns="90000" tIns="46800" rIns="90000" bIns="46800" anchor="ctr" anchorCtr="1">
              <a:normAutofit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zh-CN" altLang="en-US" sz="2400" b="1"/>
                <a:t>活动背景</a:t>
              </a:r>
              <a:endParaRPr lang="zh-CN" altLang="en-US" sz="2400" b="1" dirty="0"/>
            </a:p>
          </p:txBody>
        </p:sp>
      </p:grpSp>
      <p:sp>
        <p:nvSpPr>
          <p:cNvPr id="4" name="1-18">
            <a:extLst>
              <a:ext uri="{FF2B5EF4-FFF2-40B4-BE49-F238E27FC236}">
                <a16:creationId xmlns:a16="http://schemas.microsoft.com/office/drawing/2014/main" id="{DA00074F-3BE9-4681-B98C-2036C099B595}"/>
              </a:ext>
            </a:extLst>
          </p:cNvPr>
          <p:cNvSpPr txBox="1"/>
          <p:nvPr/>
        </p:nvSpPr>
        <p:spPr>
          <a:xfrm>
            <a:off x="548640" y="392025"/>
            <a:ext cx="1995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活动背景</a:t>
            </a:r>
          </a:p>
        </p:txBody>
      </p:sp>
      <p:sp>
        <p:nvSpPr>
          <p:cNvPr id="59" name="1-19">
            <a:extLst>
              <a:ext uri="{FF2B5EF4-FFF2-40B4-BE49-F238E27FC236}">
                <a16:creationId xmlns:a16="http://schemas.microsoft.com/office/drawing/2014/main" id="{CB3A6098-D238-4760-A6B9-1777D68D3A5F}"/>
              </a:ext>
            </a:extLst>
          </p:cNvPr>
          <p:cNvSpPr txBox="1"/>
          <p:nvPr/>
        </p:nvSpPr>
        <p:spPr>
          <a:xfrm>
            <a:off x="2287214" y="392025"/>
            <a:ext cx="393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accent1"/>
                </a:solidFill>
              </a:rPr>
              <a:t>ACTIVITY </a:t>
            </a:r>
          </a:p>
          <a:p>
            <a:r>
              <a:rPr lang="en-US" altLang="zh-CN" sz="1600" b="1">
                <a:solidFill>
                  <a:schemeClr val="accent1"/>
                </a:solidFill>
              </a:rPr>
              <a:t>BACKGROUND </a:t>
            </a:r>
          </a:p>
        </p:txBody>
      </p:sp>
      <p:sp>
        <p:nvSpPr>
          <p:cNvPr id="61" name="1-20">
            <a:extLst>
              <a:ext uri="{FF2B5EF4-FFF2-40B4-BE49-F238E27FC236}">
                <a16:creationId xmlns:a16="http://schemas.microsoft.com/office/drawing/2014/main" id="{1AE8FAE3-BFE1-4BCB-BEC3-FC5755188288}"/>
              </a:ext>
            </a:extLst>
          </p:cNvPr>
          <p:cNvSpPr/>
          <p:nvPr/>
        </p:nvSpPr>
        <p:spPr>
          <a:xfrm>
            <a:off x="406399" y="392025"/>
            <a:ext cx="90806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96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-1">
            <a:extLst>
              <a:ext uri="{FF2B5EF4-FFF2-40B4-BE49-F238E27FC236}">
                <a16:creationId xmlns:a16="http://schemas.microsoft.com/office/drawing/2014/main" id="{2EB584AB-383E-42AC-B1BB-8C748905A86B}"/>
              </a:ext>
            </a:extLst>
          </p:cNvPr>
          <p:cNvSpPr txBox="1">
            <a:spLocks/>
          </p:cNvSpPr>
          <p:nvPr/>
        </p:nvSpPr>
        <p:spPr>
          <a:xfrm>
            <a:off x="6096000" y="4659008"/>
            <a:ext cx="5419185" cy="1957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2000"/>
              <a:t>请在此输入有关于活动目的的相关说明，以便于观众更好的理解，输入文字时可以直接复制，粘贴时请选择右键只保留文本</a:t>
            </a:r>
          </a:p>
        </p:txBody>
      </p:sp>
      <p:sp>
        <p:nvSpPr>
          <p:cNvPr id="4" name="1-2">
            <a:extLst>
              <a:ext uri="{FF2B5EF4-FFF2-40B4-BE49-F238E27FC236}">
                <a16:creationId xmlns:a16="http://schemas.microsoft.com/office/drawing/2014/main" id="{4015E72A-70CC-4B45-9DD5-92E164A9C808}"/>
              </a:ext>
            </a:extLst>
          </p:cNvPr>
          <p:cNvSpPr txBox="1"/>
          <p:nvPr/>
        </p:nvSpPr>
        <p:spPr>
          <a:xfrm>
            <a:off x="4605722" y="3129473"/>
            <a:ext cx="1135120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bg1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1-3">
            <a:extLst>
              <a:ext uri="{FF2B5EF4-FFF2-40B4-BE49-F238E27FC236}">
                <a16:creationId xmlns:a16="http://schemas.microsoft.com/office/drawing/2014/main" id="{592BECE8-5F38-4EA7-8E5D-A203A0E9B5FE}"/>
              </a:ext>
            </a:extLst>
          </p:cNvPr>
          <p:cNvSpPr txBox="1"/>
          <p:nvPr/>
        </p:nvSpPr>
        <p:spPr>
          <a:xfrm>
            <a:off x="6096000" y="3159031"/>
            <a:ext cx="393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</a:rPr>
              <a:t>活动目的</a:t>
            </a:r>
          </a:p>
        </p:txBody>
      </p:sp>
      <p:sp>
        <p:nvSpPr>
          <p:cNvPr id="15" name="1-4">
            <a:extLst>
              <a:ext uri="{FF2B5EF4-FFF2-40B4-BE49-F238E27FC236}">
                <a16:creationId xmlns:a16="http://schemas.microsoft.com/office/drawing/2014/main" id="{B2D5A801-9A45-40CF-97D5-E89D81538F81}"/>
              </a:ext>
            </a:extLst>
          </p:cNvPr>
          <p:cNvSpPr txBox="1"/>
          <p:nvPr/>
        </p:nvSpPr>
        <p:spPr>
          <a:xfrm>
            <a:off x="8991202" y="3207897"/>
            <a:ext cx="393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ACTIVITY </a:t>
            </a:r>
          </a:p>
          <a:p>
            <a:r>
              <a:rPr lang="en-US" altLang="zh-CN" sz="2400" b="1">
                <a:solidFill>
                  <a:schemeClr val="bg1"/>
                </a:solidFill>
              </a:rPr>
              <a:t>OBJECTIVES </a:t>
            </a:r>
          </a:p>
        </p:txBody>
      </p:sp>
    </p:spTree>
    <p:extLst>
      <p:ext uri="{BB962C8B-B14F-4D97-AF65-F5344CB8AC3E}">
        <p14:creationId xmlns:p14="http://schemas.microsoft.com/office/powerpoint/2010/main" val="382141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-1">
            <a:extLst>
              <a:ext uri="{FF2B5EF4-FFF2-40B4-BE49-F238E27FC236}">
                <a16:creationId xmlns:a16="http://schemas.microsoft.com/office/drawing/2014/main" id="{C83039AB-5260-4116-B7B8-DC019B7F0E3B}"/>
              </a:ext>
            </a:extLst>
          </p:cNvPr>
          <p:cNvSpPr txBox="1"/>
          <p:nvPr/>
        </p:nvSpPr>
        <p:spPr>
          <a:xfrm>
            <a:off x="548640" y="392025"/>
            <a:ext cx="1995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</a:rPr>
              <a:t>活动目的</a:t>
            </a:r>
          </a:p>
        </p:txBody>
      </p:sp>
      <p:sp>
        <p:nvSpPr>
          <p:cNvPr id="5" name="1-2">
            <a:extLst>
              <a:ext uri="{FF2B5EF4-FFF2-40B4-BE49-F238E27FC236}">
                <a16:creationId xmlns:a16="http://schemas.microsoft.com/office/drawing/2014/main" id="{D68A15F8-63B9-4361-BC96-852FB751542D}"/>
              </a:ext>
            </a:extLst>
          </p:cNvPr>
          <p:cNvSpPr txBox="1"/>
          <p:nvPr/>
        </p:nvSpPr>
        <p:spPr>
          <a:xfrm>
            <a:off x="2287214" y="392025"/>
            <a:ext cx="393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accent1"/>
                </a:solidFill>
              </a:rPr>
              <a:t>ACTIVITY </a:t>
            </a:r>
          </a:p>
          <a:p>
            <a:r>
              <a:rPr lang="en-US" altLang="zh-CN" sz="1600" b="1">
                <a:solidFill>
                  <a:schemeClr val="accent1"/>
                </a:solidFill>
              </a:rPr>
              <a:t>OBJECTIVES </a:t>
            </a:r>
          </a:p>
        </p:txBody>
      </p:sp>
      <p:sp>
        <p:nvSpPr>
          <p:cNvPr id="7" name="1-3">
            <a:extLst>
              <a:ext uri="{FF2B5EF4-FFF2-40B4-BE49-F238E27FC236}">
                <a16:creationId xmlns:a16="http://schemas.microsoft.com/office/drawing/2014/main" id="{3538D865-BBA2-42A8-BE34-FE9FD046FE35}"/>
              </a:ext>
            </a:extLst>
          </p:cNvPr>
          <p:cNvSpPr/>
          <p:nvPr/>
        </p:nvSpPr>
        <p:spPr>
          <a:xfrm>
            <a:off x="406399" y="392025"/>
            <a:ext cx="90806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4" name="1-4">
            <a:extLst>
              <a:ext uri="{FF2B5EF4-FFF2-40B4-BE49-F238E27FC236}">
                <a16:creationId xmlns:a16="http://schemas.microsoft.com/office/drawing/2014/main" id="{1FE81510-4C0C-49B1-A2D3-A489FE5C7E9F}"/>
              </a:ext>
            </a:extLst>
          </p:cNvPr>
          <p:cNvSpPr/>
          <p:nvPr/>
        </p:nvSpPr>
        <p:spPr>
          <a:xfrm>
            <a:off x="1003891" y="2409128"/>
            <a:ext cx="1318437" cy="13184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1-5">
            <a:extLst>
              <a:ext uri="{FF2B5EF4-FFF2-40B4-BE49-F238E27FC236}">
                <a16:creationId xmlns:a16="http://schemas.microsoft.com/office/drawing/2014/main" id="{4A06FFF8-A95E-48AE-96DB-00F7B7ADE797}"/>
              </a:ext>
            </a:extLst>
          </p:cNvPr>
          <p:cNvSpPr/>
          <p:nvPr/>
        </p:nvSpPr>
        <p:spPr>
          <a:xfrm>
            <a:off x="907314" y="2312551"/>
            <a:ext cx="1511591" cy="1511591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1-6">
            <a:extLst>
              <a:ext uri="{FF2B5EF4-FFF2-40B4-BE49-F238E27FC236}">
                <a16:creationId xmlns:a16="http://schemas.microsoft.com/office/drawing/2014/main" id="{516790A9-B4A4-402B-B149-7A03642967EA}"/>
              </a:ext>
            </a:extLst>
          </p:cNvPr>
          <p:cNvSpPr/>
          <p:nvPr/>
        </p:nvSpPr>
        <p:spPr>
          <a:xfrm>
            <a:off x="3226095" y="2409128"/>
            <a:ext cx="1318437" cy="13184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1-7">
            <a:extLst>
              <a:ext uri="{FF2B5EF4-FFF2-40B4-BE49-F238E27FC236}">
                <a16:creationId xmlns:a16="http://schemas.microsoft.com/office/drawing/2014/main" id="{11AE419C-12C0-4C26-A1F5-C89F39EBAAE5}"/>
              </a:ext>
            </a:extLst>
          </p:cNvPr>
          <p:cNvSpPr/>
          <p:nvPr/>
        </p:nvSpPr>
        <p:spPr>
          <a:xfrm>
            <a:off x="3129518" y="2312551"/>
            <a:ext cx="1511591" cy="1511591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1-8">
            <a:extLst>
              <a:ext uri="{FF2B5EF4-FFF2-40B4-BE49-F238E27FC236}">
                <a16:creationId xmlns:a16="http://schemas.microsoft.com/office/drawing/2014/main" id="{B1D67C3F-7A1A-4A3A-8BD4-CC22F9959644}"/>
              </a:ext>
            </a:extLst>
          </p:cNvPr>
          <p:cNvSpPr/>
          <p:nvPr/>
        </p:nvSpPr>
        <p:spPr>
          <a:xfrm>
            <a:off x="5448300" y="2409128"/>
            <a:ext cx="1318437" cy="13184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1-9">
            <a:extLst>
              <a:ext uri="{FF2B5EF4-FFF2-40B4-BE49-F238E27FC236}">
                <a16:creationId xmlns:a16="http://schemas.microsoft.com/office/drawing/2014/main" id="{CDC2062A-068A-4241-ACF1-F6ACF9613D00}"/>
              </a:ext>
            </a:extLst>
          </p:cNvPr>
          <p:cNvSpPr/>
          <p:nvPr/>
        </p:nvSpPr>
        <p:spPr>
          <a:xfrm>
            <a:off x="5351723" y="2312551"/>
            <a:ext cx="1511591" cy="1511591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1-10">
            <a:extLst>
              <a:ext uri="{FF2B5EF4-FFF2-40B4-BE49-F238E27FC236}">
                <a16:creationId xmlns:a16="http://schemas.microsoft.com/office/drawing/2014/main" id="{15F2804B-6F5D-47C2-8A58-6857E9114A98}"/>
              </a:ext>
            </a:extLst>
          </p:cNvPr>
          <p:cNvSpPr/>
          <p:nvPr/>
        </p:nvSpPr>
        <p:spPr>
          <a:xfrm>
            <a:off x="7670504" y="2409128"/>
            <a:ext cx="1318437" cy="13184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1-11">
            <a:extLst>
              <a:ext uri="{FF2B5EF4-FFF2-40B4-BE49-F238E27FC236}">
                <a16:creationId xmlns:a16="http://schemas.microsoft.com/office/drawing/2014/main" id="{C11B9FBA-A4F0-4A9D-8030-E2B55E1C5FD2}"/>
              </a:ext>
            </a:extLst>
          </p:cNvPr>
          <p:cNvSpPr/>
          <p:nvPr/>
        </p:nvSpPr>
        <p:spPr>
          <a:xfrm>
            <a:off x="7573927" y="2312551"/>
            <a:ext cx="1511591" cy="1511591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1-12">
            <a:extLst>
              <a:ext uri="{FF2B5EF4-FFF2-40B4-BE49-F238E27FC236}">
                <a16:creationId xmlns:a16="http://schemas.microsoft.com/office/drawing/2014/main" id="{5181BD9D-69E4-425C-BDD2-AFC97566CFE6}"/>
              </a:ext>
            </a:extLst>
          </p:cNvPr>
          <p:cNvSpPr/>
          <p:nvPr/>
        </p:nvSpPr>
        <p:spPr>
          <a:xfrm>
            <a:off x="9911138" y="2409128"/>
            <a:ext cx="1318437" cy="13184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1-13">
            <a:extLst>
              <a:ext uri="{FF2B5EF4-FFF2-40B4-BE49-F238E27FC236}">
                <a16:creationId xmlns:a16="http://schemas.microsoft.com/office/drawing/2014/main" id="{82523B4A-7164-4E9D-85BB-36537232E544}"/>
              </a:ext>
            </a:extLst>
          </p:cNvPr>
          <p:cNvSpPr/>
          <p:nvPr/>
        </p:nvSpPr>
        <p:spPr>
          <a:xfrm>
            <a:off x="9814561" y="2312551"/>
            <a:ext cx="1511591" cy="1511591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4" name="1-14">
            <a:extLst>
              <a:ext uri="{FF2B5EF4-FFF2-40B4-BE49-F238E27FC236}">
                <a16:creationId xmlns:a16="http://schemas.microsoft.com/office/drawing/2014/main" id="{25F031C6-3626-47CB-8F96-96DDC64B50AD}"/>
              </a:ext>
            </a:extLst>
          </p:cNvPr>
          <p:cNvSpPr/>
          <p:nvPr/>
        </p:nvSpPr>
        <p:spPr bwMode="auto">
          <a:xfrm>
            <a:off x="10374170" y="2851684"/>
            <a:ext cx="392374" cy="433326"/>
          </a:xfrm>
          <a:custGeom>
            <a:avLst/>
            <a:gdLst>
              <a:gd name="T0" fmla="*/ 121763 h 600884"/>
              <a:gd name="T1" fmla="*/ 121763 h 600884"/>
              <a:gd name="T2" fmla="*/ 121763 h 600884"/>
              <a:gd name="T3" fmla="*/ 121763 h 600884"/>
              <a:gd name="T4" fmla="*/ 121763 h 600884"/>
              <a:gd name="T5" fmla="*/ 121763 h 600884"/>
              <a:gd name="T6" fmla="*/ 121763 h 600884"/>
              <a:gd name="T7" fmla="*/ 121763 h 600884"/>
              <a:gd name="T8" fmla="*/ 121763 h 600884"/>
              <a:gd name="T9" fmla="*/ 121763 h 600884"/>
              <a:gd name="T10" fmla="*/ 121763 h 600884"/>
              <a:gd name="T11" fmla="*/ 121763 h 600884"/>
              <a:gd name="T12" fmla="*/ 121763 h 600884"/>
              <a:gd name="T13" fmla="*/ 121763 h 600884"/>
              <a:gd name="T14" fmla="*/ 121763 h 600884"/>
              <a:gd name="T15" fmla="*/ 121763 h 600884"/>
              <a:gd name="T16" fmla="*/ 121763 h 600884"/>
              <a:gd name="T17" fmla="*/ 121763 h 600884"/>
              <a:gd name="T18" fmla="*/ 121763 h 600884"/>
              <a:gd name="T19" fmla="*/ 121763 h 600884"/>
              <a:gd name="T20" fmla="*/ 121763 h 600884"/>
              <a:gd name="T21" fmla="*/ 121763 h 600884"/>
              <a:gd name="T22" fmla="*/ 121763 h 600884"/>
              <a:gd name="T23" fmla="*/ 121763 h 600884"/>
              <a:gd name="T24" fmla="*/ 121763 h 600884"/>
              <a:gd name="T25" fmla="*/ 121763 h 600884"/>
              <a:gd name="T26" fmla="*/ 121763 h 600884"/>
              <a:gd name="T27" fmla="*/ 121763 h 600884"/>
              <a:gd name="T28" fmla="*/ 121763 h 600884"/>
              <a:gd name="T29" fmla="*/ 121763 h 600884"/>
              <a:gd name="T30" fmla="*/ 121763 h 600884"/>
              <a:gd name="T31" fmla="*/ 121763 h 600884"/>
              <a:gd name="T32" fmla="*/ 121763 h 600884"/>
              <a:gd name="T33" fmla="*/ 121763 h 600884"/>
              <a:gd name="T34" fmla="*/ 121763 h 600884"/>
              <a:gd name="T35" fmla="*/ 121763 h 600884"/>
              <a:gd name="T36" fmla="*/ 121763 h 600884"/>
              <a:gd name="T37" fmla="*/ 121763 h 600884"/>
              <a:gd name="T38" fmla="*/ 121763 h 600884"/>
              <a:gd name="T39" fmla="*/ 121763 h 600884"/>
              <a:gd name="T40" fmla="*/ 121763 h 600884"/>
              <a:gd name="T41" fmla="*/ 121763 h 600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88" h="2641">
                <a:moveTo>
                  <a:pt x="2284" y="245"/>
                </a:moveTo>
                <a:cubicBezTo>
                  <a:pt x="2279" y="217"/>
                  <a:pt x="2258" y="195"/>
                  <a:pt x="2230" y="190"/>
                </a:cubicBezTo>
                <a:lnTo>
                  <a:pt x="1206" y="1"/>
                </a:lnTo>
                <a:cubicBezTo>
                  <a:pt x="1198" y="0"/>
                  <a:pt x="1190" y="0"/>
                  <a:pt x="1182" y="1"/>
                </a:cubicBezTo>
                <a:lnTo>
                  <a:pt x="159" y="190"/>
                </a:lnTo>
                <a:cubicBezTo>
                  <a:pt x="131" y="195"/>
                  <a:pt x="109" y="217"/>
                  <a:pt x="105" y="245"/>
                </a:cubicBezTo>
                <a:cubicBezTo>
                  <a:pt x="100" y="274"/>
                  <a:pt x="0" y="961"/>
                  <a:pt x="202" y="1554"/>
                </a:cubicBezTo>
                <a:cubicBezTo>
                  <a:pt x="405" y="2155"/>
                  <a:pt x="1128" y="2611"/>
                  <a:pt x="1159" y="2630"/>
                </a:cubicBezTo>
                <a:cubicBezTo>
                  <a:pt x="1170" y="2637"/>
                  <a:pt x="1182" y="2641"/>
                  <a:pt x="1194" y="2641"/>
                </a:cubicBezTo>
                <a:cubicBezTo>
                  <a:pt x="1207" y="2641"/>
                  <a:pt x="1219" y="2637"/>
                  <a:pt x="1230" y="2630"/>
                </a:cubicBezTo>
                <a:cubicBezTo>
                  <a:pt x="1260" y="2611"/>
                  <a:pt x="1983" y="2155"/>
                  <a:pt x="2187" y="1554"/>
                </a:cubicBezTo>
                <a:cubicBezTo>
                  <a:pt x="2388" y="961"/>
                  <a:pt x="2288" y="274"/>
                  <a:pt x="2284" y="245"/>
                </a:cubicBezTo>
                <a:close/>
                <a:moveTo>
                  <a:pt x="1994" y="1478"/>
                </a:moveTo>
                <a:cubicBezTo>
                  <a:pt x="1824" y="1972"/>
                  <a:pt x="1194" y="2357"/>
                  <a:pt x="1194" y="2357"/>
                </a:cubicBezTo>
                <a:lnTo>
                  <a:pt x="1194" y="1299"/>
                </a:lnTo>
                <a:lnTo>
                  <a:pt x="344" y="1299"/>
                </a:lnTo>
                <a:cubicBezTo>
                  <a:pt x="243" y="854"/>
                  <a:pt x="313" y="400"/>
                  <a:pt x="313" y="400"/>
                </a:cubicBezTo>
                <a:lnTo>
                  <a:pt x="1194" y="241"/>
                </a:lnTo>
                <a:lnTo>
                  <a:pt x="1194" y="1299"/>
                </a:lnTo>
                <a:lnTo>
                  <a:pt x="2045" y="1299"/>
                </a:lnTo>
                <a:cubicBezTo>
                  <a:pt x="2031" y="1359"/>
                  <a:pt x="2015" y="1420"/>
                  <a:pt x="1994" y="1478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grpSp>
        <p:nvGrpSpPr>
          <p:cNvPr id="60" name="1-15">
            <a:extLst>
              <a:ext uri="{FF2B5EF4-FFF2-40B4-BE49-F238E27FC236}">
                <a16:creationId xmlns:a16="http://schemas.microsoft.com/office/drawing/2014/main" id="{123C3415-DB5E-469B-9E8C-F98399F2B00B}"/>
              </a:ext>
            </a:extLst>
          </p:cNvPr>
          <p:cNvGrpSpPr/>
          <p:nvPr/>
        </p:nvGrpSpPr>
        <p:grpSpPr>
          <a:xfrm>
            <a:off x="605389" y="4276553"/>
            <a:ext cx="2181359" cy="1963324"/>
            <a:chOff x="605389" y="4276553"/>
            <a:chExt cx="2181359" cy="1963324"/>
          </a:xfrm>
        </p:grpSpPr>
        <p:sp>
          <p:nvSpPr>
            <p:cNvPr id="43" name="isļíḓé">
              <a:extLst>
                <a:ext uri="{FF2B5EF4-FFF2-40B4-BE49-F238E27FC236}">
                  <a16:creationId xmlns:a16="http://schemas.microsoft.com/office/drawing/2014/main" id="{7C80B869-B01A-4241-B26F-B4E7CA3D373A}"/>
                </a:ext>
              </a:extLst>
            </p:cNvPr>
            <p:cNvSpPr txBox="1"/>
            <p:nvPr/>
          </p:nvSpPr>
          <p:spPr>
            <a:xfrm>
              <a:off x="829278" y="4276553"/>
              <a:ext cx="1733582" cy="458928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2000" b="1">
                  <a:solidFill>
                    <a:schemeClr val="bg2"/>
                  </a:solidFill>
                </a:rPr>
                <a:t>活动目的</a:t>
              </a:r>
              <a:endParaRPr lang="zh-CN" altLang="en-US" sz="2000" b="1" dirty="0">
                <a:solidFill>
                  <a:schemeClr val="bg2"/>
                </a:solidFill>
              </a:endParaRPr>
            </a:p>
          </p:txBody>
        </p:sp>
        <p:sp>
          <p:nvSpPr>
            <p:cNvPr id="44" name="ïsļíḓê">
              <a:extLst>
                <a:ext uri="{FF2B5EF4-FFF2-40B4-BE49-F238E27FC236}">
                  <a16:creationId xmlns:a16="http://schemas.microsoft.com/office/drawing/2014/main" id="{B048C861-D9AA-4695-A26C-2A6808261E31}"/>
                </a:ext>
              </a:extLst>
            </p:cNvPr>
            <p:cNvSpPr txBox="1"/>
            <p:nvPr/>
          </p:nvSpPr>
          <p:spPr bwMode="auto">
            <a:xfrm>
              <a:off x="605389" y="4767691"/>
              <a:ext cx="2181359" cy="1472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/>
                <a:t>请在此输入有关于活动目的的相关说明，以便于观众更好的理解，输入文字时可以直接复制，粘贴时请选择右键只保留文本</a:t>
              </a:r>
              <a:endParaRPr lang="zh-CN" altLang="en-US" sz="1400" dirty="0"/>
            </a:p>
          </p:txBody>
        </p:sp>
      </p:grpSp>
      <p:cxnSp>
        <p:nvCxnSpPr>
          <p:cNvPr id="10" name="1-16">
            <a:extLst>
              <a:ext uri="{FF2B5EF4-FFF2-40B4-BE49-F238E27FC236}">
                <a16:creationId xmlns:a16="http://schemas.microsoft.com/office/drawing/2014/main" id="{099A30F3-4F82-42C7-97FC-2DE60B45ECD5}"/>
              </a:ext>
            </a:extLst>
          </p:cNvPr>
          <p:cNvCxnSpPr/>
          <p:nvPr/>
        </p:nvCxnSpPr>
        <p:spPr>
          <a:xfrm>
            <a:off x="2786748" y="1220202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-17">
            <a:extLst>
              <a:ext uri="{FF2B5EF4-FFF2-40B4-BE49-F238E27FC236}">
                <a16:creationId xmlns:a16="http://schemas.microsoft.com/office/drawing/2014/main" id="{1B0F0232-30D6-4EAF-90BB-93055E16C3B0}"/>
              </a:ext>
            </a:extLst>
          </p:cNvPr>
          <p:cNvCxnSpPr/>
          <p:nvPr/>
        </p:nvCxnSpPr>
        <p:spPr>
          <a:xfrm>
            <a:off x="5005320" y="1220202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-18">
            <a:extLst>
              <a:ext uri="{FF2B5EF4-FFF2-40B4-BE49-F238E27FC236}">
                <a16:creationId xmlns:a16="http://schemas.microsoft.com/office/drawing/2014/main" id="{98F211A4-04BF-4BE6-8BAB-57C99F854FD8}"/>
              </a:ext>
            </a:extLst>
          </p:cNvPr>
          <p:cNvCxnSpPr/>
          <p:nvPr/>
        </p:nvCxnSpPr>
        <p:spPr>
          <a:xfrm>
            <a:off x="7223892" y="1220202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-19">
            <a:extLst>
              <a:ext uri="{FF2B5EF4-FFF2-40B4-BE49-F238E27FC236}">
                <a16:creationId xmlns:a16="http://schemas.microsoft.com/office/drawing/2014/main" id="{D257ECC3-7B6F-4621-8537-D47D8529C8E3}"/>
              </a:ext>
            </a:extLst>
          </p:cNvPr>
          <p:cNvCxnSpPr/>
          <p:nvPr/>
        </p:nvCxnSpPr>
        <p:spPr>
          <a:xfrm>
            <a:off x="9442464" y="1220202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1-20">
            <a:extLst>
              <a:ext uri="{FF2B5EF4-FFF2-40B4-BE49-F238E27FC236}">
                <a16:creationId xmlns:a16="http://schemas.microsoft.com/office/drawing/2014/main" id="{06F8BF5F-3567-4B7F-AB54-C30E094A7A25}"/>
              </a:ext>
            </a:extLst>
          </p:cNvPr>
          <p:cNvGrpSpPr/>
          <p:nvPr/>
        </p:nvGrpSpPr>
        <p:grpSpPr>
          <a:xfrm>
            <a:off x="2823961" y="4276553"/>
            <a:ext cx="2181359" cy="1963324"/>
            <a:chOff x="605389" y="4276553"/>
            <a:chExt cx="2181359" cy="1963324"/>
          </a:xfrm>
        </p:grpSpPr>
        <p:sp>
          <p:nvSpPr>
            <p:cNvPr id="62" name="isļíḓé">
              <a:extLst>
                <a:ext uri="{FF2B5EF4-FFF2-40B4-BE49-F238E27FC236}">
                  <a16:creationId xmlns:a16="http://schemas.microsoft.com/office/drawing/2014/main" id="{74B1BCBD-FAB4-4798-9364-9577A9959003}"/>
                </a:ext>
              </a:extLst>
            </p:cNvPr>
            <p:cNvSpPr txBox="1"/>
            <p:nvPr/>
          </p:nvSpPr>
          <p:spPr>
            <a:xfrm>
              <a:off x="829278" y="4276553"/>
              <a:ext cx="1733582" cy="45892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/>
                <a:t>活动目的</a:t>
              </a:r>
              <a:endParaRPr lang="zh-CN" altLang="en-US" b="1" dirty="0"/>
            </a:p>
          </p:txBody>
        </p:sp>
        <p:sp>
          <p:nvSpPr>
            <p:cNvPr id="63" name="ïsļíḓê">
              <a:extLst>
                <a:ext uri="{FF2B5EF4-FFF2-40B4-BE49-F238E27FC236}">
                  <a16:creationId xmlns:a16="http://schemas.microsoft.com/office/drawing/2014/main" id="{97A451B9-A6A2-4C03-AB4B-DED2244D54D8}"/>
                </a:ext>
              </a:extLst>
            </p:cNvPr>
            <p:cNvSpPr txBox="1"/>
            <p:nvPr/>
          </p:nvSpPr>
          <p:spPr bwMode="auto">
            <a:xfrm>
              <a:off x="605389" y="4767691"/>
              <a:ext cx="2181359" cy="1472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/>
                <a:t>请在此输入有关于活动目的的相关说明，以便于观众更好的理解，输入文字时可以直接复制，粘贴时请选择右键只保留文本</a:t>
              </a:r>
              <a:endParaRPr lang="zh-CN" altLang="en-US" sz="1400" dirty="0"/>
            </a:p>
          </p:txBody>
        </p:sp>
      </p:grpSp>
      <p:grpSp>
        <p:nvGrpSpPr>
          <p:cNvPr id="64" name="1-21">
            <a:extLst>
              <a:ext uri="{FF2B5EF4-FFF2-40B4-BE49-F238E27FC236}">
                <a16:creationId xmlns:a16="http://schemas.microsoft.com/office/drawing/2014/main" id="{3EE500A7-0337-42A0-BB3D-973754BDCB2F}"/>
              </a:ext>
            </a:extLst>
          </p:cNvPr>
          <p:cNvGrpSpPr/>
          <p:nvPr/>
        </p:nvGrpSpPr>
        <p:grpSpPr>
          <a:xfrm>
            <a:off x="5042533" y="4276553"/>
            <a:ext cx="2181359" cy="1963324"/>
            <a:chOff x="605389" y="4276553"/>
            <a:chExt cx="2181359" cy="1963324"/>
          </a:xfrm>
        </p:grpSpPr>
        <p:sp>
          <p:nvSpPr>
            <p:cNvPr id="65" name="isļíḓé">
              <a:extLst>
                <a:ext uri="{FF2B5EF4-FFF2-40B4-BE49-F238E27FC236}">
                  <a16:creationId xmlns:a16="http://schemas.microsoft.com/office/drawing/2014/main" id="{598CDDDA-3F0D-4AFF-AE49-14393683CA9E}"/>
                </a:ext>
              </a:extLst>
            </p:cNvPr>
            <p:cNvSpPr txBox="1"/>
            <p:nvPr/>
          </p:nvSpPr>
          <p:spPr>
            <a:xfrm>
              <a:off x="829278" y="4276553"/>
              <a:ext cx="1733582" cy="458928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2000" b="1">
                  <a:solidFill>
                    <a:schemeClr val="bg2"/>
                  </a:solidFill>
                </a:rPr>
                <a:t>活动目的</a:t>
              </a:r>
              <a:endParaRPr lang="zh-CN" altLang="en-US" sz="2000" b="1" dirty="0">
                <a:solidFill>
                  <a:schemeClr val="bg2"/>
                </a:solidFill>
              </a:endParaRPr>
            </a:p>
          </p:txBody>
        </p:sp>
        <p:sp>
          <p:nvSpPr>
            <p:cNvPr id="66" name="ïsļíḓê">
              <a:extLst>
                <a:ext uri="{FF2B5EF4-FFF2-40B4-BE49-F238E27FC236}">
                  <a16:creationId xmlns:a16="http://schemas.microsoft.com/office/drawing/2014/main" id="{554B6E89-4B4A-4177-B2E3-BA223FB035E0}"/>
                </a:ext>
              </a:extLst>
            </p:cNvPr>
            <p:cNvSpPr txBox="1"/>
            <p:nvPr/>
          </p:nvSpPr>
          <p:spPr bwMode="auto">
            <a:xfrm>
              <a:off x="605389" y="4767691"/>
              <a:ext cx="2181359" cy="1472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/>
                <a:t>请在此输入有关于活动目的的相关说明，以便于观众更好的理解，输入文字时可以直接复制，粘贴时请选择右键只保留文本</a:t>
              </a:r>
              <a:endParaRPr lang="zh-CN" altLang="en-US" sz="1400" dirty="0"/>
            </a:p>
          </p:txBody>
        </p:sp>
      </p:grpSp>
      <p:grpSp>
        <p:nvGrpSpPr>
          <p:cNvPr id="67" name="1-22">
            <a:extLst>
              <a:ext uri="{FF2B5EF4-FFF2-40B4-BE49-F238E27FC236}">
                <a16:creationId xmlns:a16="http://schemas.microsoft.com/office/drawing/2014/main" id="{FB47F252-D4E2-4ACE-BBBA-9033AC59A2E2}"/>
              </a:ext>
            </a:extLst>
          </p:cNvPr>
          <p:cNvGrpSpPr/>
          <p:nvPr/>
        </p:nvGrpSpPr>
        <p:grpSpPr>
          <a:xfrm>
            <a:off x="7261105" y="4276553"/>
            <a:ext cx="2181359" cy="1963324"/>
            <a:chOff x="605389" y="4276553"/>
            <a:chExt cx="2181359" cy="1963324"/>
          </a:xfrm>
        </p:grpSpPr>
        <p:sp>
          <p:nvSpPr>
            <p:cNvPr id="68" name="isļíḓé">
              <a:extLst>
                <a:ext uri="{FF2B5EF4-FFF2-40B4-BE49-F238E27FC236}">
                  <a16:creationId xmlns:a16="http://schemas.microsoft.com/office/drawing/2014/main" id="{5DCC7DFD-D37E-4CF7-AE89-13BF8D071AB6}"/>
                </a:ext>
              </a:extLst>
            </p:cNvPr>
            <p:cNvSpPr txBox="1"/>
            <p:nvPr/>
          </p:nvSpPr>
          <p:spPr>
            <a:xfrm>
              <a:off x="829278" y="4276553"/>
              <a:ext cx="1733582" cy="45892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/>
                <a:t>活动目的</a:t>
              </a:r>
              <a:endParaRPr lang="zh-CN" altLang="en-US" b="1" dirty="0"/>
            </a:p>
          </p:txBody>
        </p:sp>
        <p:sp>
          <p:nvSpPr>
            <p:cNvPr id="69" name="ïsļíḓê">
              <a:extLst>
                <a:ext uri="{FF2B5EF4-FFF2-40B4-BE49-F238E27FC236}">
                  <a16:creationId xmlns:a16="http://schemas.microsoft.com/office/drawing/2014/main" id="{C58886C8-6628-40CB-9779-7FC4EE19FBE9}"/>
                </a:ext>
              </a:extLst>
            </p:cNvPr>
            <p:cNvSpPr txBox="1"/>
            <p:nvPr/>
          </p:nvSpPr>
          <p:spPr bwMode="auto">
            <a:xfrm>
              <a:off x="605389" y="4767691"/>
              <a:ext cx="2181359" cy="1472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/>
                <a:t>请在此输入有关于活动目的的相关说明，以便于观众更好的理解，输入文字时可以直接复制，粘贴时请选择右键只保留文本</a:t>
              </a:r>
              <a:endParaRPr lang="zh-CN" altLang="en-US" sz="1400" dirty="0"/>
            </a:p>
          </p:txBody>
        </p:sp>
      </p:grpSp>
      <p:grpSp>
        <p:nvGrpSpPr>
          <p:cNvPr id="70" name="1-23">
            <a:extLst>
              <a:ext uri="{FF2B5EF4-FFF2-40B4-BE49-F238E27FC236}">
                <a16:creationId xmlns:a16="http://schemas.microsoft.com/office/drawing/2014/main" id="{F5C51BB6-90AE-449C-90A6-876BD4E6E60B}"/>
              </a:ext>
            </a:extLst>
          </p:cNvPr>
          <p:cNvGrpSpPr/>
          <p:nvPr/>
        </p:nvGrpSpPr>
        <p:grpSpPr>
          <a:xfrm>
            <a:off x="9479677" y="4276553"/>
            <a:ext cx="2181359" cy="1963324"/>
            <a:chOff x="605389" y="4276553"/>
            <a:chExt cx="2181359" cy="1963324"/>
          </a:xfrm>
        </p:grpSpPr>
        <p:sp>
          <p:nvSpPr>
            <p:cNvPr id="71" name="isļíḓé">
              <a:extLst>
                <a:ext uri="{FF2B5EF4-FFF2-40B4-BE49-F238E27FC236}">
                  <a16:creationId xmlns:a16="http://schemas.microsoft.com/office/drawing/2014/main" id="{54636358-1F9F-424E-9C47-FF292471EBB3}"/>
                </a:ext>
              </a:extLst>
            </p:cNvPr>
            <p:cNvSpPr txBox="1"/>
            <p:nvPr/>
          </p:nvSpPr>
          <p:spPr>
            <a:xfrm>
              <a:off x="829278" y="4276553"/>
              <a:ext cx="1733582" cy="458928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2000" b="1">
                  <a:solidFill>
                    <a:schemeClr val="bg2"/>
                  </a:solidFill>
                </a:rPr>
                <a:t>活动目的</a:t>
              </a:r>
              <a:endParaRPr lang="zh-CN" altLang="en-US" sz="2000" b="1" dirty="0">
                <a:solidFill>
                  <a:schemeClr val="bg2"/>
                </a:solidFill>
              </a:endParaRPr>
            </a:p>
          </p:txBody>
        </p:sp>
        <p:sp>
          <p:nvSpPr>
            <p:cNvPr id="72" name="ïsļíḓê">
              <a:extLst>
                <a:ext uri="{FF2B5EF4-FFF2-40B4-BE49-F238E27FC236}">
                  <a16:creationId xmlns:a16="http://schemas.microsoft.com/office/drawing/2014/main" id="{08BC4F08-3F84-4613-B437-FA2515A23B81}"/>
                </a:ext>
              </a:extLst>
            </p:cNvPr>
            <p:cNvSpPr txBox="1"/>
            <p:nvPr/>
          </p:nvSpPr>
          <p:spPr bwMode="auto">
            <a:xfrm>
              <a:off x="605389" y="4767691"/>
              <a:ext cx="2181359" cy="1472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/>
                <a:t>请在此输入有关于活动目的的相关说明，以便于观众更好的理解，输入文字时可以直接复制，粘贴时请选择右键只保留文本</a:t>
              </a:r>
              <a:endParaRPr lang="zh-CN" altLang="en-US" sz="1400" dirty="0"/>
            </a:p>
          </p:txBody>
        </p:sp>
      </p:grpSp>
      <p:sp>
        <p:nvSpPr>
          <p:cNvPr id="75" name="1-24">
            <a:extLst>
              <a:ext uri="{FF2B5EF4-FFF2-40B4-BE49-F238E27FC236}">
                <a16:creationId xmlns:a16="http://schemas.microsoft.com/office/drawing/2014/main" id="{201810E9-4250-4B68-95B1-C8EEA0C69C6B}"/>
              </a:ext>
            </a:extLst>
          </p:cNvPr>
          <p:cNvSpPr/>
          <p:nvPr/>
        </p:nvSpPr>
        <p:spPr bwMode="auto">
          <a:xfrm>
            <a:off x="5911331" y="2851684"/>
            <a:ext cx="392374" cy="433326"/>
          </a:xfrm>
          <a:custGeom>
            <a:avLst/>
            <a:gdLst>
              <a:gd name="T0" fmla="*/ 121763 h 600884"/>
              <a:gd name="T1" fmla="*/ 121763 h 600884"/>
              <a:gd name="T2" fmla="*/ 121763 h 600884"/>
              <a:gd name="T3" fmla="*/ 121763 h 600884"/>
              <a:gd name="T4" fmla="*/ 121763 h 600884"/>
              <a:gd name="T5" fmla="*/ 121763 h 600884"/>
              <a:gd name="T6" fmla="*/ 121763 h 600884"/>
              <a:gd name="T7" fmla="*/ 121763 h 600884"/>
              <a:gd name="T8" fmla="*/ 121763 h 600884"/>
              <a:gd name="T9" fmla="*/ 121763 h 600884"/>
              <a:gd name="T10" fmla="*/ 121763 h 600884"/>
              <a:gd name="T11" fmla="*/ 121763 h 600884"/>
              <a:gd name="T12" fmla="*/ 121763 h 600884"/>
              <a:gd name="T13" fmla="*/ 121763 h 600884"/>
              <a:gd name="T14" fmla="*/ 121763 h 600884"/>
              <a:gd name="T15" fmla="*/ 121763 h 600884"/>
              <a:gd name="T16" fmla="*/ 121763 h 600884"/>
              <a:gd name="T17" fmla="*/ 121763 h 600884"/>
              <a:gd name="T18" fmla="*/ 121763 h 600884"/>
              <a:gd name="T19" fmla="*/ 121763 h 600884"/>
              <a:gd name="T20" fmla="*/ 121763 h 600884"/>
              <a:gd name="T21" fmla="*/ 121763 h 600884"/>
              <a:gd name="T22" fmla="*/ 121763 h 600884"/>
              <a:gd name="T23" fmla="*/ 121763 h 600884"/>
              <a:gd name="T24" fmla="*/ 121763 h 600884"/>
              <a:gd name="T25" fmla="*/ 121763 h 600884"/>
              <a:gd name="T26" fmla="*/ 121763 h 600884"/>
              <a:gd name="T27" fmla="*/ 121763 h 600884"/>
              <a:gd name="T28" fmla="*/ 121763 h 600884"/>
              <a:gd name="T29" fmla="*/ 121763 h 600884"/>
              <a:gd name="T30" fmla="*/ 121763 h 600884"/>
              <a:gd name="T31" fmla="*/ 121763 h 600884"/>
              <a:gd name="T32" fmla="*/ 121763 h 600884"/>
              <a:gd name="T33" fmla="*/ 121763 h 600884"/>
              <a:gd name="T34" fmla="*/ 121763 h 600884"/>
              <a:gd name="T35" fmla="*/ 121763 h 600884"/>
              <a:gd name="T36" fmla="*/ 121763 h 600884"/>
              <a:gd name="T37" fmla="*/ 121763 h 600884"/>
              <a:gd name="T38" fmla="*/ 121763 h 600884"/>
              <a:gd name="T39" fmla="*/ 121763 h 600884"/>
              <a:gd name="T40" fmla="*/ 121763 h 600884"/>
              <a:gd name="T41" fmla="*/ 121763 h 600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88" h="2641">
                <a:moveTo>
                  <a:pt x="2284" y="245"/>
                </a:moveTo>
                <a:cubicBezTo>
                  <a:pt x="2279" y="217"/>
                  <a:pt x="2258" y="195"/>
                  <a:pt x="2230" y="190"/>
                </a:cubicBezTo>
                <a:lnTo>
                  <a:pt x="1206" y="1"/>
                </a:lnTo>
                <a:cubicBezTo>
                  <a:pt x="1198" y="0"/>
                  <a:pt x="1190" y="0"/>
                  <a:pt x="1182" y="1"/>
                </a:cubicBezTo>
                <a:lnTo>
                  <a:pt x="159" y="190"/>
                </a:lnTo>
                <a:cubicBezTo>
                  <a:pt x="131" y="195"/>
                  <a:pt x="109" y="217"/>
                  <a:pt x="105" y="245"/>
                </a:cubicBezTo>
                <a:cubicBezTo>
                  <a:pt x="100" y="274"/>
                  <a:pt x="0" y="961"/>
                  <a:pt x="202" y="1554"/>
                </a:cubicBezTo>
                <a:cubicBezTo>
                  <a:pt x="405" y="2155"/>
                  <a:pt x="1128" y="2611"/>
                  <a:pt x="1159" y="2630"/>
                </a:cubicBezTo>
                <a:cubicBezTo>
                  <a:pt x="1170" y="2637"/>
                  <a:pt x="1182" y="2641"/>
                  <a:pt x="1194" y="2641"/>
                </a:cubicBezTo>
                <a:cubicBezTo>
                  <a:pt x="1207" y="2641"/>
                  <a:pt x="1219" y="2637"/>
                  <a:pt x="1230" y="2630"/>
                </a:cubicBezTo>
                <a:cubicBezTo>
                  <a:pt x="1260" y="2611"/>
                  <a:pt x="1983" y="2155"/>
                  <a:pt x="2187" y="1554"/>
                </a:cubicBezTo>
                <a:cubicBezTo>
                  <a:pt x="2388" y="961"/>
                  <a:pt x="2288" y="274"/>
                  <a:pt x="2284" y="245"/>
                </a:cubicBezTo>
                <a:close/>
                <a:moveTo>
                  <a:pt x="1994" y="1478"/>
                </a:moveTo>
                <a:cubicBezTo>
                  <a:pt x="1824" y="1972"/>
                  <a:pt x="1194" y="2357"/>
                  <a:pt x="1194" y="2357"/>
                </a:cubicBezTo>
                <a:lnTo>
                  <a:pt x="1194" y="1299"/>
                </a:lnTo>
                <a:lnTo>
                  <a:pt x="344" y="1299"/>
                </a:lnTo>
                <a:cubicBezTo>
                  <a:pt x="243" y="854"/>
                  <a:pt x="313" y="400"/>
                  <a:pt x="313" y="400"/>
                </a:cubicBezTo>
                <a:lnTo>
                  <a:pt x="1194" y="241"/>
                </a:lnTo>
                <a:lnTo>
                  <a:pt x="1194" y="1299"/>
                </a:lnTo>
                <a:lnTo>
                  <a:pt x="2045" y="1299"/>
                </a:lnTo>
                <a:cubicBezTo>
                  <a:pt x="2031" y="1359"/>
                  <a:pt x="2015" y="1420"/>
                  <a:pt x="1994" y="1478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6" name="1-25">
            <a:extLst>
              <a:ext uri="{FF2B5EF4-FFF2-40B4-BE49-F238E27FC236}">
                <a16:creationId xmlns:a16="http://schemas.microsoft.com/office/drawing/2014/main" id="{D6F975F1-4645-4CF2-856F-62D96C2474C6}"/>
              </a:ext>
            </a:extLst>
          </p:cNvPr>
          <p:cNvSpPr/>
          <p:nvPr/>
        </p:nvSpPr>
        <p:spPr bwMode="auto">
          <a:xfrm>
            <a:off x="1466922" y="2851684"/>
            <a:ext cx="392374" cy="433326"/>
          </a:xfrm>
          <a:custGeom>
            <a:avLst/>
            <a:gdLst>
              <a:gd name="T0" fmla="*/ 121763 h 600884"/>
              <a:gd name="T1" fmla="*/ 121763 h 600884"/>
              <a:gd name="T2" fmla="*/ 121763 h 600884"/>
              <a:gd name="T3" fmla="*/ 121763 h 600884"/>
              <a:gd name="T4" fmla="*/ 121763 h 600884"/>
              <a:gd name="T5" fmla="*/ 121763 h 600884"/>
              <a:gd name="T6" fmla="*/ 121763 h 600884"/>
              <a:gd name="T7" fmla="*/ 121763 h 600884"/>
              <a:gd name="T8" fmla="*/ 121763 h 600884"/>
              <a:gd name="T9" fmla="*/ 121763 h 600884"/>
              <a:gd name="T10" fmla="*/ 121763 h 600884"/>
              <a:gd name="T11" fmla="*/ 121763 h 600884"/>
              <a:gd name="T12" fmla="*/ 121763 h 600884"/>
              <a:gd name="T13" fmla="*/ 121763 h 600884"/>
              <a:gd name="T14" fmla="*/ 121763 h 600884"/>
              <a:gd name="T15" fmla="*/ 121763 h 600884"/>
              <a:gd name="T16" fmla="*/ 121763 h 600884"/>
              <a:gd name="T17" fmla="*/ 121763 h 600884"/>
              <a:gd name="T18" fmla="*/ 121763 h 600884"/>
              <a:gd name="T19" fmla="*/ 121763 h 600884"/>
              <a:gd name="T20" fmla="*/ 121763 h 600884"/>
              <a:gd name="T21" fmla="*/ 121763 h 600884"/>
              <a:gd name="T22" fmla="*/ 121763 h 600884"/>
              <a:gd name="T23" fmla="*/ 121763 h 600884"/>
              <a:gd name="T24" fmla="*/ 121763 h 600884"/>
              <a:gd name="T25" fmla="*/ 121763 h 600884"/>
              <a:gd name="T26" fmla="*/ 121763 h 600884"/>
              <a:gd name="T27" fmla="*/ 121763 h 600884"/>
              <a:gd name="T28" fmla="*/ 121763 h 600884"/>
              <a:gd name="T29" fmla="*/ 121763 h 600884"/>
              <a:gd name="T30" fmla="*/ 121763 h 600884"/>
              <a:gd name="T31" fmla="*/ 121763 h 600884"/>
              <a:gd name="T32" fmla="*/ 121763 h 600884"/>
              <a:gd name="T33" fmla="*/ 121763 h 600884"/>
              <a:gd name="T34" fmla="*/ 121763 h 600884"/>
              <a:gd name="T35" fmla="*/ 121763 h 600884"/>
              <a:gd name="T36" fmla="*/ 121763 h 600884"/>
              <a:gd name="T37" fmla="*/ 121763 h 600884"/>
              <a:gd name="T38" fmla="*/ 121763 h 600884"/>
              <a:gd name="T39" fmla="*/ 121763 h 600884"/>
              <a:gd name="T40" fmla="*/ 121763 h 600884"/>
              <a:gd name="T41" fmla="*/ 121763 h 600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88" h="2641">
                <a:moveTo>
                  <a:pt x="2284" y="245"/>
                </a:moveTo>
                <a:cubicBezTo>
                  <a:pt x="2279" y="217"/>
                  <a:pt x="2258" y="195"/>
                  <a:pt x="2230" y="190"/>
                </a:cubicBezTo>
                <a:lnTo>
                  <a:pt x="1206" y="1"/>
                </a:lnTo>
                <a:cubicBezTo>
                  <a:pt x="1198" y="0"/>
                  <a:pt x="1190" y="0"/>
                  <a:pt x="1182" y="1"/>
                </a:cubicBezTo>
                <a:lnTo>
                  <a:pt x="159" y="190"/>
                </a:lnTo>
                <a:cubicBezTo>
                  <a:pt x="131" y="195"/>
                  <a:pt x="109" y="217"/>
                  <a:pt x="105" y="245"/>
                </a:cubicBezTo>
                <a:cubicBezTo>
                  <a:pt x="100" y="274"/>
                  <a:pt x="0" y="961"/>
                  <a:pt x="202" y="1554"/>
                </a:cubicBezTo>
                <a:cubicBezTo>
                  <a:pt x="405" y="2155"/>
                  <a:pt x="1128" y="2611"/>
                  <a:pt x="1159" y="2630"/>
                </a:cubicBezTo>
                <a:cubicBezTo>
                  <a:pt x="1170" y="2637"/>
                  <a:pt x="1182" y="2641"/>
                  <a:pt x="1194" y="2641"/>
                </a:cubicBezTo>
                <a:cubicBezTo>
                  <a:pt x="1207" y="2641"/>
                  <a:pt x="1219" y="2637"/>
                  <a:pt x="1230" y="2630"/>
                </a:cubicBezTo>
                <a:cubicBezTo>
                  <a:pt x="1260" y="2611"/>
                  <a:pt x="1983" y="2155"/>
                  <a:pt x="2187" y="1554"/>
                </a:cubicBezTo>
                <a:cubicBezTo>
                  <a:pt x="2388" y="961"/>
                  <a:pt x="2288" y="274"/>
                  <a:pt x="2284" y="245"/>
                </a:cubicBezTo>
                <a:close/>
                <a:moveTo>
                  <a:pt x="1994" y="1478"/>
                </a:moveTo>
                <a:cubicBezTo>
                  <a:pt x="1824" y="1972"/>
                  <a:pt x="1194" y="2357"/>
                  <a:pt x="1194" y="2357"/>
                </a:cubicBezTo>
                <a:lnTo>
                  <a:pt x="1194" y="1299"/>
                </a:lnTo>
                <a:lnTo>
                  <a:pt x="344" y="1299"/>
                </a:lnTo>
                <a:cubicBezTo>
                  <a:pt x="243" y="854"/>
                  <a:pt x="313" y="400"/>
                  <a:pt x="313" y="400"/>
                </a:cubicBezTo>
                <a:lnTo>
                  <a:pt x="1194" y="241"/>
                </a:lnTo>
                <a:lnTo>
                  <a:pt x="1194" y="1299"/>
                </a:lnTo>
                <a:lnTo>
                  <a:pt x="2045" y="1299"/>
                </a:lnTo>
                <a:cubicBezTo>
                  <a:pt x="2031" y="1359"/>
                  <a:pt x="2015" y="1420"/>
                  <a:pt x="1994" y="1478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9" name="1-26">
            <a:extLst>
              <a:ext uri="{FF2B5EF4-FFF2-40B4-BE49-F238E27FC236}">
                <a16:creationId xmlns:a16="http://schemas.microsoft.com/office/drawing/2014/main" id="{4D9AA58A-B5C1-44D4-86F3-B230CC93057E}"/>
              </a:ext>
            </a:extLst>
          </p:cNvPr>
          <p:cNvSpPr/>
          <p:nvPr/>
        </p:nvSpPr>
        <p:spPr bwMode="auto">
          <a:xfrm>
            <a:off x="3671676" y="2851684"/>
            <a:ext cx="419959" cy="433326"/>
          </a:xfrm>
          <a:custGeom>
            <a:avLst/>
            <a:gdLst>
              <a:gd name="T0" fmla="*/ 40 w 7790"/>
              <a:gd name="T1" fmla="*/ 0 h 8036"/>
              <a:gd name="T2" fmla="*/ 3458 w 7790"/>
              <a:gd name="T3" fmla="*/ 0 h 8036"/>
              <a:gd name="T4" fmla="*/ 3458 w 7790"/>
              <a:gd name="T5" fmla="*/ 3418 h 8036"/>
              <a:gd name="T6" fmla="*/ 40 w 7790"/>
              <a:gd name="T7" fmla="*/ 3418 h 8036"/>
              <a:gd name="T8" fmla="*/ 40 w 7790"/>
              <a:gd name="T9" fmla="*/ 0 h 8036"/>
              <a:gd name="T10" fmla="*/ 7790 w 7790"/>
              <a:gd name="T11" fmla="*/ 1695 h 8036"/>
              <a:gd name="T12" fmla="*/ 6170 w 7790"/>
              <a:gd name="T13" fmla="*/ 103 h 8036"/>
              <a:gd name="T14" fmla="*/ 4577 w 7790"/>
              <a:gd name="T15" fmla="*/ 1723 h 8036"/>
              <a:gd name="T16" fmla="*/ 6198 w 7790"/>
              <a:gd name="T17" fmla="*/ 3316 h 8036"/>
              <a:gd name="T18" fmla="*/ 7790 w 7790"/>
              <a:gd name="T19" fmla="*/ 1695 h 8036"/>
              <a:gd name="T20" fmla="*/ 0 w 7790"/>
              <a:gd name="T21" fmla="*/ 4618 h 8036"/>
              <a:gd name="T22" fmla="*/ 3417 w 7790"/>
              <a:gd name="T23" fmla="*/ 4618 h 8036"/>
              <a:gd name="T24" fmla="*/ 3417 w 7790"/>
              <a:gd name="T25" fmla="*/ 8036 h 8036"/>
              <a:gd name="T26" fmla="*/ 0 w 7790"/>
              <a:gd name="T27" fmla="*/ 8036 h 8036"/>
              <a:gd name="T28" fmla="*/ 0 w 7790"/>
              <a:gd name="T29" fmla="*/ 4618 h 8036"/>
              <a:gd name="T30" fmla="*/ 4353 w 7790"/>
              <a:gd name="T31" fmla="*/ 4618 h 8036"/>
              <a:gd name="T32" fmla="*/ 7770 w 7790"/>
              <a:gd name="T33" fmla="*/ 4618 h 8036"/>
              <a:gd name="T34" fmla="*/ 7770 w 7790"/>
              <a:gd name="T35" fmla="*/ 8036 h 8036"/>
              <a:gd name="T36" fmla="*/ 4353 w 7790"/>
              <a:gd name="T37" fmla="*/ 8036 h 8036"/>
              <a:gd name="T38" fmla="*/ 4353 w 7790"/>
              <a:gd name="T39" fmla="*/ 4618 h 8036"/>
              <a:gd name="T40" fmla="*/ 4353 w 7790"/>
              <a:gd name="T41" fmla="*/ 4618 h 8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790" h="8036">
                <a:moveTo>
                  <a:pt x="40" y="0"/>
                </a:moveTo>
                <a:lnTo>
                  <a:pt x="3458" y="0"/>
                </a:lnTo>
                <a:lnTo>
                  <a:pt x="3458" y="3418"/>
                </a:lnTo>
                <a:lnTo>
                  <a:pt x="40" y="3418"/>
                </a:lnTo>
                <a:lnTo>
                  <a:pt x="40" y="0"/>
                </a:lnTo>
                <a:close/>
                <a:moveTo>
                  <a:pt x="7790" y="1695"/>
                </a:moveTo>
                <a:lnTo>
                  <a:pt x="6170" y="103"/>
                </a:lnTo>
                <a:lnTo>
                  <a:pt x="4577" y="1723"/>
                </a:lnTo>
                <a:lnTo>
                  <a:pt x="6198" y="3316"/>
                </a:lnTo>
                <a:lnTo>
                  <a:pt x="7790" y="1695"/>
                </a:lnTo>
                <a:close/>
                <a:moveTo>
                  <a:pt x="0" y="4618"/>
                </a:moveTo>
                <a:lnTo>
                  <a:pt x="3417" y="4618"/>
                </a:lnTo>
                <a:lnTo>
                  <a:pt x="3417" y="8036"/>
                </a:lnTo>
                <a:lnTo>
                  <a:pt x="0" y="8036"/>
                </a:lnTo>
                <a:lnTo>
                  <a:pt x="0" y="4618"/>
                </a:lnTo>
                <a:close/>
                <a:moveTo>
                  <a:pt x="4353" y="4618"/>
                </a:moveTo>
                <a:lnTo>
                  <a:pt x="7770" y="4618"/>
                </a:lnTo>
                <a:lnTo>
                  <a:pt x="7770" y="8036"/>
                </a:lnTo>
                <a:lnTo>
                  <a:pt x="4353" y="8036"/>
                </a:lnTo>
                <a:lnTo>
                  <a:pt x="4353" y="4618"/>
                </a:lnTo>
                <a:close/>
                <a:moveTo>
                  <a:pt x="4353" y="4618"/>
                </a:move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80" name="1-27">
            <a:extLst>
              <a:ext uri="{FF2B5EF4-FFF2-40B4-BE49-F238E27FC236}">
                <a16:creationId xmlns:a16="http://schemas.microsoft.com/office/drawing/2014/main" id="{3D31C9C3-4E15-40F1-B4F2-D44676769922}"/>
              </a:ext>
            </a:extLst>
          </p:cNvPr>
          <p:cNvSpPr/>
          <p:nvPr/>
        </p:nvSpPr>
        <p:spPr bwMode="auto">
          <a:xfrm>
            <a:off x="8123199" y="2851684"/>
            <a:ext cx="419959" cy="433326"/>
          </a:xfrm>
          <a:custGeom>
            <a:avLst/>
            <a:gdLst>
              <a:gd name="T0" fmla="*/ 40 w 7790"/>
              <a:gd name="T1" fmla="*/ 0 h 8036"/>
              <a:gd name="T2" fmla="*/ 3458 w 7790"/>
              <a:gd name="T3" fmla="*/ 0 h 8036"/>
              <a:gd name="T4" fmla="*/ 3458 w 7790"/>
              <a:gd name="T5" fmla="*/ 3418 h 8036"/>
              <a:gd name="T6" fmla="*/ 40 w 7790"/>
              <a:gd name="T7" fmla="*/ 3418 h 8036"/>
              <a:gd name="T8" fmla="*/ 40 w 7790"/>
              <a:gd name="T9" fmla="*/ 0 h 8036"/>
              <a:gd name="T10" fmla="*/ 7790 w 7790"/>
              <a:gd name="T11" fmla="*/ 1695 h 8036"/>
              <a:gd name="T12" fmla="*/ 6170 w 7790"/>
              <a:gd name="T13" fmla="*/ 103 h 8036"/>
              <a:gd name="T14" fmla="*/ 4577 w 7790"/>
              <a:gd name="T15" fmla="*/ 1723 h 8036"/>
              <a:gd name="T16" fmla="*/ 6198 w 7790"/>
              <a:gd name="T17" fmla="*/ 3316 h 8036"/>
              <a:gd name="T18" fmla="*/ 7790 w 7790"/>
              <a:gd name="T19" fmla="*/ 1695 h 8036"/>
              <a:gd name="T20" fmla="*/ 0 w 7790"/>
              <a:gd name="T21" fmla="*/ 4618 h 8036"/>
              <a:gd name="T22" fmla="*/ 3417 w 7790"/>
              <a:gd name="T23" fmla="*/ 4618 h 8036"/>
              <a:gd name="T24" fmla="*/ 3417 w 7790"/>
              <a:gd name="T25" fmla="*/ 8036 h 8036"/>
              <a:gd name="T26" fmla="*/ 0 w 7790"/>
              <a:gd name="T27" fmla="*/ 8036 h 8036"/>
              <a:gd name="T28" fmla="*/ 0 w 7790"/>
              <a:gd name="T29" fmla="*/ 4618 h 8036"/>
              <a:gd name="T30" fmla="*/ 4353 w 7790"/>
              <a:gd name="T31" fmla="*/ 4618 h 8036"/>
              <a:gd name="T32" fmla="*/ 7770 w 7790"/>
              <a:gd name="T33" fmla="*/ 4618 h 8036"/>
              <a:gd name="T34" fmla="*/ 7770 w 7790"/>
              <a:gd name="T35" fmla="*/ 8036 h 8036"/>
              <a:gd name="T36" fmla="*/ 4353 w 7790"/>
              <a:gd name="T37" fmla="*/ 8036 h 8036"/>
              <a:gd name="T38" fmla="*/ 4353 w 7790"/>
              <a:gd name="T39" fmla="*/ 4618 h 8036"/>
              <a:gd name="T40" fmla="*/ 4353 w 7790"/>
              <a:gd name="T41" fmla="*/ 4618 h 8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790" h="8036">
                <a:moveTo>
                  <a:pt x="40" y="0"/>
                </a:moveTo>
                <a:lnTo>
                  <a:pt x="3458" y="0"/>
                </a:lnTo>
                <a:lnTo>
                  <a:pt x="3458" y="3418"/>
                </a:lnTo>
                <a:lnTo>
                  <a:pt x="40" y="3418"/>
                </a:lnTo>
                <a:lnTo>
                  <a:pt x="40" y="0"/>
                </a:lnTo>
                <a:close/>
                <a:moveTo>
                  <a:pt x="7790" y="1695"/>
                </a:moveTo>
                <a:lnTo>
                  <a:pt x="6170" y="103"/>
                </a:lnTo>
                <a:lnTo>
                  <a:pt x="4577" y="1723"/>
                </a:lnTo>
                <a:lnTo>
                  <a:pt x="6198" y="3316"/>
                </a:lnTo>
                <a:lnTo>
                  <a:pt x="7790" y="1695"/>
                </a:lnTo>
                <a:close/>
                <a:moveTo>
                  <a:pt x="0" y="4618"/>
                </a:moveTo>
                <a:lnTo>
                  <a:pt x="3417" y="4618"/>
                </a:lnTo>
                <a:lnTo>
                  <a:pt x="3417" y="8036"/>
                </a:lnTo>
                <a:lnTo>
                  <a:pt x="0" y="8036"/>
                </a:lnTo>
                <a:lnTo>
                  <a:pt x="0" y="4618"/>
                </a:lnTo>
                <a:close/>
                <a:moveTo>
                  <a:pt x="4353" y="4618"/>
                </a:moveTo>
                <a:lnTo>
                  <a:pt x="7770" y="4618"/>
                </a:lnTo>
                <a:lnTo>
                  <a:pt x="7770" y="8036"/>
                </a:lnTo>
                <a:lnTo>
                  <a:pt x="4353" y="8036"/>
                </a:lnTo>
                <a:lnTo>
                  <a:pt x="4353" y="4618"/>
                </a:lnTo>
                <a:close/>
                <a:moveTo>
                  <a:pt x="4353" y="4618"/>
                </a:move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2454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8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87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20587;#3872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21965;#407148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21965;#149498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21965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21965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a409207-447b-4de4-80f5-22ef7a60ef1c"/>
</p:tagLst>
</file>

<file path=ppt/theme/theme1.xml><?xml version="1.0" encoding="utf-8"?>
<a:theme xmlns:a="http://schemas.openxmlformats.org/drawingml/2006/main" name="Office 主题​​">
  <a:themeElements>
    <a:clrScheme name="商务风活动策划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FC"/>
      </a:accent1>
      <a:accent2>
        <a:srgbClr val="00C3F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扁平商务培训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1983</Words>
  <Application>Microsoft Office PowerPoint</Application>
  <PresentationFormat>宽屏</PresentationFormat>
  <Paragraphs>258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0" baseType="lpstr"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无尘</dc:creator>
  <cp:lastModifiedBy>Chenyu Wen</cp:lastModifiedBy>
  <cp:revision>218</cp:revision>
  <dcterms:created xsi:type="dcterms:W3CDTF">2021-10-31T08:05:26Z</dcterms:created>
  <dcterms:modified xsi:type="dcterms:W3CDTF">2021-11-16T08:43:55Z</dcterms:modified>
</cp:coreProperties>
</file>